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64" r:id="rId2"/>
    <p:sldId id="297" r:id="rId3"/>
    <p:sldId id="342" r:id="rId4"/>
    <p:sldId id="362" r:id="rId5"/>
    <p:sldId id="301" r:id="rId6"/>
    <p:sldId id="364" r:id="rId7"/>
    <p:sldId id="383" r:id="rId8"/>
    <p:sldId id="367" r:id="rId9"/>
    <p:sldId id="368" r:id="rId10"/>
    <p:sldId id="369" r:id="rId11"/>
    <p:sldId id="344" r:id="rId12"/>
    <p:sldId id="345" r:id="rId13"/>
    <p:sldId id="332" r:id="rId14"/>
    <p:sldId id="396" r:id="rId15"/>
    <p:sldId id="394" r:id="rId16"/>
    <p:sldId id="393" r:id="rId17"/>
    <p:sldId id="400" r:id="rId18"/>
    <p:sldId id="402" r:id="rId19"/>
    <p:sldId id="403" r:id="rId20"/>
    <p:sldId id="401" r:id="rId21"/>
    <p:sldId id="305" r:id="rId22"/>
    <p:sldId id="306" r:id="rId23"/>
    <p:sldId id="310" r:id="rId24"/>
    <p:sldId id="338" r:id="rId25"/>
    <p:sldId id="339" r:id="rId26"/>
    <p:sldId id="340" r:id="rId27"/>
    <p:sldId id="341" r:id="rId28"/>
    <p:sldId id="324" r:id="rId29"/>
    <p:sldId id="333" r:id="rId30"/>
    <p:sldId id="370" r:id="rId31"/>
    <p:sldId id="371" r:id="rId32"/>
    <p:sldId id="386" r:id="rId33"/>
    <p:sldId id="372" r:id="rId34"/>
    <p:sldId id="373" r:id="rId35"/>
    <p:sldId id="388" r:id="rId36"/>
    <p:sldId id="382" r:id="rId37"/>
    <p:sldId id="375" r:id="rId38"/>
    <p:sldId id="376" r:id="rId39"/>
    <p:sldId id="270" r:id="rId40"/>
    <p:sldId id="293" r:id="rId4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33CC33"/>
    <a:srgbClr val="FF0000"/>
    <a:srgbClr val="CC00FF"/>
    <a:srgbClr val="FFFFFF"/>
    <a:srgbClr val="000000"/>
    <a:srgbClr val="FFC000"/>
    <a:srgbClr val="0099FF"/>
    <a:srgbClr val="009999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25BB76-F558-4E32-BC3A-182504200FD0}" v="1913" dt="2026-06-04T22:42:29.6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6" autoAdjust="0"/>
    <p:restoredTop sz="95226" autoAdjust="0"/>
  </p:normalViewPr>
  <p:slideViewPr>
    <p:cSldViewPr snapToGrid="0">
      <p:cViewPr varScale="1">
        <p:scale>
          <a:sx n="93" d="100"/>
          <a:sy n="93" d="100"/>
        </p:scale>
        <p:origin x="53" y="77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erry Dufour" userId="83edfbe4fde2e2e7" providerId="LiveId" clId="{81E76D3D-2C7D-4B82-9829-15810F8B408C}"/>
    <pc:docChg chg="undo redo custSel addSld delSld modSld sldOrd">
      <pc:chgData name="Thierry Dufour" userId="83edfbe4fde2e2e7" providerId="LiveId" clId="{81E76D3D-2C7D-4B82-9829-15810F8B408C}" dt="2026-06-19T21:14:12.296" v="22741" actId="478"/>
      <pc:docMkLst>
        <pc:docMk/>
      </pc:docMkLst>
      <pc:sldChg chg="addSp delSp modSp mod">
        <pc:chgData name="Thierry Dufour" userId="83edfbe4fde2e2e7" providerId="LiveId" clId="{81E76D3D-2C7D-4B82-9829-15810F8B408C}" dt="2026-05-31T14:04:14.410" v="4393" actId="732"/>
        <pc:sldMkLst>
          <pc:docMk/>
          <pc:sldMk cId="311635449" sldId="264"/>
        </pc:sldMkLst>
        <pc:spChg chg="add mod">
          <ac:chgData name="Thierry Dufour" userId="83edfbe4fde2e2e7" providerId="LiveId" clId="{81E76D3D-2C7D-4B82-9829-15810F8B408C}" dt="2026-05-31T14:00:08.409" v="4113" actId="14100"/>
          <ac:spMkLst>
            <pc:docMk/>
            <pc:sldMk cId="311635449" sldId="264"/>
            <ac:spMk id="12" creationId="{1598172D-7BC0-272F-FDF2-9764923174EC}"/>
          </ac:spMkLst>
        </pc:spChg>
        <pc:spChg chg="add mod">
          <ac:chgData name="Thierry Dufour" userId="83edfbe4fde2e2e7" providerId="LiveId" clId="{81E76D3D-2C7D-4B82-9829-15810F8B408C}" dt="2026-05-31T14:03:59.474" v="4392" actId="20577"/>
          <ac:spMkLst>
            <pc:docMk/>
            <pc:sldMk cId="311635449" sldId="264"/>
            <ac:spMk id="13" creationId="{EBCA5667-6041-FB0B-EE79-8279CD8F330D}"/>
          </ac:spMkLst>
        </pc:spChg>
        <pc:spChg chg="add mod">
          <ac:chgData name="Thierry Dufour" userId="83edfbe4fde2e2e7" providerId="LiveId" clId="{81E76D3D-2C7D-4B82-9829-15810F8B408C}" dt="2026-05-31T14:02:50.922" v="4289" actId="20577"/>
          <ac:spMkLst>
            <pc:docMk/>
            <pc:sldMk cId="311635449" sldId="264"/>
            <ac:spMk id="20" creationId="{9A98D72A-9B81-D981-C704-6F44B67C1E7C}"/>
          </ac:spMkLst>
        </pc:spChg>
        <pc:spChg chg="add mod">
          <ac:chgData name="Thierry Dufour" userId="83edfbe4fde2e2e7" providerId="LiveId" clId="{81E76D3D-2C7D-4B82-9829-15810F8B408C}" dt="2026-05-31T14:00:00.482" v="4112" actId="1076"/>
          <ac:spMkLst>
            <pc:docMk/>
            <pc:sldMk cId="311635449" sldId="264"/>
            <ac:spMk id="24" creationId="{083F0616-6ECB-7AB9-B554-88B382770F19}"/>
          </ac:spMkLst>
        </pc:spChg>
        <pc:picChg chg="add mod modCrop">
          <ac:chgData name="Thierry Dufour" userId="83edfbe4fde2e2e7" providerId="LiveId" clId="{81E76D3D-2C7D-4B82-9829-15810F8B408C}" dt="2026-05-31T14:04:14.410" v="4393" actId="732"/>
          <ac:picMkLst>
            <pc:docMk/>
            <pc:sldMk cId="311635449" sldId="264"/>
            <ac:picMk id="10" creationId="{AF681062-E822-BBA8-4970-93615BDF1D6A}"/>
          </ac:picMkLst>
        </pc:picChg>
        <pc:picChg chg="add mod">
          <ac:chgData name="Thierry Dufour" userId="83edfbe4fde2e2e7" providerId="LiveId" clId="{81E76D3D-2C7D-4B82-9829-15810F8B408C}" dt="2026-05-31T14:00:53.620" v="4158" actId="1037"/>
          <ac:picMkLst>
            <pc:docMk/>
            <pc:sldMk cId="311635449" sldId="264"/>
            <ac:picMk id="17" creationId="{3779CC09-EB0C-7A29-D351-27940A692EEE}"/>
          </ac:picMkLst>
        </pc:picChg>
        <pc:picChg chg="add mod">
          <ac:chgData name="Thierry Dufour" userId="83edfbe4fde2e2e7" providerId="LiveId" clId="{81E76D3D-2C7D-4B82-9829-15810F8B408C}" dt="2026-05-31T14:01:27.808" v="4281" actId="1076"/>
          <ac:picMkLst>
            <pc:docMk/>
            <pc:sldMk cId="311635449" sldId="264"/>
            <ac:picMk id="18" creationId="{E6F7814C-43EA-6FC9-73DC-0131BEECC65C}"/>
          </ac:picMkLst>
        </pc:picChg>
        <pc:picChg chg="add mod ord">
          <ac:chgData name="Thierry Dufour" userId="83edfbe4fde2e2e7" providerId="LiveId" clId="{81E76D3D-2C7D-4B82-9829-15810F8B408C}" dt="2026-05-31T13:55:45.139" v="4064" actId="1035"/>
          <ac:picMkLst>
            <pc:docMk/>
            <pc:sldMk cId="311635449" sldId="264"/>
            <ac:picMk id="22" creationId="{053A7984-B1F3-1CFE-FADF-4BFBFD57CAA5}"/>
          </ac:picMkLst>
        </pc:picChg>
        <pc:picChg chg="add mod">
          <ac:chgData name="Thierry Dufour" userId="83edfbe4fde2e2e7" providerId="LiveId" clId="{81E76D3D-2C7D-4B82-9829-15810F8B408C}" dt="2026-05-31T14:00:51.341" v="4149" actId="1036"/>
          <ac:picMkLst>
            <pc:docMk/>
            <pc:sldMk cId="311635449" sldId="264"/>
            <ac:picMk id="26" creationId="{CD43DB88-1F19-E2CD-0184-65E3617EA7B7}"/>
          </ac:picMkLst>
        </pc:picChg>
        <pc:picChg chg="add mod modCrop">
          <ac:chgData name="Thierry Dufour" userId="83edfbe4fde2e2e7" providerId="LiveId" clId="{81E76D3D-2C7D-4B82-9829-15810F8B408C}" dt="2026-05-31T14:00:46.602" v="4145" actId="1076"/>
          <ac:picMkLst>
            <pc:docMk/>
            <pc:sldMk cId="311635449" sldId="264"/>
            <ac:picMk id="30" creationId="{2DAA831D-A7E1-73C1-DC15-3DFB357C4FA7}"/>
          </ac:picMkLst>
        </pc:picChg>
        <pc:picChg chg="add mod modCrop">
          <ac:chgData name="Thierry Dufour" userId="83edfbe4fde2e2e7" providerId="LiveId" clId="{81E76D3D-2C7D-4B82-9829-15810F8B408C}" dt="2026-05-31T14:01:20.195" v="4274" actId="1036"/>
          <ac:picMkLst>
            <pc:docMk/>
            <pc:sldMk cId="311635449" sldId="264"/>
            <ac:picMk id="31" creationId="{F375059A-CFFE-F037-74F2-788E33EE404A}"/>
          </ac:picMkLst>
        </pc:picChg>
        <pc:picChg chg="add mod modCrop">
          <ac:chgData name="Thierry Dufour" userId="83edfbe4fde2e2e7" providerId="LiveId" clId="{81E76D3D-2C7D-4B82-9829-15810F8B408C}" dt="2026-05-31T14:01:08.778" v="4263" actId="1035"/>
          <ac:picMkLst>
            <pc:docMk/>
            <pc:sldMk cId="311635449" sldId="264"/>
            <ac:picMk id="34" creationId="{E38087F4-17A6-954B-2802-8D703FF98D6F}"/>
          </ac:picMkLst>
        </pc:picChg>
      </pc:sldChg>
      <pc:sldChg chg="delSp modSp mod modAnim">
        <pc:chgData name="Thierry Dufour" userId="83edfbe4fde2e2e7" providerId="LiveId" clId="{81E76D3D-2C7D-4B82-9829-15810F8B408C}" dt="2026-06-04T07:55:55.799" v="22702"/>
        <pc:sldMkLst>
          <pc:docMk/>
          <pc:sldMk cId="218433930" sldId="270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218433930" sldId="270"/>
            <ac:spMk id="2" creationId="{BE181219-EBEF-EF7C-7666-BFA361446894}"/>
          </ac:spMkLst>
        </pc:spChg>
        <pc:spChg chg="mod">
          <ac:chgData name="Thierry Dufour" userId="83edfbe4fde2e2e7" providerId="LiveId" clId="{81E76D3D-2C7D-4B82-9829-15810F8B408C}" dt="2026-05-31T21:44:31.851" v="9338" actId="20577"/>
          <ac:spMkLst>
            <pc:docMk/>
            <pc:sldMk cId="218433930" sldId="270"/>
            <ac:spMk id="29" creationId="{C2ACD07E-A710-4AA0-3969-740EDD042C38}"/>
          </ac:spMkLst>
        </pc:spChg>
        <pc:spChg chg="mod">
          <ac:chgData name="Thierry Dufour" userId="83edfbe4fde2e2e7" providerId="LiveId" clId="{81E76D3D-2C7D-4B82-9829-15810F8B408C}" dt="2026-05-30T20:01:06.185" v="2713" actId="1038"/>
          <ac:spMkLst>
            <pc:docMk/>
            <pc:sldMk cId="218433930" sldId="270"/>
            <ac:spMk id="90" creationId="{098D5F00-AD9A-F7E6-0BB3-49662F2D5C17}"/>
          </ac:spMkLst>
        </pc:spChg>
        <pc:spChg chg="mod">
          <ac:chgData name="Thierry Dufour" userId="83edfbe4fde2e2e7" providerId="LiveId" clId="{81E76D3D-2C7D-4B82-9829-15810F8B408C}" dt="2026-05-30T20:01:06.185" v="2713" actId="1038"/>
          <ac:spMkLst>
            <pc:docMk/>
            <pc:sldMk cId="218433930" sldId="270"/>
            <ac:spMk id="92" creationId="{914D89E0-1489-5D7D-C39C-762268F7A6D7}"/>
          </ac:spMkLst>
        </pc:spChg>
        <pc:spChg chg="mod">
          <ac:chgData name="Thierry Dufour" userId="83edfbe4fde2e2e7" providerId="LiveId" clId="{81E76D3D-2C7D-4B82-9829-15810F8B408C}" dt="2026-05-30T20:01:30.729" v="2753" actId="1038"/>
          <ac:spMkLst>
            <pc:docMk/>
            <pc:sldMk cId="218433930" sldId="270"/>
            <ac:spMk id="97" creationId="{E05CFEC5-2540-278A-D307-B9E4E3EA9E09}"/>
          </ac:spMkLst>
        </pc:spChg>
        <pc:spChg chg="mod">
          <ac:chgData name="Thierry Dufour" userId="83edfbe4fde2e2e7" providerId="LiveId" clId="{81E76D3D-2C7D-4B82-9829-15810F8B408C}" dt="2026-06-01T14:24:14.951" v="13502" actId="20577"/>
          <ac:spMkLst>
            <pc:docMk/>
            <pc:sldMk cId="218433930" sldId="270"/>
            <ac:spMk id="100" creationId="{2A6FA01F-A8D5-57CA-2BF0-430C2525637A}"/>
          </ac:spMkLst>
        </pc:spChg>
        <pc:spChg chg="mod">
          <ac:chgData name="Thierry Dufour" userId="83edfbe4fde2e2e7" providerId="LiveId" clId="{81E76D3D-2C7D-4B82-9829-15810F8B408C}" dt="2026-06-01T06:58:10.456" v="12176" actId="20577"/>
          <ac:spMkLst>
            <pc:docMk/>
            <pc:sldMk cId="218433930" sldId="270"/>
            <ac:spMk id="102" creationId="{5EB1CDE3-4BB5-48A5-24ED-FA568399BD00}"/>
          </ac:spMkLst>
        </pc:spChg>
        <pc:spChg chg="mod">
          <ac:chgData name="Thierry Dufour" userId="83edfbe4fde2e2e7" providerId="LiveId" clId="{81E76D3D-2C7D-4B82-9829-15810F8B408C}" dt="2026-05-30T20:01:06.185" v="2713" actId="1038"/>
          <ac:spMkLst>
            <pc:docMk/>
            <pc:sldMk cId="218433930" sldId="270"/>
            <ac:spMk id="109" creationId="{389AF774-BF6E-578D-4559-FD295AFCEDAC}"/>
          </ac:spMkLst>
        </pc:spChg>
        <pc:spChg chg="mod">
          <ac:chgData name="Thierry Dufour" userId="83edfbe4fde2e2e7" providerId="LiveId" clId="{81E76D3D-2C7D-4B82-9829-15810F8B408C}" dt="2026-05-30T20:01:15.641" v="2714" actId="14100"/>
          <ac:spMkLst>
            <pc:docMk/>
            <pc:sldMk cId="218433930" sldId="270"/>
            <ac:spMk id="110" creationId="{F6165026-23B0-FAB2-0BCC-40D6ECFCACFD}"/>
          </ac:spMkLst>
        </pc:spChg>
        <pc:spChg chg="mod">
          <ac:chgData name="Thierry Dufour" userId="83edfbe4fde2e2e7" providerId="LiveId" clId="{81E76D3D-2C7D-4B82-9829-15810F8B408C}" dt="2026-05-30T20:01:15.641" v="2714" actId="14100"/>
          <ac:spMkLst>
            <pc:docMk/>
            <pc:sldMk cId="218433930" sldId="270"/>
            <ac:spMk id="111" creationId="{DEE4A8A2-51D9-49FB-ABAF-9B7AAC524BA4}"/>
          </ac:spMkLst>
        </pc:spChg>
        <pc:spChg chg="mod">
          <ac:chgData name="Thierry Dufour" userId="83edfbe4fde2e2e7" providerId="LiveId" clId="{81E76D3D-2C7D-4B82-9829-15810F8B408C}" dt="2026-05-30T20:01:06.185" v="2713" actId="1038"/>
          <ac:spMkLst>
            <pc:docMk/>
            <pc:sldMk cId="218433930" sldId="270"/>
            <ac:spMk id="114" creationId="{DD83D28A-B29B-A120-C95D-768374A4D936}"/>
          </ac:spMkLst>
        </pc:spChg>
        <pc:spChg chg="mod">
          <ac:chgData name="Thierry Dufour" userId="83edfbe4fde2e2e7" providerId="LiveId" clId="{81E76D3D-2C7D-4B82-9829-15810F8B408C}" dt="2026-05-30T20:01:28.076" v="2748" actId="1038"/>
          <ac:spMkLst>
            <pc:docMk/>
            <pc:sldMk cId="218433930" sldId="270"/>
            <ac:spMk id="115" creationId="{8F671489-FA50-8C4C-0920-9ECC1CBFD1CB}"/>
          </ac:spMkLst>
        </pc:spChg>
        <pc:spChg chg="mod">
          <ac:chgData name="Thierry Dufour" userId="83edfbe4fde2e2e7" providerId="LiveId" clId="{81E76D3D-2C7D-4B82-9829-15810F8B408C}" dt="2026-05-30T20:08:09.491" v="3028" actId="20577"/>
          <ac:spMkLst>
            <pc:docMk/>
            <pc:sldMk cId="218433930" sldId="270"/>
            <ac:spMk id="116" creationId="{A0DDC206-0AF4-8176-20B8-21A4D932E965}"/>
          </ac:spMkLst>
        </pc:spChg>
      </pc:sldChg>
      <pc:sldChg chg="delSp modSp mod">
        <pc:chgData name="Thierry Dufour" userId="83edfbe4fde2e2e7" providerId="LiveId" clId="{81E76D3D-2C7D-4B82-9829-15810F8B408C}" dt="2026-06-04T07:55:55.799" v="22702"/>
        <pc:sldMkLst>
          <pc:docMk/>
          <pc:sldMk cId="3188516945" sldId="293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3188516945" sldId="293"/>
            <ac:spMk id="2" creationId="{70DAF3BD-924B-2BBC-3670-CC66D5E3AA8C}"/>
          </ac:spMkLst>
        </pc:spChg>
        <pc:picChg chg="mod">
          <ac:chgData name="Thierry Dufour" userId="83edfbe4fde2e2e7" providerId="LiveId" clId="{81E76D3D-2C7D-4B82-9829-15810F8B408C}" dt="2026-05-31T14:45:28.627" v="4734" actId="1035"/>
          <ac:picMkLst>
            <pc:docMk/>
            <pc:sldMk cId="3188516945" sldId="293"/>
            <ac:picMk id="3" creationId="{51CF4E70-5F62-DBF3-4E98-94E7727A29BF}"/>
          </ac:picMkLst>
        </pc:picChg>
      </pc:sldChg>
      <pc:sldChg chg="addSp delSp modSp mod addAnim delAnim modAnim">
        <pc:chgData name="Thierry Dufour" userId="83edfbe4fde2e2e7" providerId="LiveId" clId="{81E76D3D-2C7D-4B82-9829-15810F8B408C}" dt="2026-06-04T07:55:55.799" v="22702"/>
        <pc:sldMkLst>
          <pc:docMk/>
          <pc:sldMk cId="1447600049" sldId="297"/>
        </pc:sldMkLst>
        <pc:spChg chg="mod">
          <ac:chgData name="Thierry Dufour" userId="83edfbe4fde2e2e7" providerId="LiveId" clId="{81E76D3D-2C7D-4B82-9829-15810F8B408C}" dt="2026-06-03T15:57:07.802" v="21476" actId="164"/>
          <ac:spMkLst>
            <pc:docMk/>
            <pc:sldMk cId="1447600049" sldId="297"/>
            <ac:spMk id="2" creationId="{38B812CF-F770-E8F4-6F5E-E6B1B51CC341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1447600049" sldId="297"/>
            <ac:spMk id="3" creationId="{33B5B280-E527-AB47-6E42-13AE2201E36E}"/>
          </ac:spMkLst>
        </pc:spChg>
        <pc:spChg chg="add mod">
          <ac:chgData name="Thierry Dufour" userId="83edfbe4fde2e2e7" providerId="LiveId" clId="{81E76D3D-2C7D-4B82-9829-15810F8B408C}" dt="2026-06-01T06:58:37.936" v="12177" actId="1076"/>
          <ac:spMkLst>
            <pc:docMk/>
            <pc:sldMk cId="1447600049" sldId="297"/>
            <ac:spMk id="4" creationId="{8E861539-36B4-3CDF-DA08-9DE0115C72AE}"/>
          </ac:spMkLst>
        </pc:spChg>
        <pc:spChg chg="mod">
          <ac:chgData name="Thierry Dufour" userId="83edfbe4fde2e2e7" providerId="LiveId" clId="{81E76D3D-2C7D-4B82-9829-15810F8B408C}" dt="2026-05-27T07:50:24.609" v="43" actId="14100"/>
          <ac:spMkLst>
            <pc:docMk/>
            <pc:sldMk cId="1447600049" sldId="297"/>
            <ac:spMk id="198" creationId="{454AFA26-B31E-4445-2713-13755358716E}"/>
          </ac:spMkLst>
        </pc:spChg>
        <pc:grpChg chg="add mod">
          <ac:chgData name="Thierry Dufour" userId="83edfbe4fde2e2e7" providerId="LiveId" clId="{81E76D3D-2C7D-4B82-9829-15810F8B408C}" dt="2026-06-03T15:57:07.802" v="21476" actId="164"/>
          <ac:grpSpMkLst>
            <pc:docMk/>
            <pc:sldMk cId="1447600049" sldId="297"/>
            <ac:grpSpMk id="5" creationId="{6B458306-CC6F-6126-0DBE-DE0AA4099F92}"/>
          </ac:grpSpMkLst>
        </pc:grpChg>
        <pc:picChg chg="add del mod">
          <ac:chgData name="Thierry Dufour" userId="83edfbe4fde2e2e7" providerId="LiveId" clId="{81E76D3D-2C7D-4B82-9829-15810F8B408C}" dt="2026-06-03T15:57:07.802" v="21476" actId="164"/>
          <ac:picMkLst>
            <pc:docMk/>
            <pc:sldMk cId="1447600049" sldId="297"/>
            <ac:picMk id="196" creationId="{2E6C2AE7-518F-0F68-C530-A1005CDEC57B}"/>
          </ac:picMkLst>
        </pc:picChg>
      </pc:sldChg>
      <pc:sldChg chg="addSp delSp modSp mod addAnim delAnim modAnim">
        <pc:chgData name="Thierry Dufour" userId="83edfbe4fde2e2e7" providerId="LiveId" clId="{81E76D3D-2C7D-4B82-9829-15810F8B408C}" dt="2026-06-04T07:55:55.799" v="22702"/>
        <pc:sldMkLst>
          <pc:docMk/>
          <pc:sldMk cId="1884886395" sldId="301"/>
        </pc:sldMkLst>
        <pc:spChg chg="mod">
          <ac:chgData name="Thierry Dufour" userId="83edfbe4fde2e2e7" providerId="LiveId" clId="{81E76D3D-2C7D-4B82-9829-15810F8B408C}" dt="2026-05-28T12:30:55.199" v="170" actId="1038"/>
          <ac:spMkLst>
            <pc:docMk/>
            <pc:sldMk cId="1884886395" sldId="301"/>
            <ac:spMk id="8" creationId="{EB300E43-257A-81E4-C8BD-BDAD110B59F9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1884886395" sldId="301"/>
            <ac:spMk id="15" creationId="{842C5CD3-EDEE-D8B9-6D86-11C38C1B087B}"/>
          </ac:spMkLst>
        </pc:spChg>
        <pc:spChg chg="add del">
          <ac:chgData name="Thierry Dufour" userId="83edfbe4fde2e2e7" providerId="LiveId" clId="{81E76D3D-2C7D-4B82-9829-15810F8B408C}" dt="2026-05-31T13:25:34.174" v="3701" actId="478"/>
          <ac:spMkLst>
            <pc:docMk/>
            <pc:sldMk cId="1884886395" sldId="301"/>
            <ac:spMk id="64" creationId="{2C4554E5-9684-B7C3-5A01-283BB7AADAAA}"/>
          </ac:spMkLst>
        </pc:spChg>
        <pc:grpChg chg="add mod">
          <ac:chgData name="Thierry Dufour" userId="83edfbe4fde2e2e7" providerId="LiveId" clId="{81E76D3D-2C7D-4B82-9829-15810F8B408C}" dt="2026-05-28T12:39:51.457" v="317" actId="1076"/>
          <ac:grpSpMkLst>
            <pc:docMk/>
            <pc:sldMk cId="1884886395" sldId="301"/>
            <ac:grpSpMk id="22" creationId="{8E39EB9D-3558-2459-19E3-528B089C4E54}"/>
          </ac:grpSpMkLst>
        </pc:grpChg>
        <pc:grpChg chg="add del mod">
          <ac:chgData name="Thierry Dufour" userId="83edfbe4fde2e2e7" providerId="LiveId" clId="{81E76D3D-2C7D-4B82-9829-15810F8B408C}" dt="2026-05-28T12:31:22.771" v="178" actId="164"/>
          <ac:grpSpMkLst>
            <pc:docMk/>
            <pc:sldMk cId="1884886395" sldId="301"/>
            <ac:grpSpMk id="66" creationId="{FF679A10-BFD3-9763-D648-7A7FACF52FCE}"/>
          </ac:grpSpMkLst>
        </pc:grpChg>
        <pc:picChg chg="add del mod ord">
          <ac:chgData name="Thierry Dufour" userId="83edfbe4fde2e2e7" providerId="LiveId" clId="{81E76D3D-2C7D-4B82-9829-15810F8B408C}" dt="2026-05-28T12:31:22.771" v="178" actId="164"/>
          <ac:picMkLst>
            <pc:docMk/>
            <pc:sldMk cId="1884886395" sldId="301"/>
            <ac:picMk id="18" creationId="{A39A46BA-6A77-69F1-7F9C-25FE6474B235}"/>
          </ac:picMkLst>
        </pc:picChg>
        <pc:picChg chg="add mod">
          <ac:chgData name="Thierry Dufour" userId="83edfbe4fde2e2e7" providerId="LiveId" clId="{81E76D3D-2C7D-4B82-9829-15810F8B408C}" dt="2026-05-28T12:39:51.948" v="318"/>
          <ac:picMkLst>
            <pc:docMk/>
            <pc:sldMk cId="1884886395" sldId="301"/>
            <ac:picMk id="25" creationId="{8AE56976-BC2E-F861-F531-C38D0D8757A4}"/>
          </ac:picMkLst>
        </pc:picChg>
        <pc:cxnChg chg="mod">
          <ac:chgData name="Thierry Dufour" userId="83edfbe4fde2e2e7" providerId="LiveId" clId="{81E76D3D-2C7D-4B82-9829-15810F8B408C}" dt="2026-05-28T12:31:18.559" v="177" actId="478"/>
          <ac:cxnSpMkLst>
            <pc:docMk/>
            <pc:sldMk cId="1884886395" sldId="301"/>
            <ac:cxnSpMk id="13" creationId="{8B3ADC0A-22A6-947D-9FB7-99DFF32DFFA4}"/>
          </ac:cxnSpMkLst>
        </pc:cxnChg>
        <pc:cxnChg chg="mod">
          <ac:chgData name="Thierry Dufour" userId="83edfbe4fde2e2e7" providerId="LiveId" clId="{81E76D3D-2C7D-4B82-9829-15810F8B408C}" dt="2026-05-28T12:30:52.742" v="158" actId="1038"/>
          <ac:cxnSpMkLst>
            <pc:docMk/>
            <pc:sldMk cId="1884886395" sldId="301"/>
            <ac:cxnSpMk id="17" creationId="{32BBDF91-8317-7675-2410-C6C4122D09A8}"/>
          </ac:cxnSpMkLst>
        </pc:cxnChg>
      </pc:sldChg>
      <pc:sldChg chg="modSp mod">
        <pc:chgData name="Thierry Dufour" userId="83edfbe4fde2e2e7" providerId="LiveId" clId="{81E76D3D-2C7D-4B82-9829-15810F8B408C}" dt="2026-06-04T07:55:55.799" v="22702"/>
        <pc:sldMkLst>
          <pc:docMk/>
          <pc:sldMk cId="2315431085" sldId="306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2315431085" sldId="306"/>
            <ac:spMk id="6" creationId="{91165532-5909-C2F7-9EA8-104CDCD7F1DA}"/>
          </ac:spMkLst>
        </pc:spChg>
        <pc:spChg chg="mod">
          <ac:chgData name="Thierry Dufour" userId="83edfbe4fde2e2e7" providerId="LiveId" clId="{81E76D3D-2C7D-4B82-9829-15810F8B408C}" dt="2026-06-02T08:34:33.621" v="13860" actId="20577"/>
          <ac:spMkLst>
            <pc:docMk/>
            <pc:sldMk cId="2315431085" sldId="306"/>
            <ac:spMk id="9" creationId="{D2607F01-1733-A22A-DBD1-1B6838785912}"/>
          </ac:spMkLst>
        </pc:spChg>
      </pc:sldChg>
      <pc:sldChg chg="addSp delSp modSp mod">
        <pc:chgData name="Thierry Dufour" userId="83edfbe4fde2e2e7" providerId="LiveId" clId="{81E76D3D-2C7D-4B82-9829-15810F8B408C}" dt="2026-06-04T07:55:55.799" v="22702"/>
        <pc:sldMkLst>
          <pc:docMk/>
          <pc:sldMk cId="119365604" sldId="310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119365604" sldId="310"/>
            <ac:spMk id="3" creationId="{F459FB90-00B1-43E7-F09D-817E54C14948}"/>
          </ac:spMkLst>
        </pc:spChg>
        <pc:spChg chg="mod">
          <ac:chgData name="Thierry Dufour" userId="83edfbe4fde2e2e7" providerId="LiveId" clId="{81E76D3D-2C7D-4B82-9829-15810F8B408C}" dt="2026-06-03T16:38:47.187" v="22135" actId="20577"/>
          <ac:spMkLst>
            <pc:docMk/>
            <pc:sldMk cId="119365604" sldId="310"/>
            <ac:spMk id="11" creationId="{DCD9EC1B-76F8-2665-B83F-C31417D70FD3}"/>
          </ac:spMkLst>
        </pc:spChg>
        <pc:spChg chg="mod">
          <ac:chgData name="Thierry Dufour" userId="83edfbe4fde2e2e7" providerId="LiveId" clId="{81E76D3D-2C7D-4B82-9829-15810F8B408C}" dt="2026-06-02T08:33:11.101" v="13762" actId="1076"/>
          <ac:spMkLst>
            <pc:docMk/>
            <pc:sldMk cId="119365604" sldId="310"/>
            <ac:spMk id="37" creationId="{1CBE291B-522F-605F-80EB-F4296FC16129}"/>
          </ac:spMkLst>
        </pc:spChg>
        <pc:spChg chg="mod">
          <ac:chgData name="Thierry Dufour" userId="83edfbe4fde2e2e7" providerId="LiveId" clId="{81E76D3D-2C7D-4B82-9829-15810F8B408C}" dt="2026-06-02T08:33:01.059" v="13761" actId="1076"/>
          <ac:spMkLst>
            <pc:docMk/>
            <pc:sldMk cId="119365604" sldId="310"/>
            <ac:spMk id="39" creationId="{6723525B-91DE-8AB8-AFD0-C8916D75408E}"/>
          </ac:spMkLst>
        </pc:spChg>
        <pc:spChg chg="mod">
          <ac:chgData name="Thierry Dufour" userId="83edfbe4fde2e2e7" providerId="LiveId" clId="{81E76D3D-2C7D-4B82-9829-15810F8B408C}" dt="2026-06-02T08:31:33.031" v="13706" actId="1038"/>
          <ac:spMkLst>
            <pc:docMk/>
            <pc:sldMk cId="119365604" sldId="310"/>
            <ac:spMk id="41" creationId="{512DF198-5980-FD99-0091-4FA82C4DA6AA}"/>
          </ac:spMkLst>
        </pc:spChg>
        <pc:spChg chg="mod">
          <ac:chgData name="Thierry Dufour" userId="83edfbe4fde2e2e7" providerId="LiveId" clId="{81E76D3D-2C7D-4B82-9829-15810F8B408C}" dt="2026-06-02T08:31:51.796" v="13715" actId="1038"/>
          <ac:spMkLst>
            <pc:docMk/>
            <pc:sldMk cId="119365604" sldId="310"/>
            <ac:spMk id="42" creationId="{19F1D6CE-E908-DE50-4F94-F0CD85A43ABF}"/>
          </ac:spMkLst>
        </pc:spChg>
        <pc:spChg chg="mod">
          <ac:chgData name="Thierry Dufour" userId="83edfbe4fde2e2e7" providerId="LiveId" clId="{81E76D3D-2C7D-4B82-9829-15810F8B408C}" dt="2026-06-02T08:32:38.448" v="13743"/>
          <ac:spMkLst>
            <pc:docMk/>
            <pc:sldMk cId="119365604" sldId="310"/>
            <ac:spMk id="44" creationId="{EA5386C8-81F3-187E-00B1-595C55F57169}"/>
          </ac:spMkLst>
        </pc:spChg>
        <pc:spChg chg="mod">
          <ac:chgData name="Thierry Dufour" userId="83edfbe4fde2e2e7" providerId="LiveId" clId="{81E76D3D-2C7D-4B82-9829-15810F8B408C}" dt="2026-06-02T08:32:38.448" v="13743"/>
          <ac:spMkLst>
            <pc:docMk/>
            <pc:sldMk cId="119365604" sldId="310"/>
            <ac:spMk id="45" creationId="{0D804827-857C-F6A4-5BEF-54A40C12B131}"/>
          </ac:spMkLst>
        </pc:spChg>
        <pc:spChg chg="mod">
          <ac:chgData name="Thierry Dufour" userId="83edfbe4fde2e2e7" providerId="LiveId" clId="{81E76D3D-2C7D-4B82-9829-15810F8B408C}" dt="2026-06-02T08:32:38.448" v="13743"/>
          <ac:spMkLst>
            <pc:docMk/>
            <pc:sldMk cId="119365604" sldId="310"/>
            <ac:spMk id="46" creationId="{8B7E19F2-EA9C-1595-92B9-4C5F8CA2B65E}"/>
          </ac:spMkLst>
        </pc:spChg>
        <pc:spChg chg="add mod">
          <ac:chgData name="Thierry Dufour" userId="83edfbe4fde2e2e7" providerId="LiveId" clId="{81E76D3D-2C7D-4B82-9829-15810F8B408C}" dt="2026-06-03T16:40:26.410" v="22177" actId="1036"/>
          <ac:spMkLst>
            <pc:docMk/>
            <pc:sldMk cId="119365604" sldId="310"/>
            <ac:spMk id="54" creationId="{48E35D55-80C2-5F10-1231-E70A47BA1D4C}"/>
          </ac:spMkLst>
        </pc:spChg>
        <pc:spChg chg="add mod">
          <ac:chgData name="Thierry Dufour" userId="83edfbe4fde2e2e7" providerId="LiveId" clId="{81E76D3D-2C7D-4B82-9829-15810F8B408C}" dt="2026-06-03T16:41:11.439" v="22238" actId="1035"/>
          <ac:spMkLst>
            <pc:docMk/>
            <pc:sldMk cId="119365604" sldId="310"/>
            <ac:spMk id="55" creationId="{04615CF5-CCE6-EFC0-EACA-2A62F83D2124}"/>
          </ac:spMkLst>
        </pc:spChg>
        <pc:spChg chg="add mod">
          <ac:chgData name="Thierry Dufour" userId="83edfbe4fde2e2e7" providerId="LiveId" clId="{81E76D3D-2C7D-4B82-9829-15810F8B408C}" dt="2026-06-03T16:41:48.049" v="22350" actId="1038"/>
          <ac:spMkLst>
            <pc:docMk/>
            <pc:sldMk cId="119365604" sldId="310"/>
            <ac:spMk id="56" creationId="{DC4527E9-0CC1-2BA3-6E25-E3B9B2C3D7C6}"/>
          </ac:spMkLst>
        </pc:spChg>
        <pc:spChg chg="add mod">
          <ac:chgData name="Thierry Dufour" userId="83edfbe4fde2e2e7" providerId="LiveId" clId="{81E76D3D-2C7D-4B82-9829-15810F8B408C}" dt="2026-06-03T16:43:06.729" v="22371" actId="14100"/>
          <ac:spMkLst>
            <pc:docMk/>
            <pc:sldMk cId="119365604" sldId="310"/>
            <ac:spMk id="57" creationId="{2572D252-3117-2013-2115-4264E3631154}"/>
          </ac:spMkLst>
        </pc:spChg>
        <pc:grpChg chg="add mod">
          <ac:chgData name="Thierry Dufour" userId="83edfbe4fde2e2e7" providerId="LiveId" clId="{81E76D3D-2C7D-4B82-9829-15810F8B408C}" dt="2026-06-02T08:32:40.665" v="13757" actId="1038"/>
          <ac:grpSpMkLst>
            <pc:docMk/>
            <pc:sldMk cId="119365604" sldId="310"/>
            <ac:grpSpMk id="14" creationId="{FD2DB975-C8F7-BF84-70B4-BFF2B1238C94}"/>
          </ac:grpSpMkLst>
        </pc:grpChg>
        <pc:grpChg chg="mod">
          <ac:chgData name="Thierry Dufour" userId="83edfbe4fde2e2e7" providerId="LiveId" clId="{81E76D3D-2C7D-4B82-9829-15810F8B408C}" dt="2026-06-02T08:32:38.448" v="13743"/>
          <ac:grpSpMkLst>
            <pc:docMk/>
            <pc:sldMk cId="119365604" sldId="310"/>
            <ac:grpSpMk id="36" creationId="{E9E010CD-5BF2-342E-E658-BC2C721AAFE1}"/>
          </ac:grpSpMkLst>
        </pc:grpChg>
        <pc:picChg chg="mod">
          <ac:chgData name="Thierry Dufour" userId="83edfbe4fde2e2e7" providerId="LiveId" clId="{81E76D3D-2C7D-4B82-9829-15810F8B408C}" dt="2026-06-02T08:32:47.857" v="13759" actId="1076"/>
          <ac:picMkLst>
            <pc:docMk/>
            <pc:sldMk cId="119365604" sldId="310"/>
            <ac:picMk id="2" creationId="{7DF32AB4-B542-B7F3-1CAA-31EA2049ECA9}"/>
          </ac:picMkLst>
        </pc:picChg>
        <pc:picChg chg="add mod">
          <ac:chgData name="Thierry Dufour" userId="83edfbe4fde2e2e7" providerId="LiveId" clId="{81E76D3D-2C7D-4B82-9829-15810F8B408C}" dt="2026-06-02T08:33:43.302" v="13797" actId="1037"/>
          <ac:picMkLst>
            <pc:docMk/>
            <pc:sldMk cId="119365604" sldId="310"/>
            <ac:picMk id="4" creationId="{393A133B-2786-B0E9-1E85-A5E35F795575}"/>
          </ac:picMkLst>
        </pc:picChg>
        <pc:picChg chg="add mod">
          <ac:chgData name="Thierry Dufour" userId="83edfbe4fde2e2e7" providerId="LiveId" clId="{81E76D3D-2C7D-4B82-9829-15810F8B408C}" dt="2026-06-03T16:38:10.587" v="22111" actId="1038"/>
          <ac:picMkLst>
            <pc:docMk/>
            <pc:sldMk cId="119365604" sldId="310"/>
            <ac:picMk id="5" creationId="{BFC1CA1A-4B74-C3EF-2137-E0FC4A394260}"/>
          </ac:picMkLst>
        </pc:picChg>
        <pc:picChg chg="add mod">
          <ac:chgData name="Thierry Dufour" userId="83edfbe4fde2e2e7" providerId="LiveId" clId="{81E76D3D-2C7D-4B82-9829-15810F8B408C}" dt="2026-06-02T08:31:12.320" v="13680" actId="1076"/>
          <ac:picMkLst>
            <pc:docMk/>
            <pc:sldMk cId="119365604" sldId="310"/>
            <ac:picMk id="10" creationId="{1878E7E3-85FB-E308-457F-ED426DB82985}"/>
          </ac:picMkLst>
        </pc:picChg>
        <pc:picChg chg="add mod">
          <ac:chgData name="Thierry Dufour" userId="83edfbe4fde2e2e7" providerId="LiveId" clId="{81E76D3D-2C7D-4B82-9829-15810F8B408C}" dt="2026-06-03T16:38:02.702" v="22094" actId="1037"/>
          <ac:picMkLst>
            <pc:docMk/>
            <pc:sldMk cId="119365604" sldId="310"/>
            <ac:picMk id="12" creationId="{55EE95B5-E825-7996-5C54-618010E21B67}"/>
          </ac:picMkLst>
        </pc:picChg>
        <pc:picChg chg="mod">
          <ac:chgData name="Thierry Dufour" userId="83edfbe4fde2e2e7" providerId="LiveId" clId="{81E76D3D-2C7D-4B82-9829-15810F8B408C}" dt="2026-06-02T08:33:52.880" v="13817" actId="1038"/>
          <ac:picMkLst>
            <pc:docMk/>
            <pc:sldMk cId="119365604" sldId="310"/>
            <ac:picMk id="47" creationId="{871A9191-57F7-AB0E-6F1E-F6A07927479C}"/>
          </ac:picMkLst>
        </pc:picChg>
        <pc:picChg chg="mod">
          <ac:chgData name="Thierry Dufour" userId="83edfbe4fde2e2e7" providerId="LiveId" clId="{81E76D3D-2C7D-4B82-9829-15810F8B408C}" dt="2026-06-02T08:33:52.880" v="13817" actId="1038"/>
          <ac:picMkLst>
            <pc:docMk/>
            <pc:sldMk cId="119365604" sldId="310"/>
            <ac:picMk id="48" creationId="{D9A7816A-B44D-9ACC-96F1-7E07A744E7CC}"/>
          </ac:picMkLst>
        </pc:picChg>
        <pc:cxnChg chg="mod">
          <ac:chgData name="Thierry Dufour" userId="83edfbe4fde2e2e7" providerId="LiveId" clId="{81E76D3D-2C7D-4B82-9829-15810F8B408C}" dt="2026-06-02T08:33:11.101" v="13762" actId="1076"/>
          <ac:cxnSpMkLst>
            <pc:docMk/>
            <pc:sldMk cId="119365604" sldId="310"/>
            <ac:cxnSpMk id="38" creationId="{A6EF4F97-F2BE-3169-B446-2BB4EEE09594}"/>
          </ac:cxnSpMkLst>
        </pc:cxnChg>
        <pc:cxnChg chg="mod">
          <ac:chgData name="Thierry Dufour" userId="83edfbe4fde2e2e7" providerId="LiveId" clId="{81E76D3D-2C7D-4B82-9829-15810F8B408C}" dt="2026-06-02T08:33:01.059" v="13761" actId="1076"/>
          <ac:cxnSpMkLst>
            <pc:docMk/>
            <pc:sldMk cId="119365604" sldId="310"/>
            <ac:cxnSpMk id="43" creationId="{48052293-12AF-15EE-7E31-74C2A4A0DA9D}"/>
          </ac:cxnSpMkLst>
        </pc:cxnChg>
      </pc:sldChg>
      <pc:sldChg chg="modSp mod">
        <pc:chgData name="Thierry Dufour" userId="83edfbe4fde2e2e7" providerId="LiveId" clId="{81E76D3D-2C7D-4B82-9829-15810F8B408C}" dt="2026-06-04T07:55:55.799" v="22702"/>
        <pc:sldMkLst>
          <pc:docMk/>
          <pc:sldMk cId="2869254119" sldId="324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2869254119" sldId="324"/>
            <ac:spMk id="2" creationId="{9DF6F47B-85BA-945F-DD55-46D9B414C24E}"/>
          </ac:spMkLst>
        </pc:spChg>
      </pc:sldChg>
      <pc:sldChg chg="addSp delSp modSp mod addAnim delAnim modAnim">
        <pc:chgData name="Thierry Dufour" userId="83edfbe4fde2e2e7" providerId="LiveId" clId="{81E76D3D-2C7D-4B82-9829-15810F8B408C}" dt="2026-06-04T07:55:55.799" v="22702"/>
        <pc:sldMkLst>
          <pc:docMk/>
          <pc:sldMk cId="513399645" sldId="332"/>
        </pc:sldMkLst>
        <pc:spChg chg="mod">
          <ac:chgData name="Thierry Dufour" userId="83edfbe4fde2e2e7" providerId="LiveId" clId="{81E76D3D-2C7D-4B82-9829-15810F8B408C}" dt="2026-06-03T09:21:07.869" v="20250" actId="20577"/>
          <ac:spMkLst>
            <pc:docMk/>
            <pc:sldMk cId="513399645" sldId="332"/>
            <ac:spMk id="7" creationId="{F49DFD06-E0C7-7C56-E1EA-95845573E395}"/>
          </ac:spMkLst>
        </pc:spChg>
        <pc:spChg chg="mod">
          <ac:chgData name="Thierry Dufour" userId="83edfbe4fde2e2e7" providerId="LiveId" clId="{81E76D3D-2C7D-4B82-9829-15810F8B408C}" dt="2026-06-03T23:27:32.892" v="22609" actId="20577"/>
          <ac:spMkLst>
            <pc:docMk/>
            <pc:sldMk cId="513399645" sldId="332"/>
            <ac:spMk id="12" creationId="{67F6B853-D5B2-7B52-5CBB-FEBBFD3BC985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513399645" sldId="332"/>
            <ac:spMk id="21" creationId="{5BAB6C97-7F12-D739-7DA2-6FB5F278EAC5}"/>
          </ac:spMkLst>
        </pc:spChg>
        <pc:spChg chg="add mod">
          <ac:chgData name="Thierry Dufour" userId="83edfbe4fde2e2e7" providerId="LiveId" clId="{81E76D3D-2C7D-4B82-9829-15810F8B408C}" dt="2026-06-03T16:08:17.512" v="21484" actId="164"/>
          <ac:spMkLst>
            <pc:docMk/>
            <pc:sldMk cId="513399645" sldId="332"/>
            <ac:spMk id="22" creationId="{E12DB28E-75AC-91C1-C4E0-ACD3572ECE8D}"/>
          </ac:spMkLst>
        </pc:spChg>
        <pc:spChg chg="add mod">
          <ac:chgData name="Thierry Dufour" userId="83edfbe4fde2e2e7" providerId="LiveId" clId="{81E76D3D-2C7D-4B82-9829-15810F8B408C}" dt="2026-06-03T16:08:17.512" v="21484" actId="164"/>
          <ac:spMkLst>
            <pc:docMk/>
            <pc:sldMk cId="513399645" sldId="332"/>
            <ac:spMk id="32" creationId="{41470533-8DE1-1670-E7A3-5AFB69FEA708}"/>
          </ac:spMkLst>
        </pc:spChg>
        <pc:spChg chg="add mod">
          <ac:chgData name="Thierry Dufour" userId="83edfbe4fde2e2e7" providerId="LiveId" clId="{81E76D3D-2C7D-4B82-9829-15810F8B408C}" dt="2026-06-03T16:08:17.512" v="21484" actId="164"/>
          <ac:spMkLst>
            <pc:docMk/>
            <pc:sldMk cId="513399645" sldId="332"/>
            <ac:spMk id="33" creationId="{48CB1B3C-C32E-8CEE-819D-A464C2C554B6}"/>
          </ac:spMkLst>
        </pc:spChg>
        <pc:spChg chg="add mod">
          <ac:chgData name="Thierry Dufour" userId="83edfbe4fde2e2e7" providerId="LiveId" clId="{81E76D3D-2C7D-4B82-9829-15810F8B408C}" dt="2026-06-03T16:08:17.512" v="21484" actId="164"/>
          <ac:spMkLst>
            <pc:docMk/>
            <pc:sldMk cId="513399645" sldId="332"/>
            <ac:spMk id="35" creationId="{31BFF4F4-3C79-4AA6-30D9-4CA041227881}"/>
          </ac:spMkLst>
        </pc:spChg>
        <pc:spChg chg="add mod">
          <ac:chgData name="Thierry Dufour" userId="83edfbe4fde2e2e7" providerId="LiveId" clId="{81E76D3D-2C7D-4B82-9829-15810F8B408C}" dt="2026-06-03T16:08:17.512" v="21484" actId="164"/>
          <ac:spMkLst>
            <pc:docMk/>
            <pc:sldMk cId="513399645" sldId="332"/>
            <ac:spMk id="36" creationId="{D0CAFEB5-FB2F-99E4-39EE-59F6462BE04F}"/>
          </ac:spMkLst>
        </pc:spChg>
        <pc:grpChg chg="add mod">
          <ac:chgData name="Thierry Dufour" userId="83edfbe4fde2e2e7" providerId="LiveId" clId="{81E76D3D-2C7D-4B82-9829-15810F8B408C}" dt="2026-06-03T16:08:17.512" v="21484" actId="164"/>
          <ac:grpSpMkLst>
            <pc:docMk/>
            <pc:sldMk cId="513399645" sldId="332"/>
            <ac:grpSpMk id="38" creationId="{41AB849D-1F63-0D26-5A87-C7C4F14D7626}"/>
          </ac:grpSpMkLst>
        </pc:grpChg>
        <pc:picChg chg="add mod">
          <ac:chgData name="Thierry Dufour" userId="83edfbe4fde2e2e7" providerId="LiveId" clId="{81E76D3D-2C7D-4B82-9829-15810F8B408C}" dt="2026-06-03T16:08:17.512" v="21484" actId="164"/>
          <ac:picMkLst>
            <pc:docMk/>
            <pc:sldMk cId="513399645" sldId="332"/>
            <ac:picMk id="37" creationId="{331B91EF-BA28-EABE-88B9-240C1C5AFE47}"/>
          </ac:picMkLst>
        </pc:picChg>
      </pc:sldChg>
      <pc:sldChg chg="modSp mod">
        <pc:chgData name="Thierry Dufour" userId="83edfbe4fde2e2e7" providerId="LiveId" clId="{81E76D3D-2C7D-4B82-9829-15810F8B408C}" dt="2026-06-04T07:55:55.799" v="22702"/>
        <pc:sldMkLst>
          <pc:docMk/>
          <pc:sldMk cId="3841290437" sldId="333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3841290437" sldId="333"/>
            <ac:spMk id="8" creationId="{5A30C4FB-2A05-E6FB-82BB-2CC63CF01C4D}"/>
          </ac:spMkLst>
        </pc:spChg>
        <pc:spChg chg="mod">
          <ac:chgData name="Thierry Dufour" userId="83edfbe4fde2e2e7" providerId="LiveId" clId="{81E76D3D-2C7D-4B82-9829-15810F8B408C}" dt="2026-06-04T00:10:22.300" v="22624" actId="20577"/>
          <ac:spMkLst>
            <pc:docMk/>
            <pc:sldMk cId="3841290437" sldId="333"/>
            <ac:spMk id="55" creationId="{DC41DBE4-EFDA-473C-9A46-105BDCFB17B1}"/>
          </ac:spMkLst>
        </pc:spChg>
      </pc:sldChg>
      <pc:sldChg chg="addSp delSp modSp mod delAnim modAnim">
        <pc:chgData name="Thierry Dufour" userId="83edfbe4fde2e2e7" providerId="LiveId" clId="{81E76D3D-2C7D-4B82-9829-15810F8B408C}" dt="2026-06-04T07:55:55.799" v="22702"/>
        <pc:sldMkLst>
          <pc:docMk/>
          <pc:sldMk cId="156665146" sldId="338"/>
        </pc:sldMkLst>
        <pc:spChg chg="add del">
          <ac:chgData name="Thierry Dufour" userId="83edfbe4fde2e2e7" providerId="LiveId" clId="{81E76D3D-2C7D-4B82-9829-15810F8B408C}" dt="2026-06-01T15:18:55.096" v="13517" actId="478"/>
          <ac:spMkLst>
            <pc:docMk/>
            <pc:sldMk cId="156665146" sldId="338"/>
            <ac:spMk id="3" creationId="{5C4055AE-653C-F829-CD65-11C80C2DC246}"/>
          </ac:spMkLst>
        </pc:spChg>
        <pc:spChg chg="add del">
          <ac:chgData name="Thierry Dufour" userId="83edfbe4fde2e2e7" providerId="LiveId" clId="{81E76D3D-2C7D-4B82-9829-15810F8B408C}" dt="2026-06-01T15:18:55.096" v="13517" actId="478"/>
          <ac:spMkLst>
            <pc:docMk/>
            <pc:sldMk cId="156665146" sldId="338"/>
            <ac:spMk id="4" creationId="{F953F280-FA54-FDD5-A868-FD1BC9AF1413}"/>
          </ac:spMkLst>
        </pc:spChg>
        <pc:spChg chg="mod">
          <ac:chgData name="Thierry Dufour" userId="83edfbe4fde2e2e7" providerId="LiveId" clId="{81E76D3D-2C7D-4B82-9829-15810F8B408C}" dt="2026-06-01T15:29:44.874" v="13543"/>
          <ac:spMkLst>
            <pc:docMk/>
            <pc:sldMk cId="156665146" sldId="338"/>
            <ac:spMk id="9" creationId="{87C15DB2-97A1-84AF-A638-51AF73CF67D1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156665146" sldId="338"/>
            <ac:spMk id="12" creationId="{5C18B313-39A8-847C-A296-A5FFC1CE544F}"/>
          </ac:spMkLst>
        </pc:spChg>
        <pc:spChg chg="add mod">
          <ac:chgData name="Thierry Dufour" userId="83edfbe4fde2e2e7" providerId="LiveId" clId="{81E76D3D-2C7D-4B82-9829-15810F8B408C}" dt="2026-05-31T21:33:12.539" v="9168" actId="207"/>
          <ac:spMkLst>
            <pc:docMk/>
            <pc:sldMk cId="156665146" sldId="338"/>
            <ac:spMk id="13" creationId="{811145E6-FCED-FF14-D102-7D1CCAB16584}"/>
          </ac:spMkLst>
        </pc:spChg>
        <pc:spChg chg="add mod">
          <ac:chgData name="Thierry Dufour" userId="83edfbe4fde2e2e7" providerId="LiveId" clId="{81E76D3D-2C7D-4B82-9829-15810F8B408C}" dt="2026-05-31T21:32:20.083" v="9161" actId="1038"/>
          <ac:spMkLst>
            <pc:docMk/>
            <pc:sldMk cId="156665146" sldId="338"/>
            <ac:spMk id="17" creationId="{D42E70EB-936B-CAC7-B856-9C8D3234BCEC}"/>
          </ac:spMkLst>
        </pc:spChg>
        <pc:spChg chg="add mod">
          <ac:chgData name="Thierry Dufour" userId="83edfbe4fde2e2e7" providerId="LiveId" clId="{81E76D3D-2C7D-4B82-9829-15810F8B408C}" dt="2026-05-31T21:33:17.884" v="9169" actId="207"/>
          <ac:spMkLst>
            <pc:docMk/>
            <pc:sldMk cId="156665146" sldId="338"/>
            <ac:spMk id="18" creationId="{D0D6ABB4-4B8F-72B1-C4D1-DDF3B0C3C943}"/>
          </ac:spMkLst>
        </pc:spChg>
        <pc:spChg chg="add mod">
          <ac:chgData name="Thierry Dufour" userId="83edfbe4fde2e2e7" providerId="LiveId" clId="{81E76D3D-2C7D-4B82-9829-15810F8B408C}" dt="2026-06-03T16:43:43.081" v="22384" actId="20577"/>
          <ac:spMkLst>
            <pc:docMk/>
            <pc:sldMk cId="156665146" sldId="338"/>
            <ac:spMk id="19" creationId="{3B8A083B-1E6F-45C5-EED6-8778508E3CB4}"/>
          </ac:spMkLst>
        </pc:spChg>
        <pc:spChg chg="add del mod topLvl">
          <ac:chgData name="Thierry Dufour" userId="83edfbe4fde2e2e7" providerId="LiveId" clId="{81E76D3D-2C7D-4B82-9829-15810F8B408C}" dt="2026-05-31T21:34:02.063" v="9174" actId="164"/>
          <ac:spMkLst>
            <pc:docMk/>
            <pc:sldMk cId="156665146" sldId="338"/>
            <ac:spMk id="20" creationId="{DA772AA9-A2F7-9721-4F4F-547F58899B20}"/>
          </ac:spMkLst>
        </pc:spChg>
        <pc:spChg chg="add mod">
          <ac:chgData name="Thierry Dufour" userId="83edfbe4fde2e2e7" providerId="LiveId" clId="{81E76D3D-2C7D-4B82-9829-15810F8B408C}" dt="2026-05-31T21:30:27.126" v="9107" actId="164"/>
          <ac:spMkLst>
            <pc:docMk/>
            <pc:sldMk cId="156665146" sldId="338"/>
            <ac:spMk id="22" creationId="{111AD4A3-2EBD-09AE-1C7E-7745D3FE83EB}"/>
          </ac:spMkLst>
        </pc:spChg>
        <pc:spChg chg="add mod">
          <ac:chgData name="Thierry Dufour" userId="83edfbe4fde2e2e7" providerId="LiveId" clId="{81E76D3D-2C7D-4B82-9829-15810F8B408C}" dt="2026-05-31T21:32:22.431" v="9165" actId="1037"/>
          <ac:spMkLst>
            <pc:docMk/>
            <pc:sldMk cId="156665146" sldId="338"/>
            <ac:spMk id="23" creationId="{6708573A-E762-4C36-72DB-8139AED4737A}"/>
          </ac:spMkLst>
        </pc:spChg>
        <pc:spChg chg="add del mod">
          <ac:chgData name="Thierry Dufour" userId="83edfbe4fde2e2e7" providerId="LiveId" clId="{81E76D3D-2C7D-4B82-9829-15810F8B408C}" dt="2026-05-31T21:34:02.063" v="9174" actId="164"/>
          <ac:spMkLst>
            <pc:docMk/>
            <pc:sldMk cId="156665146" sldId="338"/>
            <ac:spMk id="27" creationId="{03F57FC9-DBB1-552A-92A8-FF7C660663AA}"/>
          </ac:spMkLst>
        </pc:spChg>
        <pc:spChg chg="mod">
          <ac:chgData name="Thierry Dufour" userId="83edfbe4fde2e2e7" providerId="LiveId" clId="{81E76D3D-2C7D-4B82-9829-15810F8B408C}" dt="2026-06-04T03:40:38.175" v="22662" actId="20577"/>
          <ac:spMkLst>
            <pc:docMk/>
            <pc:sldMk cId="156665146" sldId="338"/>
            <ac:spMk id="89" creationId="{ECBFA609-09F3-2968-E263-0BB86B25411A}"/>
          </ac:spMkLst>
        </pc:spChg>
        <pc:grpChg chg="add del mod">
          <ac:chgData name="Thierry Dufour" userId="83edfbe4fde2e2e7" providerId="LiveId" clId="{81E76D3D-2C7D-4B82-9829-15810F8B408C}" dt="2026-05-31T21:34:02.063" v="9174" actId="164"/>
          <ac:grpSpMkLst>
            <pc:docMk/>
            <pc:sldMk cId="156665146" sldId="338"/>
            <ac:grpSpMk id="24" creationId="{E67E1170-1956-1251-6D00-643DFF1A09B5}"/>
          </ac:grpSpMkLst>
        </pc:grpChg>
        <pc:grpChg chg="add del mod">
          <ac:chgData name="Thierry Dufour" userId="83edfbe4fde2e2e7" providerId="LiveId" clId="{81E76D3D-2C7D-4B82-9829-15810F8B408C}" dt="2026-05-31T21:34:08.234" v="9176" actId="478"/>
          <ac:grpSpMkLst>
            <pc:docMk/>
            <pc:sldMk cId="156665146" sldId="338"/>
            <ac:grpSpMk id="28" creationId="{8328D7D5-0BEB-C940-5928-A60B50881635}"/>
          </ac:grpSpMkLst>
        </pc:grpChg>
      </pc:sldChg>
      <pc:sldChg chg="addSp delSp modSp mod">
        <pc:chgData name="Thierry Dufour" userId="83edfbe4fde2e2e7" providerId="LiveId" clId="{81E76D3D-2C7D-4B82-9829-15810F8B408C}" dt="2026-06-04T07:55:55.799" v="22702"/>
        <pc:sldMkLst>
          <pc:docMk/>
          <pc:sldMk cId="102276285" sldId="339"/>
        </pc:sldMkLst>
        <pc:spChg chg="add del">
          <ac:chgData name="Thierry Dufour" userId="83edfbe4fde2e2e7" providerId="LiveId" clId="{81E76D3D-2C7D-4B82-9829-15810F8B408C}" dt="2026-06-01T15:18:53.746" v="13515" actId="478"/>
          <ac:spMkLst>
            <pc:docMk/>
            <pc:sldMk cId="102276285" sldId="339"/>
            <ac:spMk id="2" creationId="{45A76829-5A70-2E26-BBD1-3E004BF6CDA1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102276285" sldId="339"/>
            <ac:spMk id="4" creationId="{DE5A21EA-E963-FC69-E2C2-B5F920DF8039}"/>
          </ac:spMkLst>
        </pc:spChg>
        <pc:spChg chg="add del">
          <ac:chgData name="Thierry Dufour" userId="83edfbe4fde2e2e7" providerId="LiveId" clId="{81E76D3D-2C7D-4B82-9829-15810F8B408C}" dt="2026-06-01T15:18:53.746" v="13515" actId="478"/>
          <ac:spMkLst>
            <pc:docMk/>
            <pc:sldMk cId="102276285" sldId="339"/>
            <ac:spMk id="5" creationId="{24498CD8-DF47-049D-F717-50ED05CF91EF}"/>
          </ac:spMkLst>
        </pc:spChg>
        <pc:spChg chg="add mod">
          <ac:chgData name="Thierry Dufour" userId="83edfbe4fde2e2e7" providerId="LiveId" clId="{81E76D3D-2C7D-4B82-9829-15810F8B408C}" dt="2026-05-31T21:33:30.588" v="9170" actId="6549"/>
          <ac:spMkLst>
            <pc:docMk/>
            <pc:sldMk cId="102276285" sldId="339"/>
            <ac:spMk id="6" creationId="{7D0F4984-7A51-D5DD-D096-7217C2F10309}"/>
          </ac:spMkLst>
        </pc:spChg>
        <pc:spChg chg="mod">
          <ac:chgData name="Thierry Dufour" userId="83edfbe4fde2e2e7" providerId="LiveId" clId="{81E76D3D-2C7D-4B82-9829-15810F8B408C}" dt="2026-05-31T21:33:31.798" v="9171"/>
          <ac:spMkLst>
            <pc:docMk/>
            <pc:sldMk cId="102276285" sldId="339"/>
            <ac:spMk id="10" creationId="{E79FD36C-3EF5-2428-E487-BA02CE03E922}"/>
          </ac:spMkLst>
        </pc:spChg>
        <pc:spChg chg="mod">
          <ac:chgData name="Thierry Dufour" userId="83edfbe4fde2e2e7" providerId="LiveId" clId="{81E76D3D-2C7D-4B82-9829-15810F8B408C}" dt="2026-05-31T21:33:31.798" v="9171"/>
          <ac:spMkLst>
            <pc:docMk/>
            <pc:sldMk cId="102276285" sldId="339"/>
            <ac:spMk id="12" creationId="{9F4B22BA-028C-5E6D-430C-CCEEB9F8180A}"/>
          </ac:spMkLst>
        </pc:spChg>
        <pc:spChg chg="mod">
          <ac:chgData name="Thierry Dufour" userId="83edfbe4fde2e2e7" providerId="LiveId" clId="{81E76D3D-2C7D-4B82-9829-15810F8B408C}" dt="2026-05-31T21:33:31.798" v="9171"/>
          <ac:spMkLst>
            <pc:docMk/>
            <pc:sldMk cId="102276285" sldId="339"/>
            <ac:spMk id="13" creationId="{7D5F3D6A-7B00-3A8B-3B41-F3744D79294C}"/>
          </ac:spMkLst>
        </pc:spChg>
        <pc:spChg chg="mod">
          <ac:chgData name="Thierry Dufour" userId="83edfbe4fde2e2e7" providerId="LiveId" clId="{81E76D3D-2C7D-4B82-9829-15810F8B408C}" dt="2026-06-03T16:44:06.141" v="22385"/>
          <ac:spMkLst>
            <pc:docMk/>
            <pc:sldMk cId="102276285" sldId="339"/>
            <ac:spMk id="14" creationId="{EA60C458-8BA9-4C35-C902-9DB86F4ABA62}"/>
          </ac:spMkLst>
        </pc:spChg>
        <pc:spChg chg="mod">
          <ac:chgData name="Thierry Dufour" userId="83edfbe4fde2e2e7" providerId="LiveId" clId="{81E76D3D-2C7D-4B82-9829-15810F8B408C}" dt="2026-05-31T21:33:31.798" v="9171"/>
          <ac:spMkLst>
            <pc:docMk/>
            <pc:sldMk cId="102276285" sldId="339"/>
            <ac:spMk id="16" creationId="{F8775C9B-5AE3-FF09-F4E4-C71A5AFF382C}"/>
          </ac:spMkLst>
        </pc:spChg>
        <pc:spChg chg="mod">
          <ac:chgData name="Thierry Dufour" userId="83edfbe4fde2e2e7" providerId="LiveId" clId="{81E76D3D-2C7D-4B82-9829-15810F8B408C}" dt="2026-05-31T21:33:31.798" v="9171"/>
          <ac:spMkLst>
            <pc:docMk/>
            <pc:sldMk cId="102276285" sldId="339"/>
            <ac:spMk id="18" creationId="{3513F15B-34A8-387C-FAB9-5B01E46C0BE8}"/>
          </ac:spMkLst>
        </pc:spChg>
        <pc:spChg chg="add mod">
          <ac:chgData name="Thierry Dufour" userId="83edfbe4fde2e2e7" providerId="LiveId" clId="{81E76D3D-2C7D-4B82-9829-15810F8B408C}" dt="2026-05-31T21:35:09.021" v="9198"/>
          <ac:spMkLst>
            <pc:docMk/>
            <pc:sldMk cId="102276285" sldId="339"/>
            <ac:spMk id="19" creationId="{507A19E3-D0AE-9C60-4B3E-CD9621858086}"/>
          </ac:spMkLst>
        </pc:spChg>
        <pc:spChg chg="mod">
          <ac:chgData name="Thierry Dufour" userId="83edfbe4fde2e2e7" providerId="LiveId" clId="{81E76D3D-2C7D-4B82-9829-15810F8B408C}" dt="2026-05-31T21:35:09.021" v="9198"/>
          <ac:spMkLst>
            <pc:docMk/>
            <pc:sldMk cId="102276285" sldId="339"/>
            <ac:spMk id="22" creationId="{FB988A99-D473-41C2-E0B5-5EFF7B3E4AAC}"/>
          </ac:spMkLst>
        </pc:spChg>
        <pc:spChg chg="mod">
          <ac:chgData name="Thierry Dufour" userId="83edfbe4fde2e2e7" providerId="LiveId" clId="{81E76D3D-2C7D-4B82-9829-15810F8B408C}" dt="2026-05-31T21:35:09.021" v="9198"/>
          <ac:spMkLst>
            <pc:docMk/>
            <pc:sldMk cId="102276285" sldId="339"/>
            <ac:spMk id="23" creationId="{F82BEA07-4B30-B020-60AD-0CF37B094E76}"/>
          </ac:spMkLst>
        </pc:spChg>
        <pc:spChg chg="mod">
          <ac:chgData name="Thierry Dufour" userId="83edfbe4fde2e2e7" providerId="LiveId" clId="{81E76D3D-2C7D-4B82-9829-15810F8B408C}" dt="2026-05-31T21:35:09.021" v="9198"/>
          <ac:spMkLst>
            <pc:docMk/>
            <pc:sldMk cId="102276285" sldId="339"/>
            <ac:spMk id="24" creationId="{FC0645CC-D243-8F39-3B54-BB07365D0248}"/>
          </ac:spMkLst>
        </pc:spChg>
        <pc:spChg chg="add mod">
          <ac:chgData name="Thierry Dufour" userId="83edfbe4fde2e2e7" providerId="LiveId" clId="{81E76D3D-2C7D-4B82-9829-15810F8B408C}" dt="2026-05-31T21:35:09.021" v="9198"/>
          <ac:spMkLst>
            <pc:docMk/>
            <pc:sldMk cId="102276285" sldId="339"/>
            <ac:spMk id="25" creationId="{CDFE3865-A47A-6D91-D541-F4134DD6CDCE}"/>
          </ac:spMkLst>
        </pc:spChg>
        <pc:grpChg chg="add mod">
          <ac:chgData name="Thierry Dufour" userId="83edfbe4fde2e2e7" providerId="LiveId" clId="{81E76D3D-2C7D-4B82-9829-15810F8B408C}" dt="2026-05-31T21:33:31.798" v="9171"/>
          <ac:grpSpMkLst>
            <pc:docMk/>
            <pc:sldMk cId="102276285" sldId="339"/>
            <ac:grpSpMk id="8" creationId="{2D087A6E-53BF-1D22-4A8F-CFC501785ABD}"/>
          </ac:grpSpMkLst>
        </pc:grpChg>
        <pc:grpChg chg="add del">
          <ac:chgData name="Thierry Dufour" userId="83edfbe4fde2e2e7" providerId="LiveId" clId="{81E76D3D-2C7D-4B82-9829-15810F8B408C}" dt="2026-06-01T14:57:02.075" v="13513" actId="478"/>
          <ac:grpSpMkLst>
            <pc:docMk/>
            <pc:sldMk cId="102276285" sldId="339"/>
            <ac:grpSpMk id="9" creationId="{CEAACF83-E4FC-55AC-E3DD-0C230E8F94A7}"/>
          </ac:grpSpMkLst>
        </pc:grpChg>
        <pc:grpChg chg="add mod">
          <ac:chgData name="Thierry Dufour" userId="83edfbe4fde2e2e7" providerId="LiveId" clId="{81E76D3D-2C7D-4B82-9829-15810F8B408C}" dt="2026-05-31T21:35:09.021" v="9198"/>
          <ac:grpSpMkLst>
            <pc:docMk/>
            <pc:sldMk cId="102276285" sldId="339"/>
            <ac:grpSpMk id="20" creationId="{40C8B774-2D68-D1B3-70E4-FE7042BE3CAD}"/>
          </ac:grpSpMkLst>
        </pc:grpChg>
        <pc:picChg chg="mod">
          <ac:chgData name="Thierry Dufour" userId="83edfbe4fde2e2e7" providerId="LiveId" clId="{81E76D3D-2C7D-4B82-9829-15810F8B408C}" dt="2026-05-31T21:35:09.021" v="9198"/>
          <ac:picMkLst>
            <pc:docMk/>
            <pc:sldMk cId="102276285" sldId="339"/>
            <ac:picMk id="21" creationId="{849EB558-8352-7F73-F53E-B220CB82AEDA}"/>
          </ac:picMkLst>
        </pc:picChg>
        <pc:cxnChg chg="add mod">
          <ac:chgData name="Thierry Dufour" userId="83edfbe4fde2e2e7" providerId="LiveId" clId="{81E76D3D-2C7D-4B82-9829-15810F8B408C}" dt="2026-05-31T21:35:09.021" v="9198"/>
          <ac:cxnSpMkLst>
            <pc:docMk/>
            <pc:sldMk cId="102276285" sldId="339"/>
            <ac:cxnSpMk id="26" creationId="{FED979B9-8438-4C5A-B934-4D017B973850}"/>
          </ac:cxnSpMkLst>
        </pc:cxnChg>
        <pc:cxnChg chg="add mod">
          <ac:chgData name="Thierry Dufour" userId="83edfbe4fde2e2e7" providerId="LiveId" clId="{81E76D3D-2C7D-4B82-9829-15810F8B408C}" dt="2026-05-31T21:35:09.021" v="9198"/>
          <ac:cxnSpMkLst>
            <pc:docMk/>
            <pc:sldMk cId="102276285" sldId="339"/>
            <ac:cxnSpMk id="29" creationId="{6D130E5A-ABC8-A499-E3CC-0C92AFF91EBB}"/>
          </ac:cxnSpMkLst>
        </pc:cxnChg>
        <pc:cxnChg chg="add mod">
          <ac:chgData name="Thierry Dufour" userId="83edfbe4fde2e2e7" providerId="LiveId" clId="{81E76D3D-2C7D-4B82-9829-15810F8B408C}" dt="2026-05-31T21:35:09.021" v="9198"/>
          <ac:cxnSpMkLst>
            <pc:docMk/>
            <pc:sldMk cId="102276285" sldId="339"/>
            <ac:cxnSpMk id="35" creationId="{DFBFBECB-B8CD-EE1D-25CC-930E58E5EE87}"/>
          </ac:cxnSpMkLst>
        </pc:cxnChg>
      </pc:sldChg>
      <pc:sldChg chg="modSp mod">
        <pc:chgData name="Thierry Dufour" userId="83edfbe4fde2e2e7" providerId="LiveId" clId="{81E76D3D-2C7D-4B82-9829-15810F8B408C}" dt="2026-06-04T07:55:55.799" v="22702"/>
        <pc:sldMkLst>
          <pc:docMk/>
          <pc:sldMk cId="2598007391" sldId="340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2598007391" sldId="340"/>
            <ac:spMk id="10" creationId="{4D1ADB1A-37C0-4DEA-87EC-CE876E8D03D0}"/>
          </ac:spMkLst>
        </pc:spChg>
        <pc:spChg chg="mod">
          <ac:chgData name="Thierry Dufour" userId="83edfbe4fde2e2e7" providerId="LiveId" clId="{81E76D3D-2C7D-4B82-9829-15810F8B408C}" dt="2026-05-31T20:37:10.504" v="7596" actId="20577"/>
          <ac:spMkLst>
            <pc:docMk/>
            <pc:sldMk cId="2598007391" sldId="340"/>
            <ac:spMk id="15" creationId="{9310CEA0-B256-12D0-6B80-332378DDEF2D}"/>
          </ac:spMkLst>
        </pc:spChg>
        <pc:spChg chg="mod">
          <ac:chgData name="Thierry Dufour" userId="83edfbe4fde2e2e7" providerId="LiveId" clId="{81E76D3D-2C7D-4B82-9829-15810F8B408C}" dt="2026-05-31T20:36:43.024" v="7576" actId="1038"/>
          <ac:spMkLst>
            <pc:docMk/>
            <pc:sldMk cId="2598007391" sldId="340"/>
            <ac:spMk id="24" creationId="{4CB3BA98-0521-5943-82E7-6BC5F3702128}"/>
          </ac:spMkLst>
        </pc:spChg>
        <pc:grpChg chg="mod">
          <ac:chgData name="Thierry Dufour" userId="83edfbe4fde2e2e7" providerId="LiveId" clId="{81E76D3D-2C7D-4B82-9829-15810F8B408C}" dt="2026-05-31T20:36:43.024" v="7576" actId="1038"/>
          <ac:grpSpMkLst>
            <pc:docMk/>
            <pc:sldMk cId="2598007391" sldId="340"/>
            <ac:grpSpMk id="17" creationId="{2314FC85-3B89-7173-44E2-04124D5062D7}"/>
          </ac:grpSpMkLst>
        </pc:grpChg>
        <pc:picChg chg="mod">
          <ac:chgData name="Thierry Dufour" userId="83edfbe4fde2e2e7" providerId="LiveId" clId="{81E76D3D-2C7D-4B82-9829-15810F8B408C}" dt="2026-05-31T20:39:16.366" v="7597" actId="1076"/>
          <ac:picMkLst>
            <pc:docMk/>
            <pc:sldMk cId="2598007391" sldId="340"/>
            <ac:picMk id="12" creationId="{032AADAB-5DB1-FD77-F85E-B6A4F462BA10}"/>
          </ac:picMkLst>
        </pc:picChg>
        <pc:cxnChg chg="mod">
          <ac:chgData name="Thierry Dufour" userId="83edfbe4fde2e2e7" providerId="LiveId" clId="{81E76D3D-2C7D-4B82-9829-15810F8B408C}" dt="2026-05-31T20:36:43.024" v="7576" actId="1038"/>
          <ac:cxnSpMkLst>
            <pc:docMk/>
            <pc:sldMk cId="2598007391" sldId="340"/>
            <ac:cxnSpMk id="7" creationId="{97A529E1-9CEE-CA32-1B37-87A051DEAC5D}"/>
          </ac:cxnSpMkLst>
        </pc:cxnChg>
        <pc:cxnChg chg="mod">
          <ac:chgData name="Thierry Dufour" userId="83edfbe4fde2e2e7" providerId="LiveId" clId="{81E76D3D-2C7D-4B82-9829-15810F8B408C}" dt="2026-05-31T20:36:43.024" v="7576" actId="1038"/>
          <ac:cxnSpMkLst>
            <pc:docMk/>
            <pc:sldMk cId="2598007391" sldId="340"/>
            <ac:cxnSpMk id="11" creationId="{3F7EDB2B-173C-23B2-2F5A-3540047BC684}"/>
          </ac:cxnSpMkLst>
        </pc:cxnChg>
        <pc:cxnChg chg="mod">
          <ac:chgData name="Thierry Dufour" userId="83edfbe4fde2e2e7" providerId="LiveId" clId="{81E76D3D-2C7D-4B82-9829-15810F8B408C}" dt="2026-05-31T20:36:43.024" v="7576" actId="1038"/>
          <ac:cxnSpMkLst>
            <pc:docMk/>
            <pc:sldMk cId="2598007391" sldId="340"/>
            <ac:cxnSpMk id="25" creationId="{5B85618F-3CE2-11BD-3D00-07D155A1AEC7}"/>
          </ac:cxnSpMkLst>
        </pc:cxnChg>
      </pc:sldChg>
      <pc:sldChg chg="delSp modSp mod">
        <pc:chgData name="Thierry Dufour" userId="83edfbe4fde2e2e7" providerId="LiveId" clId="{81E76D3D-2C7D-4B82-9829-15810F8B408C}" dt="2026-06-04T07:55:55.799" v="22702"/>
        <pc:sldMkLst>
          <pc:docMk/>
          <pc:sldMk cId="943936988" sldId="341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943936988" sldId="341"/>
            <ac:spMk id="6" creationId="{D1290004-9749-D756-AB58-A89F7A9E9291}"/>
          </ac:spMkLst>
        </pc:spChg>
      </pc:sldChg>
      <pc:sldChg chg="modSp mod">
        <pc:chgData name="Thierry Dufour" userId="83edfbe4fde2e2e7" providerId="LiveId" clId="{81E76D3D-2C7D-4B82-9829-15810F8B408C}" dt="2026-06-04T07:55:55.799" v="22702"/>
        <pc:sldMkLst>
          <pc:docMk/>
          <pc:sldMk cId="22223774" sldId="342"/>
        </pc:sldMkLst>
        <pc:spChg chg="mod">
          <ac:chgData name="Thierry Dufour" userId="83edfbe4fde2e2e7" providerId="LiveId" clId="{81E76D3D-2C7D-4B82-9829-15810F8B408C}" dt="2026-05-31T20:15:39.526" v="6899" actId="20577"/>
          <ac:spMkLst>
            <pc:docMk/>
            <pc:sldMk cId="22223774" sldId="342"/>
            <ac:spMk id="17" creationId="{DC9078FD-A1C8-D347-31AD-21F3AC3D2389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22223774" sldId="342"/>
            <ac:spMk id="36" creationId="{53E3EFA9-9C3A-ECEF-B221-2B3324D67E6C}"/>
          </ac:spMkLst>
        </pc:spChg>
        <pc:spChg chg="mod">
          <ac:chgData name="Thierry Dufour" userId="83edfbe4fde2e2e7" providerId="LiveId" clId="{81E76D3D-2C7D-4B82-9829-15810F8B408C}" dt="2026-05-31T20:15:49.218" v="6906" actId="20577"/>
          <ac:spMkLst>
            <pc:docMk/>
            <pc:sldMk cId="22223774" sldId="342"/>
            <ac:spMk id="65" creationId="{15D65499-DC50-D35A-D2A8-B368C0C891DE}"/>
          </ac:spMkLst>
        </pc:spChg>
        <pc:spChg chg="mod">
          <ac:chgData name="Thierry Dufour" userId="83edfbe4fde2e2e7" providerId="LiveId" clId="{81E76D3D-2C7D-4B82-9829-15810F8B408C}" dt="2026-05-31T20:32:54.802" v="7434" actId="1036"/>
          <ac:spMkLst>
            <pc:docMk/>
            <pc:sldMk cId="22223774" sldId="342"/>
            <ac:spMk id="127" creationId="{2A2703A4-BEDB-4E44-60F5-F3689943DD17}"/>
          </ac:spMkLst>
        </pc:spChg>
        <pc:spChg chg="mod">
          <ac:chgData name="Thierry Dufour" userId="83edfbe4fde2e2e7" providerId="LiveId" clId="{81E76D3D-2C7D-4B82-9829-15810F8B408C}" dt="2026-05-31T20:32:54.802" v="7434" actId="1036"/>
          <ac:spMkLst>
            <pc:docMk/>
            <pc:sldMk cId="22223774" sldId="342"/>
            <ac:spMk id="185" creationId="{E309EA4B-C04F-C16A-15E9-DAC74B9BEDCA}"/>
          </ac:spMkLst>
        </pc:spChg>
        <pc:spChg chg="mod">
          <ac:chgData name="Thierry Dufour" userId="83edfbe4fde2e2e7" providerId="LiveId" clId="{81E76D3D-2C7D-4B82-9829-15810F8B408C}" dt="2026-05-31T20:32:54.802" v="7434" actId="1036"/>
          <ac:spMkLst>
            <pc:docMk/>
            <pc:sldMk cId="22223774" sldId="342"/>
            <ac:spMk id="229" creationId="{D284285C-D150-F554-B1FC-B75B40DD2D78}"/>
          </ac:spMkLst>
        </pc:spChg>
        <pc:spChg chg="mod">
          <ac:chgData name="Thierry Dufour" userId="83edfbe4fde2e2e7" providerId="LiveId" clId="{81E76D3D-2C7D-4B82-9829-15810F8B408C}" dt="2026-05-31T20:32:54.802" v="7434" actId="1036"/>
          <ac:spMkLst>
            <pc:docMk/>
            <pc:sldMk cId="22223774" sldId="342"/>
            <ac:spMk id="230" creationId="{F428EC5D-BEC7-8D56-B833-B619F762C461}"/>
          </ac:spMkLst>
        </pc:spChg>
        <pc:grpChg chg="mod">
          <ac:chgData name="Thierry Dufour" userId="83edfbe4fde2e2e7" providerId="LiveId" clId="{81E76D3D-2C7D-4B82-9829-15810F8B408C}" dt="2026-05-31T20:32:54.802" v="7434" actId="1036"/>
          <ac:grpSpMkLst>
            <pc:docMk/>
            <pc:sldMk cId="22223774" sldId="342"/>
            <ac:grpSpMk id="13" creationId="{D9369D13-4F6B-3E24-9717-D8D19B7D0145}"/>
          </ac:grpSpMkLst>
        </pc:grpChg>
        <pc:grpChg chg="mod">
          <ac:chgData name="Thierry Dufour" userId="83edfbe4fde2e2e7" providerId="LiveId" clId="{81E76D3D-2C7D-4B82-9829-15810F8B408C}" dt="2026-05-31T20:32:54.802" v="7434" actId="1036"/>
          <ac:grpSpMkLst>
            <pc:docMk/>
            <pc:sldMk cId="22223774" sldId="342"/>
            <ac:grpSpMk id="209" creationId="{B198EC3A-732A-E801-146C-7C103779A374}"/>
          </ac:grpSpMkLst>
        </pc:grpChg>
        <pc:grpChg chg="mod">
          <ac:chgData name="Thierry Dufour" userId="83edfbe4fde2e2e7" providerId="LiveId" clId="{81E76D3D-2C7D-4B82-9829-15810F8B408C}" dt="2026-05-31T20:32:54.802" v="7434" actId="1036"/>
          <ac:grpSpMkLst>
            <pc:docMk/>
            <pc:sldMk cId="22223774" sldId="342"/>
            <ac:grpSpMk id="210" creationId="{4B1BAFCF-A906-BC3A-6D8B-81C2B0529EB8}"/>
          </ac:grpSpMkLst>
        </pc:grpChg>
        <pc:grpChg chg="mod">
          <ac:chgData name="Thierry Dufour" userId="83edfbe4fde2e2e7" providerId="LiveId" clId="{81E76D3D-2C7D-4B82-9829-15810F8B408C}" dt="2026-05-31T20:32:54.802" v="7434" actId="1036"/>
          <ac:grpSpMkLst>
            <pc:docMk/>
            <pc:sldMk cId="22223774" sldId="342"/>
            <ac:grpSpMk id="231" creationId="{387D37EA-6A35-C168-76D9-C1A1D6DF4260}"/>
          </ac:grpSpMkLst>
        </pc:grpChg>
        <pc:grpChg chg="mod">
          <ac:chgData name="Thierry Dufour" userId="83edfbe4fde2e2e7" providerId="LiveId" clId="{81E76D3D-2C7D-4B82-9829-15810F8B408C}" dt="2026-05-31T20:32:54.802" v="7434" actId="1036"/>
          <ac:grpSpMkLst>
            <pc:docMk/>
            <pc:sldMk cId="22223774" sldId="342"/>
            <ac:grpSpMk id="268" creationId="{1A383401-9490-1FD5-E5DD-4E61463E8A41}"/>
          </ac:grpSpMkLst>
        </pc:grpChg>
        <pc:picChg chg="mod">
          <ac:chgData name="Thierry Dufour" userId="83edfbe4fde2e2e7" providerId="LiveId" clId="{81E76D3D-2C7D-4B82-9829-15810F8B408C}" dt="2026-05-31T20:32:11.948" v="7398" actId="1038"/>
          <ac:picMkLst>
            <pc:docMk/>
            <pc:sldMk cId="22223774" sldId="342"/>
            <ac:picMk id="67" creationId="{81BDD9AA-3892-3C0E-91D8-F2A136DAEC46}"/>
          </ac:picMkLst>
        </pc:picChg>
        <pc:picChg chg="mod">
          <ac:chgData name="Thierry Dufour" userId="83edfbe4fde2e2e7" providerId="LiveId" clId="{81E76D3D-2C7D-4B82-9829-15810F8B408C}" dt="2026-05-31T20:32:11.948" v="7398" actId="1038"/>
          <ac:picMkLst>
            <pc:docMk/>
            <pc:sldMk cId="22223774" sldId="342"/>
            <ac:picMk id="68" creationId="{0B4C1346-EBC7-5E09-17A5-9981C7BEE0D1}"/>
          </ac:picMkLst>
        </pc:picChg>
      </pc:sldChg>
      <pc:sldChg chg="addSp delSp modSp mod addAnim delAnim modAnim">
        <pc:chgData name="Thierry Dufour" userId="83edfbe4fde2e2e7" providerId="LiveId" clId="{81E76D3D-2C7D-4B82-9829-15810F8B408C}" dt="2026-06-04T07:55:55.799" v="22702"/>
        <pc:sldMkLst>
          <pc:docMk/>
          <pc:sldMk cId="2135446881" sldId="344"/>
        </pc:sldMkLst>
        <pc:spChg chg="mod">
          <ac:chgData name="Thierry Dufour" userId="83edfbe4fde2e2e7" providerId="LiveId" clId="{81E76D3D-2C7D-4B82-9829-15810F8B408C}" dt="2026-05-28T14:56:18.372" v="1360" actId="692"/>
          <ac:spMkLst>
            <pc:docMk/>
            <pc:sldMk cId="2135446881" sldId="344"/>
            <ac:spMk id="2" creationId="{29AAC5DF-41CC-4C54-250D-C5908313AC92}"/>
          </ac:spMkLst>
        </pc:spChg>
        <pc:spChg chg="ord">
          <ac:chgData name="Thierry Dufour" userId="83edfbe4fde2e2e7" providerId="LiveId" clId="{81E76D3D-2C7D-4B82-9829-15810F8B408C}" dt="2026-05-28T14:57:47.255" v="1392" actId="166"/>
          <ac:spMkLst>
            <pc:docMk/>
            <pc:sldMk cId="2135446881" sldId="344"/>
            <ac:spMk id="4" creationId="{599E2715-7A59-28EB-7515-E272483A31EA}"/>
          </ac:spMkLst>
        </pc:spChg>
        <pc:spChg chg="ord">
          <ac:chgData name="Thierry Dufour" userId="83edfbe4fde2e2e7" providerId="LiveId" clId="{81E76D3D-2C7D-4B82-9829-15810F8B408C}" dt="2026-05-28T14:57:47.255" v="1392" actId="166"/>
          <ac:spMkLst>
            <pc:docMk/>
            <pc:sldMk cId="2135446881" sldId="344"/>
            <ac:spMk id="7" creationId="{7A7B580B-E434-C3E0-CB0B-1D3015B5F451}"/>
          </ac:spMkLst>
        </pc:spChg>
        <pc:spChg chg="ord">
          <ac:chgData name="Thierry Dufour" userId="83edfbe4fde2e2e7" providerId="LiveId" clId="{81E76D3D-2C7D-4B82-9829-15810F8B408C}" dt="2026-05-28T14:57:47.255" v="1392" actId="166"/>
          <ac:spMkLst>
            <pc:docMk/>
            <pc:sldMk cId="2135446881" sldId="344"/>
            <ac:spMk id="22" creationId="{E431A4D2-297B-BF1B-62CB-EF40317F9E73}"/>
          </ac:spMkLst>
        </pc:spChg>
        <pc:spChg chg="ord">
          <ac:chgData name="Thierry Dufour" userId="83edfbe4fde2e2e7" providerId="LiveId" clId="{81E76D3D-2C7D-4B82-9829-15810F8B408C}" dt="2026-05-28T14:57:47.255" v="1392" actId="166"/>
          <ac:spMkLst>
            <pc:docMk/>
            <pc:sldMk cId="2135446881" sldId="344"/>
            <ac:spMk id="23" creationId="{39F94E80-A63F-42F2-A7BD-06A43A8F4828}"/>
          </ac:spMkLst>
        </pc:spChg>
        <pc:spChg chg="ord">
          <ac:chgData name="Thierry Dufour" userId="83edfbe4fde2e2e7" providerId="LiveId" clId="{81E76D3D-2C7D-4B82-9829-15810F8B408C}" dt="2026-05-28T14:57:47.255" v="1392" actId="166"/>
          <ac:spMkLst>
            <pc:docMk/>
            <pc:sldMk cId="2135446881" sldId="344"/>
            <ac:spMk id="24" creationId="{05085B83-9DEB-CFC4-A0DB-38F12F32FEF6}"/>
          </ac:spMkLst>
        </pc:spChg>
        <pc:spChg chg="ord">
          <ac:chgData name="Thierry Dufour" userId="83edfbe4fde2e2e7" providerId="LiveId" clId="{81E76D3D-2C7D-4B82-9829-15810F8B408C}" dt="2026-05-28T14:57:47.255" v="1392" actId="166"/>
          <ac:spMkLst>
            <pc:docMk/>
            <pc:sldMk cId="2135446881" sldId="344"/>
            <ac:spMk id="26" creationId="{3D68F16D-FE6D-BCD4-621B-210BFCFE9FE2}"/>
          </ac:spMkLst>
        </pc:spChg>
        <pc:spChg chg="ord">
          <ac:chgData name="Thierry Dufour" userId="83edfbe4fde2e2e7" providerId="LiveId" clId="{81E76D3D-2C7D-4B82-9829-15810F8B408C}" dt="2026-05-28T14:57:47.255" v="1392" actId="166"/>
          <ac:spMkLst>
            <pc:docMk/>
            <pc:sldMk cId="2135446881" sldId="344"/>
            <ac:spMk id="28" creationId="{D8A9C8A9-E52C-6CD8-5E0A-117C779DBAD3}"/>
          </ac:spMkLst>
        </pc:spChg>
        <pc:spChg chg="ord">
          <ac:chgData name="Thierry Dufour" userId="83edfbe4fde2e2e7" providerId="LiveId" clId="{81E76D3D-2C7D-4B82-9829-15810F8B408C}" dt="2026-05-28T14:57:47.255" v="1392" actId="166"/>
          <ac:spMkLst>
            <pc:docMk/>
            <pc:sldMk cId="2135446881" sldId="344"/>
            <ac:spMk id="33" creationId="{ED039604-150D-79BD-1CFF-0490E9F33766}"/>
          </ac:spMkLst>
        </pc:spChg>
        <pc:spChg chg="mod ord">
          <ac:chgData name="Thierry Dufour" userId="83edfbe4fde2e2e7" providerId="LiveId" clId="{81E76D3D-2C7D-4B82-9829-15810F8B408C}" dt="2026-06-04T07:55:55.799" v="22702"/>
          <ac:spMkLst>
            <pc:docMk/>
            <pc:sldMk cId="2135446881" sldId="344"/>
            <ac:spMk id="35" creationId="{074670F9-5F1C-7F70-4B37-D95FCB4563C7}"/>
          </ac:spMkLst>
        </pc:spChg>
        <pc:spChg chg="add del mod">
          <ac:chgData name="Thierry Dufour" userId="83edfbe4fde2e2e7" providerId="LiveId" clId="{81E76D3D-2C7D-4B82-9829-15810F8B408C}" dt="2026-05-28T14:56:36.586" v="1379" actId="692"/>
          <ac:spMkLst>
            <pc:docMk/>
            <pc:sldMk cId="2135446881" sldId="344"/>
            <ac:spMk id="36" creationId="{DA287BE8-B390-1AA0-5E95-E427107CA809}"/>
          </ac:spMkLst>
        </pc:spChg>
        <pc:spChg chg="mod">
          <ac:chgData name="Thierry Dufour" userId="83edfbe4fde2e2e7" providerId="LiveId" clId="{81E76D3D-2C7D-4B82-9829-15810F8B408C}" dt="2026-05-28T14:56:59.292" v="1385"/>
          <ac:spMkLst>
            <pc:docMk/>
            <pc:sldMk cId="2135446881" sldId="344"/>
            <ac:spMk id="38" creationId="{273EE752-37D6-65E5-296B-B0E0D7F8FDD9}"/>
          </ac:spMkLst>
        </pc:spChg>
        <pc:spChg chg="mod">
          <ac:chgData name="Thierry Dufour" userId="83edfbe4fde2e2e7" providerId="LiveId" clId="{81E76D3D-2C7D-4B82-9829-15810F8B408C}" dt="2026-05-28T14:56:59.292" v="1385"/>
          <ac:spMkLst>
            <pc:docMk/>
            <pc:sldMk cId="2135446881" sldId="344"/>
            <ac:spMk id="41" creationId="{74C96909-2E6C-DFE7-23D3-241CA6FA3063}"/>
          </ac:spMkLst>
        </pc:spChg>
        <pc:spChg chg="ord">
          <ac:chgData name="Thierry Dufour" userId="83edfbe4fde2e2e7" providerId="LiveId" clId="{81E76D3D-2C7D-4B82-9829-15810F8B408C}" dt="2026-05-28T14:58:07.257" v="1394" actId="166"/>
          <ac:spMkLst>
            <pc:docMk/>
            <pc:sldMk cId="2135446881" sldId="344"/>
            <ac:spMk id="43" creationId="{FA2B8107-9C2B-4B37-4FDB-D7CA8062DAAC}"/>
          </ac:spMkLst>
        </pc:spChg>
        <pc:spChg chg="ord">
          <ac:chgData name="Thierry Dufour" userId="83edfbe4fde2e2e7" providerId="LiveId" clId="{81E76D3D-2C7D-4B82-9829-15810F8B408C}" dt="2026-05-28T14:57:47.255" v="1392" actId="166"/>
          <ac:spMkLst>
            <pc:docMk/>
            <pc:sldMk cId="2135446881" sldId="344"/>
            <ac:spMk id="65" creationId="{F329064A-3E58-7185-DC82-9B0E83A7016B}"/>
          </ac:spMkLst>
        </pc:spChg>
        <pc:spChg chg="mod">
          <ac:chgData name="Thierry Dufour" userId="83edfbe4fde2e2e7" providerId="LiveId" clId="{81E76D3D-2C7D-4B82-9829-15810F8B408C}" dt="2026-06-03T23:24:55.105" v="22584" actId="20577"/>
          <ac:spMkLst>
            <pc:docMk/>
            <pc:sldMk cId="2135446881" sldId="344"/>
            <ac:spMk id="95" creationId="{8E19911A-4A82-18D2-A496-1B553335F00D}"/>
          </ac:spMkLst>
        </pc:spChg>
        <pc:spChg chg="ord">
          <ac:chgData name="Thierry Dufour" userId="83edfbe4fde2e2e7" providerId="LiveId" clId="{81E76D3D-2C7D-4B82-9829-15810F8B408C}" dt="2026-05-28T14:57:47.255" v="1392" actId="166"/>
          <ac:spMkLst>
            <pc:docMk/>
            <pc:sldMk cId="2135446881" sldId="344"/>
            <ac:spMk id="125" creationId="{5AC1B3AD-2D24-BF71-A8E2-CB039287C2A2}"/>
          </ac:spMkLst>
        </pc:spChg>
        <pc:grpChg chg="add mod">
          <ac:chgData name="Thierry Dufour" userId="83edfbe4fde2e2e7" providerId="LiveId" clId="{81E76D3D-2C7D-4B82-9829-15810F8B408C}" dt="2026-05-28T14:56:59.292" v="1385"/>
          <ac:grpSpMkLst>
            <pc:docMk/>
            <pc:sldMk cId="2135446881" sldId="344"/>
            <ac:grpSpMk id="3" creationId="{822F872C-43D8-C91A-8692-4C41116E42FF}"/>
          </ac:grpSpMkLst>
        </pc:grpChg>
        <pc:grpChg chg="ord">
          <ac:chgData name="Thierry Dufour" userId="83edfbe4fde2e2e7" providerId="LiveId" clId="{81E76D3D-2C7D-4B82-9829-15810F8B408C}" dt="2026-05-28T14:58:07.257" v="1394" actId="166"/>
          <ac:grpSpMkLst>
            <pc:docMk/>
            <pc:sldMk cId="2135446881" sldId="344"/>
            <ac:grpSpMk id="12" creationId="{34204335-105F-E459-F34D-0C0B7AC26C7C}"/>
          </ac:grpSpMkLst>
        </pc:grpChg>
        <pc:grpChg chg="mod">
          <ac:chgData name="Thierry Dufour" userId="83edfbe4fde2e2e7" providerId="LiveId" clId="{81E76D3D-2C7D-4B82-9829-15810F8B408C}" dt="2026-05-28T14:56:46.243" v="1381" actId="1076"/>
          <ac:grpSpMkLst>
            <pc:docMk/>
            <pc:sldMk cId="2135446881" sldId="344"/>
            <ac:grpSpMk id="72" creationId="{2BA2C0D4-5E44-A7DB-AC03-4F5101A3338E}"/>
          </ac:grpSpMkLst>
        </pc:grpChg>
        <pc:picChg chg="mod">
          <ac:chgData name="Thierry Dufour" userId="83edfbe4fde2e2e7" providerId="LiveId" clId="{81E76D3D-2C7D-4B82-9829-15810F8B408C}" dt="2026-05-28T14:56:59.292" v="1385"/>
          <ac:picMkLst>
            <pc:docMk/>
            <pc:sldMk cId="2135446881" sldId="344"/>
            <ac:picMk id="39" creationId="{2815E848-6735-B97E-1C77-BE947208DDD5}"/>
          </ac:picMkLst>
        </pc:picChg>
        <pc:picChg chg="ord">
          <ac:chgData name="Thierry Dufour" userId="83edfbe4fde2e2e7" providerId="LiveId" clId="{81E76D3D-2C7D-4B82-9829-15810F8B408C}" dt="2026-05-28T14:58:07.257" v="1394" actId="166"/>
          <ac:picMkLst>
            <pc:docMk/>
            <pc:sldMk cId="2135446881" sldId="344"/>
            <ac:picMk id="49" creationId="{D36D94CB-E1F8-6BF2-499D-92BE4E069CBC}"/>
          </ac:picMkLst>
        </pc:picChg>
        <pc:picChg chg="add mod">
          <ac:chgData name="Thierry Dufour" userId="83edfbe4fde2e2e7" providerId="LiveId" clId="{81E76D3D-2C7D-4B82-9829-15810F8B408C}" dt="2026-05-30T20:27:43.934" v="3201" actId="1037"/>
          <ac:picMkLst>
            <pc:docMk/>
            <pc:sldMk cId="2135446881" sldId="344"/>
            <ac:picMk id="52" creationId="{2294D196-684B-1495-A511-53D44D51F250}"/>
          </ac:picMkLst>
        </pc:picChg>
      </pc:sldChg>
      <pc:sldChg chg="addSp delSp modSp mod addAnim delAnim modAnim">
        <pc:chgData name="Thierry Dufour" userId="83edfbe4fde2e2e7" providerId="LiveId" clId="{81E76D3D-2C7D-4B82-9829-15810F8B408C}" dt="2026-06-04T07:55:55.799" v="22702"/>
        <pc:sldMkLst>
          <pc:docMk/>
          <pc:sldMk cId="3679992510" sldId="345"/>
        </pc:sldMkLst>
        <pc:spChg chg="add del mod">
          <ac:chgData name="Thierry Dufour" userId="83edfbe4fde2e2e7" providerId="LiveId" clId="{81E76D3D-2C7D-4B82-9829-15810F8B408C}" dt="2026-05-30T20:35:31.968" v="3261" actId="478"/>
          <ac:spMkLst>
            <pc:docMk/>
            <pc:sldMk cId="3679992510" sldId="345"/>
            <ac:spMk id="27" creationId="{27003D1C-BFA2-0EE7-535D-3423D2904714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3679992510" sldId="345"/>
            <ac:spMk id="36" creationId="{A15E8E3C-7490-B040-2ED1-B6F287BCF9F6}"/>
          </ac:spMkLst>
        </pc:spChg>
      </pc:sldChg>
      <pc:sldChg chg="addSp delSp modSp add mod delAnim modAnim">
        <pc:chgData name="Thierry Dufour" userId="83edfbe4fde2e2e7" providerId="LiveId" clId="{81E76D3D-2C7D-4B82-9829-15810F8B408C}" dt="2026-06-04T07:55:55.799" v="22702"/>
        <pc:sldMkLst>
          <pc:docMk/>
          <pc:sldMk cId="1433160871" sldId="362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1433160871" sldId="362"/>
            <ac:spMk id="36" creationId="{A22C73D0-2035-2DB4-DC63-4B7D888E0BFC}"/>
          </ac:spMkLst>
        </pc:spChg>
        <pc:spChg chg="mod">
          <ac:chgData name="Thierry Dufour" userId="83edfbe4fde2e2e7" providerId="LiveId" clId="{81E76D3D-2C7D-4B82-9829-15810F8B408C}" dt="2026-05-31T20:16:11.036" v="6907"/>
          <ac:spMkLst>
            <pc:docMk/>
            <pc:sldMk cId="1433160871" sldId="362"/>
            <ac:spMk id="65" creationId="{D9B05A5B-F353-C3B6-185F-3B409C16A89A}"/>
          </ac:spMkLst>
        </pc:spChg>
        <pc:spChg chg="mod">
          <ac:chgData name="Thierry Dufour" userId="83edfbe4fde2e2e7" providerId="LiveId" clId="{81E76D3D-2C7D-4B82-9829-15810F8B408C}" dt="2026-05-31T20:32:43.664" v="7422" actId="1037"/>
          <ac:spMkLst>
            <pc:docMk/>
            <pc:sldMk cId="1433160871" sldId="362"/>
            <ac:spMk id="127" creationId="{44071589-B7BA-A6B1-23F5-D2FD0AC7D8D7}"/>
          </ac:spMkLst>
        </pc:spChg>
        <pc:spChg chg="mod">
          <ac:chgData name="Thierry Dufour" userId="83edfbe4fde2e2e7" providerId="LiveId" clId="{81E76D3D-2C7D-4B82-9829-15810F8B408C}" dt="2026-05-31T20:32:43.664" v="7422" actId="1037"/>
          <ac:spMkLst>
            <pc:docMk/>
            <pc:sldMk cId="1433160871" sldId="362"/>
            <ac:spMk id="185" creationId="{7A0327B1-26DF-13CE-6305-BEDE944A614F}"/>
          </ac:spMkLst>
        </pc:spChg>
        <pc:spChg chg="mod">
          <ac:chgData name="Thierry Dufour" userId="83edfbe4fde2e2e7" providerId="LiveId" clId="{81E76D3D-2C7D-4B82-9829-15810F8B408C}" dt="2026-05-31T20:32:43.664" v="7422" actId="1037"/>
          <ac:spMkLst>
            <pc:docMk/>
            <pc:sldMk cId="1433160871" sldId="362"/>
            <ac:spMk id="229" creationId="{27892542-099E-4EC9-40A1-0D03407465B9}"/>
          </ac:spMkLst>
        </pc:spChg>
        <pc:spChg chg="mod">
          <ac:chgData name="Thierry Dufour" userId="83edfbe4fde2e2e7" providerId="LiveId" clId="{81E76D3D-2C7D-4B82-9829-15810F8B408C}" dt="2026-05-31T20:32:43.664" v="7422" actId="1037"/>
          <ac:spMkLst>
            <pc:docMk/>
            <pc:sldMk cId="1433160871" sldId="362"/>
            <ac:spMk id="230" creationId="{6518CF81-B215-17D6-14DB-142831B561D1}"/>
          </ac:spMkLst>
        </pc:spChg>
        <pc:spChg chg="add mod">
          <ac:chgData name="Thierry Dufour" userId="83edfbe4fde2e2e7" providerId="LiveId" clId="{81E76D3D-2C7D-4B82-9829-15810F8B408C}" dt="2026-05-31T20:25:04.346" v="7297" actId="164"/>
          <ac:spMkLst>
            <pc:docMk/>
            <pc:sldMk cId="1433160871" sldId="362"/>
            <ac:spMk id="308" creationId="{4B748361-DDE0-8830-04BF-2D7E2A6CAE6A}"/>
          </ac:spMkLst>
        </pc:spChg>
        <pc:spChg chg="add mod">
          <ac:chgData name="Thierry Dufour" userId="83edfbe4fde2e2e7" providerId="LiveId" clId="{81E76D3D-2C7D-4B82-9829-15810F8B408C}" dt="2026-06-01T13:57:37.125" v="13461" actId="14100"/>
          <ac:spMkLst>
            <pc:docMk/>
            <pc:sldMk cId="1433160871" sldId="362"/>
            <ac:spMk id="309" creationId="{2A08D613-439D-2685-E850-1AB3C1768238}"/>
          </ac:spMkLst>
        </pc:spChg>
        <pc:spChg chg="add mod">
          <ac:chgData name="Thierry Dufour" userId="83edfbe4fde2e2e7" providerId="LiveId" clId="{81E76D3D-2C7D-4B82-9829-15810F8B408C}" dt="2026-06-01T21:48:47.342" v="13564" actId="20577"/>
          <ac:spMkLst>
            <pc:docMk/>
            <pc:sldMk cId="1433160871" sldId="362"/>
            <ac:spMk id="312" creationId="{D346109D-9799-B5E0-642A-8CF89322B1DE}"/>
          </ac:spMkLst>
        </pc:spChg>
        <pc:spChg chg="add mod topLvl">
          <ac:chgData name="Thierry Dufour" userId="83edfbe4fde2e2e7" providerId="LiveId" clId="{81E76D3D-2C7D-4B82-9829-15810F8B408C}" dt="2026-05-31T20:21:31.273" v="7096" actId="164"/>
          <ac:spMkLst>
            <pc:docMk/>
            <pc:sldMk cId="1433160871" sldId="362"/>
            <ac:spMk id="326" creationId="{41C33EE7-DDAD-D988-52C1-3D7149DA6DE0}"/>
          </ac:spMkLst>
        </pc:spChg>
        <pc:spChg chg="add mod">
          <ac:chgData name="Thierry Dufour" userId="83edfbe4fde2e2e7" providerId="LiveId" clId="{81E76D3D-2C7D-4B82-9829-15810F8B408C}" dt="2026-05-31T20:11:51.556" v="6761" actId="1036"/>
          <ac:spMkLst>
            <pc:docMk/>
            <pc:sldMk cId="1433160871" sldId="362"/>
            <ac:spMk id="327" creationId="{B901F5BA-B6C5-6713-F21A-ADCDE8CBA3B4}"/>
          </ac:spMkLst>
        </pc:spChg>
        <pc:spChg chg="add mod">
          <ac:chgData name="Thierry Dufour" userId="83edfbe4fde2e2e7" providerId="LiveId" clId="{81E76D3D-2C7D-4B82-9829-15810F8B408C}" dt="2026-05-31T20:12:01.291" v="6771" actId="1036"/>
          <ac:spMkLst>
            <pc:docMk/>
            <pc:sldMk cId="1433160871" sldId="362"/>
            <ac:spMk id="328" creationId="{11BF3FD6-1ACC-9880-8CC5-2D31EDE92944}"/>
          </ac:spMkLst>
        </pc:spChg>
        <pc:spChg chg="add mod">
          <ac:chgData name="Thierry Dufour" userId="83edfbe4fde2e2e7" providerId="LiveId" clId="{81E76D3D-2C7D-4B82-9829-15810F8B408C}" dt="2026-05-31T20:12:06.031" v="6775" actId="1036"/>
          <ac:spMkLst>
            <pc:docMk/>
            <pc:sldMk cId="1433160871" sldId="362"/>
            <ac:spMk id="329" creationId="{4C0D3F38-781D-F1E2-929F-E0C0D74374EE}"/>
          </ac:spMkLst>
        </pc:spChg>
        <pc:spChg chg="add mod topLvl">
          <ac:chgData name="Thierry Dufour" userId="83edfbe4fde2e2e7" providerId="LiveId" clId="{81E76D3D-2C7D-4B82-9829-15810F8B408C}" dt="2026-05-31T20:21:31.273" v="7096" actId="164"/>
          <ac:spMkLst>
            <pc:docMk/>
            <pc:sldMk cId="1433160871" sldId="362"/>
            <ac:spMk id="330" creationId="{F0B8DB2C-4DB5-0CFE-1654-C37FCE2D1A6E}"/>
          </ac:spMkLst>
        </pc:spChg>
        <pc:spChg chg="add mod topLvl">
          <ac:chgData name="Thierry Dufour" userId="83edfbe4fde2e2e7" providerId="LiveId" clId="{81E76D3D-2C7D-4B82-9829-15810F8B408C}" dt="2026-05-31T20:21:31.273" v="7096" actId="164"/>
          <ac:spMkLst>
            <pc:docMk/>
            <pc:sldMk cId="1433160871" sldId="362"/>
            <ac:spMk id="331" creationId="{40125AFB-B240-DEC4-3C36-50EECA20D2EF}"/>
          </ac:spMkLst>
        </pc:spChg>
        <pc:spChg chg="add mod">
          <ac:chgData name="Thierry Dufour" userId="83edfbe4fde2e2e7" providerId="LiveId" clId="{81E76D3D-2C7D-4B82-9829-15810F8B408C}" dt="2026-05-31T20:12:16.944" v="6789" actId="1036"/>
          <ac:spMkLst>
            <pc:docMk/>
            <pc:sldMk cId="1433160871" sldId="362"/>
            <ac:spMk id="332" creationId="{C58F2B30-7CB6-38DD-9622-3A69223FF6C7}"/>
          </ac:spMkLst>
        </pc:spChg>
        <pc:spChg chg="add mod topLvl">
          <ac:chgData name="Thierry Dufour" userId="83edfbe4fde2e2e7" providerId="LiveId" clId="{81E76D3D-2C7D-4B82-9829-15810F8B408C}" dt="2026-05-31T20:21:31.273" v="7096" actId="164"/>
          <ac:spMkLst>
            <pc:docMk/>
            <pc:sldMk cId="1433160871" sldId="362"/>
            <ac:spMk id="333" creationId="{CABBE12D-00BB-87E2-7DE0-075C82385001}"/>
          </ac:spMkLst>
        </pc:spChg>
        <pc:spChg chg="add mod">
          <ac:chgData name="Thierry Dufour" userId="83edfbe4fde2e2e7" providerId="LiveId" clId="{81E76D3D-2C7D-4B82-9829-15810F8B408C}" dt="2026-05-31T19:43:16.887" v="4945" actId="14100"/>
          <ac:spMkLst>
            <pc:docMk/>
            <pc:sldMk cId="1433160871" sldId="362"/>
            <ac:spMk id="334" creationId="{886D6DAB-359C-3B27-C0C7-247F1F9CCA79}"/>
          </ac:spMkLst>
        </pc:spChg>
        <pc:spChg chg="add mod">
          <ac:chgData name="Thierry Dufour" userId="83edfbe4fde2e2e7" providerId="LiveId" clId="{81E76D3D-2C7D-4B82-9829-15810F8B408C}" dt="2026-05-31T19:46:47.907" v="5206" actId="1035"/>
          <ac:spMkLst>
            <pc:docMk/>
            <pc:sldMk cId="1433160871" sldId="362"/>
            <ac:spMk id="343" creationId="{78E5811B-3F26-08FC-645D-FE6CBDFDF700}"/>
          </ac:spMkLst>
        </pc:spChg>
        <pc:spChg chg="add mod">
          <ac:chgData name="Thierry Dufour" userId="83edfbe4fde2e2e7" providerId="LiveId" clId="{81E76D3D-2C7D-4B82-9829-15810F8B408C}" dt="2026-05-31T20:11:12.571" v="6724" actId="1036"/>
          <ac:spMkLst>
            <pc:docMk/>
            <pc:sldMk cId="1433160871" sldId="362"/>
            <ac:spMk id="344" creationId="{40AAC26F-D1F6-441A-771E-BD592E739648}"/>
          </ac:spMkLst>
        </pc:spChg>
        <pc:spChg chg="add mod">
          <ac:chgData name="Thierry Dufour" userId="83edfbe4fde2e2e7" providerId="LiveId" clId="{81E76D3D-2C7D-4B82-9829-15810F8B408C}" dt="2026-05-31T20:11:18.052" v="6729" actId="1036"/>
          <ac:spMkLst>
            <pc:docMk/>
            <pc:sldMk cId="1433160871" sldId="362"/>
            <ac:spMk id="345" creationId="{D3623B01-7A6F-086B-9DB5-D058B36028EE}"/>
          </ac:spMkLst>
        </pc:spChg>
        <pc:spChg chg="add mod topLvl">
          <ac:chgData name="Thierry Dufour" userId="83edfbe4fde2e2e7" providerId="LiveId" clId="{81E76D3D-2C7D-4B82-9829-15810F8B408C}" dt="2026-05-31T20:21:31.273" v="7096" actId="164"/>
          <ac:spMkLst>
            <pc:docMk/>
            <pc:sldMk cId="1433160871" sldId="362"/>
            <ac:spMk id="346" creationId="{A62A9F0A-EE88-CB0A-44F9-2D3F0C23278B}"/>
          </ac:spMkLst>
        </pc:spChg>
        <pc:spChg chg="add mod">
          <ac:chgData name="Thierry Dufour" userId="83edfbe4fde2e2e7" providerId="LiveId" clId="{81E76D3D-2C7D-4B82-9829-15810F8B408C}" dt="2026-05-31T20:11:34.115" v="6745" actId="1036"/>
          <ac:spMkLst>
            <pc:docMk/>
            <pc:sldMk cId="1433160871" sldId="362"/>
            <ac:spMk id="347" creationId="{CAF3D3CA-5C0B-350F-125C-E9CC6BD10228}"/>
          </ac:spMkLst>
        </pc:spChg>
        <pc:spChg chg="add mod topLvl">
          <ac:chgData name="Thierry Dufour" userId="83edfbe4fde2e2e7" providerId="LiveId" clId="{81E76D3D-2C7D-4B82-9829-15810F8B408C}" dt="2026-05-31T20:21:31.273" v="7096" actId="164"/>
          <ac:spMkLst>
            <pc:docMk/>
            <pc:sldMk cId="1433160871" sldId="362"/>
            <ac:spMk id="348" creationId="{1BA35639-3CED-22D3-E4F3-A4FC3972B894}"/>
          </ac:spMkLst>
        </pc:spChg>
        <pc:spChg chg="add mod">
          <ac:chgData name="Thierry Dufour" userId="83edfbe4fde2e2e7" providerId="LiveId" clId="{81E76D3D-2C7D-4B82-9829-15810F8B408C}" dt="2026-05-31T20:11:28.930" v="6740" actId="1036"/>
          <ac:spMkLst>
            <pc:docMk/>
            <pc:sldMk cId="1433160871" sldId="362"/>
            <ac:spMk id="349" creationId="{62661D4A-8CC5-0367-B562-972EAE93918F}"/>
          </ac:spMkLst>
        </pc:spChg>
        <pc:spChg chg="add mod">
          <ac:chgData name="Thierry Dufour" userId="83edfbe4fde2e2e7" providerId="LiveId" clId="{81E76D3D-2C7D-4B82-9829-15810F8B408C}" dt="2026-05-31T20:11:47.250" v="6756" actId="1036"/>
          <ac:spMkLst>
            <pc:docMk/>
            <pc:sldMk cId="1433160871" sldId="362"/>
            <ac:spMk id="350" creationId="{CD23C737-FC04-E855-4A9D-D31F595A0875}"/>
          </ac:spMkLst>
        </pc:spChg>
        <pc:spChg chg="add mod">
          <ac:chgData name="Thierry Dufour" userId="83edfbe4fde2e2e7" providerId="LiveId" clId="{81E76D3D-2C7D-4B82-9829-15810F8B408C}" dt="2026-05-31T19:46:41.386" v="5205" actId="1036"/>
          <ac:spMkLst>
            <pc:docMk/>
            <pc:sldMk cId="1433160871" sldId="362"/>
            <ac:spMk id="351" creationId="{79FF8B6B-3AD9-18B5-0DA1-872A07EC8919}"/>
          </ac:spMkLst>
        </pc:spChg>
        <pc:spChg chg="add mod">
          <ac:chgData name="Thierry Dufour" userId="83edfbe4fde2e2e7" providerId="LiveId" clId="{81E76D3D-2C7D-4B82-9829-15810F8B408C}" dt="2026-05-31T20:13:05.983" v="6829" actId="1038"/>
          <ac:spMkLst>
            <pc:docMk/>
            <pc:sldMk cId="1433160871" sldId="362"/>
            <ac:spMk id="352" creationId="{8FC1294B-34D1-638B-9A4D-E8CF6E1B98D4}"/>
          </ac:spMkLst>
        </pc:spChg>
        <pc:spChg chg="add mod">
          <ac:chgData name="Thierry Dufour" userId="83edfbe4fde2e2e7" providerId="LiveId" clId="{81E76D3D-2C7D-4B82-9829-15810F8B408C}" dt="2026-05-31T20:13:27.830" v="6890" actId="1035"/>
          <ac:spMkLst>
            <pc:docMk/>
            <pc:sldMk cId="1433160871" sldId="362"/>
            <ac:spMk id="353" creationId="{24A71602-906C-3108-2B91-3215ED2540A4}"/>
          </ac:spMkLst>
        </pc:spChg>
        <pc:spChg chg="add mod topLvl">
          <ac:chgData name="Thierry Dufour" userId="83edfbe4fde2e2e7" providerId="LiveId" clId="{81E76D3D-2C7D-4B82-9829-15810F8B408C}" dt="2026-05-31T20:21:31.273" v="7096" actId="164"/>
          <ac:spMkLst>
            <pc:docMk/>
            <pc:sldMk cId="1433160871" sldId="362"/>
            <ac:spMk id="354" creationId="{07BEE86F-A014-7659-74BD-CF43DC27CC2F}"/>
          </ac:spMkLst>
        </pc:spChg>
        <pc:spChg chg="mod">
          <ac:chgData name="Thierry Dufour" userId="83edfbe4fde2e2e7" providerId="LiveId" clId="{81E76D3D-2C7D-4B82-9829-15810F8B408C}" dt="2026-05-31T20:19:00.479" v="6944" actId="1036"/>
          <ac:spMkLst>
            <pc:docMk/>
            <pc:sldMk cId="1433160871" sldId="362"/>
            <ac:spMk id="364" creationId="{F819612F-4B05-A1C6-AD2F-E13EA950CC9E}"/>
          </ac:spMkLst>
        </pc:spChg>
        <pc:spChg chg="add mod">
          <ac:chgData name="Thierry Dufour" userId="83edfbe4fde2e2e7" providerId="LiveId" clId="{81E76D3D-2C7D-4B82-9829-15810F8B408C}" dt="2026-05-31T20:21:22.553" v="7095" actId="1037"/>
          <ac:spMkLst>
            <pc:docMk/>
            <pc:sldMk cId="1433160871" sldId="362"/>
            <ac:spMk id="365" creationId="{5A100332-340B-2205-97E1-E6D2E3E8C57B}"/>
          </ac:spMkLst>
        </pc:spChg>
        <pc:spChg chg="add mod">
          <ac:chgData name="Thierry Dufour" userId="83edfbe4fde2e2e7" providerId="LiveId" clId="{81E76D3D-2C7D-4B82-9829-15810F8B408C}" dt="2026-05-31T20:21:22.553" v="7095" actId="1037"/>
          <ac:spMkLst>
            <pc:docMk/>
            <pc:sldMk cId="1433160871" sldId="362"/>
            <ac:spMk id="366" creationId="{E1D95C15-F0D3-B2AA-3F72-287E4127D589}"/>
          </ac:spMkLst>
        </pc:spChg>
        <pc:spChg chg="mod">
          <ac:chgData name="Thierry Dufour" userId="83edfbe4fde2e2e7" providerId="LiveId" clId="{81E76D3D-2C7D-4B82-9829-15810F8B408C}" dt="2026-05-31T20:19:37.204" v="6983" actId="1036"/>
          <ac:spMkLst>
            <pc:docMk/>
            <pc:sldMk cId="1433160871" sldId="362"/>
            <ac:spMk id="367" creationId="{79E66C18-CED2-7E06-B864-643B278BB9A4}"/>
          </ac:spMkLst>
        </pc:spChg>
        <pc:spChg chg="mod">
          <ac:chgData name="Thierry Dufour" userId="83edfbe4fde2e2e7" providerId="LiveId" clId="{81E76D3D-2C7D-4B82-9829-15810F8B408C}" dt="2026-05-31T20:19:18.928" v="6963" actId="1036"/>
          <ac:spMkLst>
            <pc:docMk/>
            <pc:sldMk cId="1433160871" sldId="362"/>
            <ac:spMk id="368" creationId="{C98F3377-5410-8427-BD12-D9851579E2D8}"/>
          </ac:spMkLst>
        </pc:spChg>
        <pc:spChg chg="add mod">
          <ac:chgData name="Thierry Dufour" userId="83edfbe4fde2e2e7" providerId="LiveId" clId="{81E76D3D-2C7D-4B82-9829-15810F8B408C}" dt="2026-05-31T20:21:22.553" v="7095" actId="1037"/>
          <ac:spMkLst>
            <pc:docMk/>
            <pc:sldMk cId="1433160871" sldId="362"/>
            <ac:spMk id="369" creationId="{8D3E266B-36C0-BF44-8A81-8805AEB4A05C}"/>
          </ac:spMkLst>
        </pc:spChg>
        <pc:spChg chg="add mod topLvl">
          <ac:chgData name="Thierry Dufour" userId="83edfbe4fde2e2e7" providerId="LiveId" clId="{81E76D3D-2C7D-4B82-9829-15810F8B408C}" dt="2026-05-31T20:21:31.273" v="7096" actId="164"/>
          <ac:spMkLst>
            <pc:docMk/>
            <pc:sldMk cId="1433160871" sldId="362"/>
            <ac:spMk id="370" creationId="{B065C62A-2BE8-AC25-35CA-69A1B57CE7AE}"/>
          </ac:spMkLst>
        </pc:spChg>
        <pc:spChg chg="mod topLvl">
          <ac:chgData name="Thierry Dufour" userId="83edfbe4fde2e2e7" providerId="LiveId" clId="{81E76D3D-2C7D-4B82-9829-15810F8B408C}" dt="2026-05-31T20:21:31.273" v="7096" actId="164"/>
          <ac:spMkLst>
            <pc:docMk/>
            <pc:sldMk cId="1433160871" sldId="362"/>
            <ac:spMk id="371" creationId="{2066D93A-E2A6-40D4-A0E9-D70EC5A3CE09}"/>
          </ac:spMkLst>
        </pc:spChg>
        <pc:spChg chg="add mod">
          <ac:chgData name="Thierry Dufour" userId="83edfbe4fde2e2e7" providerId="LiveId" clId="{81E76D3D-2C7D-4B82-9829-15810F8B408C}" dt="2026-05-31T20:21:22.553" v="7095" actId="1037"/>
          <ac:spMkLst>
            <pc:docMk/>
            <pc:sldMk cId="1433160871" sldId="362"/>
            <ac:spMk id="372" creationId="{4CE9D254-6C72-EE20-9895-8721BCA8B8C8}"/>
          </ac:spMkLst>
        </pc:spChg>
        <pc:spChg chg="mod">
          <ac:chgData name="Thierry Dufour" userId="83edfbe4fde2e2e7" providerId="LiveId" clId="{81E76D3D-2C7D-4B82-9829-15810F8B408C}" dt="2026-05-31T19:55:09.888" v="6065" actId="14100"/>
          <ac:spMkLst>
            <pc:docMk/>
            <pc:sldMk cId="1433160871" sldId="362"/>
            <ac:spMk id="381" creationId="{FB74D59A-C83D-BE25-C72F-529CD7EA4AE9}"/>
          </ac:spMkLst>
        </pc:spChg>
        <pc:spChg chg="add mod">
          <ac:chgData name="Thierry Dufour" userId="83edfbe4fde2e2e7" providerId="LiveId" clId="{81E76D3D-2C7D-4B82-9829-15810F8B408C}" dt="2026-05-31T20:21:22.553" v="7095" actId="1037"/>
          <ac:spMkLst>
            <pc:docMk/>
            <pc:sldMk cId="1433160871" sldId="362"/>
            <ac:spMk id="382" creationId="{3C325114-5B2A-DA06-55D0-C163480E7454}"/>
          </ac:spMkLst>
        </pc:spChg>
        <pc:spChg chg="mod">
          <ac:chgData name="Thierry Dufour" userId="83edfbe4fde2e2e7" providerId="LiveId" clId="{81E76D3D-2C7D-4B82-9829-15810F8B408C}" dt="2026-05-31T20:19:59.375" v="7020" actId="1036"/>
          <ac:spMkLst>
            <pc:docMk/>
            <pc:sldMk cId="1433160871" sldId="362"/>
            <ac:spMk id="383" creationId="{D1243DBC-A540-B760-504A-0C84CC8ADDD6}"/>
          </ac:spMkLst>
        </pc:spChg>
        <pc:spChg chg="mod">
          <ac:chgData name="Thierry Dufour" userId="83edfbe4fde2e2e7" providerId="LiveId" clId="{81E76D3D-2C7D-4B82-9829-15810F8B408C}" dt="2026-05-31T20:19:51.063" v="7007" actId="1035"/>
          <ac:spMkLst>
            <pc:docMk/>
            <pc:sldMk cId="1433160871" sldId="362"/>
            <ac:spMk id="384" creationId="{E0F5EA07-52CD-3690-D1EF-1D8C863D49E8}"/>
          </ac:spMkLst>
        </pc:spChg>
        <pc:spChg chg="add mod">
          <ac:chgData name="Thierry Dufour" userId="83edfbe4fde2e2e7" providerId="LiveId" clId="{81E76D3D-2C7D-4B82-9829-15810F8B408C}" dt="2026-05-31T20:21:22.553" v="7095" actId="1037"/>
          <ac:spMkLst>
            <pc:docMk/>
            <pc:sldMk cId="1433160871" sldId="362"/>
            <ac:spMk id="385" creationId="{A0ECBF56-4A80-D245-8FB9-DB963410D6D2}"/>
          </ac:spMkLst>
        </pc:spChg>
        <pc:spChg chg="mod topLvl">
          <ac:chgData name="Thierry Dufour" userId="83edfbe4fde2e2e7" providerId="LiveId" clId="{81E76D3D-2C7D-4B82-9829-15810F8B408C}" dt="2026-05-31T20:21:31.273" v="7096" actId="164"/>
          <ac:spMkLst>
            <pc:docMk/>
            <pc:sldMk cId="1433160871" sldId="362"/>
            <ac:spMk id="386" creationId="{AC4CBBC7-D638-6ED9-8613-3ED30B1D3FF3}"/>
          </ac:spMkLst>
        </pc:spChg>
        <pc:spChg chg="add mod">
          <ac:chgData name="Thierry Dufour" userId="83edfbe4fde2e2e7" providerId="LiveId" clId="{81E76D3D-2C7D-4B82-9829-15810F8B408C}" dt="2026-05-31T20:21:22.553" v="7095" actId="1037"/>
          <ac:spMkLst>
            <pc:docMk/>
            <pc:sldMk cId="1433160871" sldId="362"/>
            <ac:spMk id="387" creationId="{946F38EA-EAE6-3EE3-5CD2-E776F061C863}"/>
          </ac:spMkLst>
        </pc:spChg>
        <pc:spChg chg="mod">
          <ac:chgData name="Thierry Dufour" userId="83edfbe4fde2e2e7" providerId="LiveId" clId="{81E76D3D-2C7D-4B82-9829-15810F8B408C}" dt="2026-05-31T20:20:13.809" v="7040" actId="1036"/>
          <ac:spMkLst>
            <pc:docMk/>
            <pc:sldMk cId="1433160871" sldId="362"/>
            <ac:spMk id="388" creationId="{1998B665-6C85-C4AF-F06E-7AC295434256}"/>
          </ac:spMkLst>
        </pc:spChg>
        <pc:spChg chg="add mod">
          <ac:chgData name="Thierry Dufour" userId="83edfbe4fde2e2e7" providerId="LiveId" clId="{81E76D3D-2C7D-4B82-9829-15810F8B408C}" dt="2026-05-31T20:21:22.553" v="7095" actId="1037"/>
          <ac:spMkLst>
            <pc:docMk/>
            <pc:sldMk cId="1433160871" sldId="362"/>
            <ac:spMk id="389" creationId="{AA191E36-7012-6AE8-D0B9-B0683EDD840C}"/>
          </ac:spMkLst>
        </pc:spChg>
        <pc:spChg chg="add mod">
          <ac:chgData name="Thierry Dufour" userId="83edfbe4fde2e2e7" providerId="LiveId" clId="{81E76D3D-2C7D-4B82-9829-15810F8B408C}" dt="2026-05-31T20:21:22.553" v="7095" actId="1037"/>
          <ac:spMkLst>
            <pc:docMk/>
            <pc:sldMk cId="1433160871" sldId="362"/>
            <ac:spMk id="390" creationId="{11564E7F-3F0B-4A1E-57EC-6EC5F5E3538F}"/>
          </ac:spMkLst>
        </pc:spChg>
        <pc:spChg chg="mod">
          <ac:chgData name="Thierry Dufour" userId="83edfbe4fde2e2e7" providerId="LiveId" clId="{81E76D3D-2C7D-4B82-9829-15810F8B408C}" dt="2026-05-31T20:20:27.790" v="7058" actId="1035"/>
          <ac:spMkLst>
            <pc:docMk/>
            <pc:sldMk cId="1433160871" sldId="362"/>
            <ac:spMk id="391" creationId="{794799DA-7CA0-1B74-E3F0-539B0DF2A9BB}"/>
          </ac:spMkLst>
        </pc:spChg>
        <pc:spChg chg="mod">
          <ac:chgData name="Thierry Dufour" userId="83edfbe4fde2e2e7" providerId="LiveId" clId="{81E76D3D-2C7D-4B82-9829-15810F8B408C}" dt="2026-05-31T20:11:00.552" v="6714" actId="14100"/>
          <ac:spMkLst>
            <pc:docMk/>
            <pc:sldMk cId="1433160871" sldId="362"/>
            <ac:spMk id="392" creationId="{6C235353-7550-CFD3-671F-099F0F43824F}"/>
          </ac:spMkLst>
        </pc:spChg>
        <pc:spChg chg="mod topLvl">
          <ac:chgData name="Thierry Dufour" userId="83edfbe4fde2e2e7" providerId="LiveId" clId="{81E76D3D-2C7D-4B82-9829-15810F8B408C}" dt="2026-05-31T20:17:09.664" v="6923" actId="164"/>
          <ac:spMkLst>
            <pc:docMk/>
            <pc:sldMk cId="1433160871" sldId="362"/>
            <ac:spMk id="433" creationId="{C2067458-CC48-E957-BB69-781810C6BF73}"/>
          </ac:spMkLst>
        </pc:spChg>
        <pc:spChg chg="mod topLvl">
          <ac:chgData name="Thierry Dufour" userId="83edfbe4fde2e2e7" providerId="LiveId" clId="{81E76D3D-2C7D-4B82-9829-15810F8B408C}" dt="2026-05-31T20:17:09.664" v="6923" actId="164"/>
          <ac:spMkLst>
            <pc:docMk/>
            <pc:sldMk cId="1433160871" sldId="362"/>
            <ac:spMk id="439" creationId="{C9FFE1AC-5A58-409E-B869-550247044905}"/>
          </ac:spMkLst>
        </pc:spChg>
        <pc:spChg chg="mod topLvl">
          <ac:chgData name="Thierry Dufour" userId="83edfbe4fde2e2e7" providerId="LiveId" clId="{81E76D3D-2C7D-4B82-9829-15810F8B408C}" dt="2026-05-31T20:17:09.664" v="6923" actId="164"/>
          <ac:spMkLst>
            <pc:docMk/>
            <pc:sldMk cId="1433160871" sldId="362"/>
            <ac:spMk id="444" creationId="{4085A27C-9C1C-4340-ACAF-19CF1E6125D1}"/>
          </ac:spMkLst>
        </pc:spChg>
        <pc:spChg chg="mod topLvl">
          <ac:chgData name="Thierry Dufour" userId="83edfbe4fde2e2e7" providerId="LiveId" clId="{81E76D3D-2C7D-4B82-9829-15810F8B408C}" dt="2026-05-31T20:17:09.664" v="6923" actId="164"/>
          <ac:spMkLst>
            <pc:docMk/>
            <pc:sldMk cId="1433160871" sldId="362"/>
            <ac:spMk id="449" creationId="{B5A2BEA2-999C-44EA-3DD1-9CB5A3B5CD11}"/>
          </ac:spMkLst>
        </pc:spChg>
        <pc:spChg chg="mod topLvl">
          <ac:chgData name="Thierry Dufour" userId="83edfbe4fde2e2e7" providerId="LiveId" clId="{81E76D3D-2C7D-4B82-9829-15810F8B408C}" dt="2026-05-31T20:17:09.664" v="6923" actId="164"/>
          <ac:spMkLst>
            <pc:docMk/>
            <pc:sldMk cId="1433160871" sldId="362"/>
            <ac:spMk id="452" creationId="{D87D5AC3-47B9-7A52-FFAA-86CD620B2043}"/>
          </ac:spMkLst>
        </pc:spChg>
        <pc:spChg chg="mod">
          <ac:chgData name="Thierry Dufour" userId="83edfbe4fde2e2e7" providerId="LiveId" clId="{81E76D3D-2C7D-4B82-9829-15810F8B408C}" dt="2026-05-31T20:16:58.294" v="6922" actId="1037"/>
          <ac:spMkLst>
            <pc:docMk/>
            <pc:sldMk cId="1433160871" sldId="362"/>
            <ac:spMk id="465" creationId="{A2B939C1-D1FB-2FD2-639E-1037FAC0DE4B}"/>
          </ac:spMkLst>
        </pc:spChg>
        <pc:spChg chg="mod">
          <ac:chgData name="Thierry Dufour" userId="83edfbe4fde2e2e7" providerId="LiveId" clId="{81E76D3D-2C7D-4B82-9829-15810F8B408C}" dt="2026-05-31T20:16:58.294" v="6922" actId="1037"/>
          <ac:spMkLst>
            <pc:docMk/>
            <pc:sldMk cId="1433160871" sldId="362"/>
            <ac:spMk id="467" creationId="{D962975C-35D9-45A3-074D-827B2040E5A8}"/>
          </ac:spMkLst>
        </pc:spChg>
        <pc:spChg chg="mod topLvl">
          <ac:chgData name="Thierry Dufour" userId="83edfbe4fde2e2e7" providerId="LiveId" clId="{81E76D3D-2C7D-4B82-9829-15810F8B408C}" dt="2026-05-31T20:17:09.664" v="6923" actId="164"/>
          <ac:spMkLst>
            <pc:docMk/>
            <pc:sldMk cId="1433160871" sldId="362"/>
            <ac:spMk id="468" creationId="{9BBC5091-4D11-26AD-6750-527294FA1C20}"/>
          </ac:spMkLst>
        </pc:spChg>
        <pc:spChg chg="mod">
          <ac:chgData name="Thierry Dufour" userId="83edfbe4fde2e2e7" providerId="LiveId" clId="{81E76D3D-2C7D-4B82-9829-15810F8B408C}" dt="2026-05-31T20:16:58.294" v="6922" actId="1037"/>
          <ac:spMkLst>
            <pc:docMk/>
            <pc:sldMk cId="1433160871" sldId="362"/>
            <ac:spMk id="470" creationId="{301CCC6D-D966-31D1-CBC3-E8D8E5B09E0D}"/>
          </ac:spMkLst>
        </pc:spChg>
        <pc:spChg chg="mod">
          <ac:chgData name="Thierry Dufour" userId="83edfbe4fde2e2e7" providerId="LiveId" clId="{81E76D3D-2C7D-4B82-9829-15810F8B408C}" dt="2026-05-31T20:16:58.294" v="6922" actId="1037"/>
          <ac:spMkLst>
            <pc:docMk/>
            <pc:sldMk cId="1433160871" sldId="362"/>
            <ac:spMk id="473" creationId="{2EBFF11C-58DE-0C49-8690-D1DC8003F0DF}"/>
          </ac:spMkLst>
        </pc:spChg>
        <pc:spChg chg="mod topLvl">
          <ac:chgData name="Thierry Dufour" userId="83edfbe4fde2e2e7" providerId="LiveId" clId="{81E76D3D-2C7D-4B82-9829-15810F8B408C}" dt="2026-05-31T20:17:09.664" v="6923" actId="164"/>
          <ac:spMkLst>
            <pc:docMk/>
            <pc:sldMk cId="1433160871" sldId="362"/>
            <ac:spMk id="475" creationId="{622F45E6-B930-B177-03A1-F52FF9921868}"/>
          </ac:spMkLst>
        </pc:spChg>
        <pc:spChg chg="mod">
          <ac:chgData name="Thierry Dufour" userId="83edfbe4fde2e2e7" providerId="LiveId" clId="{81E76D3D-2C7D-4B82-9829-15810F8B408C}" dt="2026-05-31T20:16:58.294" v="6922" actId="1037"/>
          <ac:spMkLst>
            <pc:docMk/>
            <pc:sldMk cId="1433160871" sldId="362"/>
            <ac:spMk id="476" creationId="{45162E22-C46A-84E8-1825-CD241E6D2561}"/>
          </ac:spMkLst>
        </pc:spChg>
        <pc:spChg chg="mod topLvl">
          <ac:chgData name="Thierry Dufour" userId="83edfbe4fde2e2e7" providerId="LiveId" clId="{81E76D3D-2C7D-4B82-9829-15810F8B408C}" dt="2026-05-31T20:17:09.664" v="6923" actId="164"/>
          <ac:spMkLst>
            <pc:docMk/>
            <pc:sldMk cId="1433160871" sldId="362"/>
            <ac:spMk id="477" creationId="{82FCED5A-7524-A549-A00D-E6838F36DEB8}"/>
          </ac:spMkLst>
        </pc:spChg>
        <pc:spChg chg="mod topLvl">
          <ac:chgData name="Thierry Dufour" userId="83edfbe4fde2e2e7" providerId="LiveId" clId="{81E76D3D-2C7D-4B82-9829-15810F8B408C}" dt="2026-05-31T20:17:09.664" v="6923" actId="164"/>
          <ac:spMkLst>
            <pc:docMk/>
            <pc:sldMk cId="1433160871" sldId="362"/>
            <ac:spMk id="479" creationId="{DEEDE30E-685C-2E9A-8686-2A2FBD387A08}"/>
          </ac:spMkLst>
        </pc:spChg>
        <pc:spChg chg="mod topLvl">
          <ac:chgData name="Thierry Dufour" userId="83edfbe4fde2e2e7" providerId="LiveId" clId="{81E76D3D-2C7D-4B82-9829-15810F8B408C}" dt="2026-05-31T20:17:09.664" v="6923" actId="164"/>
          <ac:spMkLst>
            <pc:docMk/>
            <pc:sldMk cId="1433160871" sldId="362"/>
            <ac:spMk id="481" creationId="{BB184A36-43DF-A52A-367B-A9592171019B}"/>
          </ac:spMkLst>
        </pc:spChg>
        <pc:spChg chg="add mod">
          <ac:chgData name="Thierry Dufour" userId="83edfbe4fde2e2e7" providerId="LiveId" clId="{81E76D3D-2C7D-4B82-9829-15810F8B408C}" dt="2026-05-31T20:26:38.169" v="7304" actId="164"/>
          <ac:spMkLst>
            <pc:docMk/>
            <pc:sldMk cId="1433160871" sldId="362"/>
            <ac:spMk id="503" creationId="{093DCE33-88C3-D452-5ECC-222170DDF824}"/>
          </ac:spMkLst>
        </pc:spChg>
        <pc:spChg chg="add mod">
          <ac:chgData name="Thierry Dufour" userId="83edfbe4fde2e2e7" providerId="LiveId" clId="{81E76D3D-2C7D-4B82-9829-15810F8B408C}" dt="2026-05-31T20:26:00.347" v="7300" actId="14100"/>
          <ac:spMkLst>
            <pc:docMk/>
            <pc:sldMk cId="1433160871" sldId="362"/>
            <ac:spMk id="504" creationId="{5A777107-C11E-D78D-764B-DB1D383EF158}"/>
          </ac:spMkLst>
        </pc:spChg>
        <pc:spChg chg="add mod">
          <ac:chgData name="Thierry Dufour" userId="83edfbe4fde2e2e7" providerId="LiveId" clId="{81E76D3D-2C7D-4B82-9829-15810F8B408C}" dt="2026-06-01T13:57:22.938" v="13452"/>
          <ac:spMkLst>
            <pc:docMk/>
            <pc:sldMk cId="1433160871" sldId="362"/>
            <ac:spMk id="505" creationId="{FD8478FC-47D2-9757-9E63-507E4D419F73}"/>
          </ac:spMkLst>
        </pc:spChg>
        <pc:spChg chg="add mod">
          <ac:chgData name="Thierry Dufour" userId="83edfbe4fde2e2e7" providerId="LiveId" clId="{81E76D3D-2C7D-4B82-9829-15810F8B408C}" dt="2026-06-01T07:00:41.034" v="12219" actId="1076"/>
          <ac:spMkLst>
            <pc:docMk/>
            <pc:sldMk cId="1433160871" sldId="362"/>
            <ac:spMk id="511" creationId="{81E901D6-06ED-684C-6377-BB9E73242346}"/>
          </ac:spMkLst>
        </pc:spChg>
        <pc:grpChg chg="mod">
          <ac:chgData name="Thierry Dufour" userId="83edfbe4fde2e2e7" providerId="LiveId" clId="{81E76D3D-2C7D-4B82-9829-15810F8B408C}" dt="2026-05-31T20:32:43.664" v="7422" actId="1037"/>
          <ac:grpSpMkLst>
            <pc:docMk/>
            <pc:sldMk cId="1433160871" sldId="362"/>
            <ac:grpSpMk id="13" creationId="{38FAF8B6-4E1A-1AEB-BC37-62EF3523328B}"/>
          </ac:grpSpMkLst>
        </pc:grpChg>
        <pc:grpChg chg="mod">
          <ac:chgData name="Thierry Dufour" userId="83edfbe4fde2e2e7" providerId="LiveId" clId="{81E76D3D-2C7D-4B82-9829-15810F8B408C}" dt="2026-05-31T20:32:43.664" v="7422" actId="1037"/>
          <ac:grpSpMkLst>
            <pc:docMk/>
            <pc:sldMk cId="1433160871" sldId="362"/>
            <ac:grpSpMk id="209" creationId="{3AACBCB0-ECF5-4A31-E1A7-42E3FCE233D4}"/>
          </ac:grpSpMkLst>
        </pc:grpChg>
        <pc:grpChg chg="mod">
          <ac:chgData name="Thierry Dufour" userId="83edfbe4fde2e2e7" providerId="LiveId" clId="{81E76D3D-2C7D-4B82-9829-15810F8B408C}" dt="2026-05-31T20:32:43.664" v="7422" actId="1037"/>
          <ac:grpSpMkLst>
            <pc:docMk/>
            <pc:sldMk cId="1433160871" sldId="362"/>
            <ac:grpSpMk id="210" creationId="{71D7B2F6-6991-BD14-BF87-17307712B141}"/>
          </ac:grpSpMkLst>
        </pc:grpChg>
        <pc:grpChg chg="mod">
          <ac:chgData name="Thierry Dufour" userId="83edfbe4fde2e2e7" providerId="LiveId" clId="{81E76D3D-2C7D-4B82-9829-15810F8B408C}" dt="2026-05-31T20:32:43.664" v="7422" actId="1037"/>
          <ac:grpSpMkLst>
            <pc:docMk/>
            <pc:sldMk cId="1433160871" sldId="362"/>
            <ac:grpSpMk id="231" creationId="{63856F07-DD0E-FBCC-A82C-A677290C461E}"/>
          </ac:grpSpMkLst>
        </pc:grpChg>
        <pc:grpChg chg="mod">
          <ac:chgData name="Thierry Dufour" userId="83edfbe4fde2e2e7" providerId="LiveId" clId="{81E76D3D-2C7D-4B82-9829-15810F8B408C}" dt="2026-05-31T20:32:43.664" v="7422" actId="1037"/>
          <ac:grpSpMkLst>
            <pc:docMk/>
            <pc:sldMk cId="1433160871" sldId="362"/>
            <ac:grpSpMk id="268" creationId="{A618AC53-3024-4979-6698-19AB935C4D57}"/>
          </ac:grpSpMkLst>
        </pc:grpChg>
        <pc:grpChg chg="add mod">
          <ac:chgData name="Thierry Dufour" userId="83edfbe4fde2e2e7" providerId="LiveId" clId="{81E76D3D-2C7D-4B82-9829-15810F8B408C}" dt="2026-05-31T19:44:16.893" v="5034" actId="1037"/>
          <ac:grpSpMkLst>
            <pc:docMk/>
            <pc:sldMk cId="1433160871" sldId="362"/>
            <ac:grpSpMk id="338" creationId="{6F19AAE0-1958-A684-D145-163BA893E003}"/>
          </ac:grpSpMkLst>
        </pc:grpChg>
        <pc:grpChg chg="add mod">
          <ac:chgData name="Thierry Dufour" userId="83edfbe4fde2e2e7" providerId="LiveId" clId="{81E76D3D-2C7D-4B82-9829-15810F8B408C}" dt="2026-05-31T19:44:24.288" v="5048" actId="1037"/>
          <ac:grpSpMkLst>
            <pc:docMk/>
            <pc:sldMk cId="1433160871" sldId="362"/>
            <ac:grpSpMk id="339" creationId="{C571B938-DE62-16DD-5DE8-F0D32533D618}"/>
          </ac:grpSpMkLst>
        </pc:grpChg>
        <pc:grpChg chg="mod">
          <ac:chgData name="Thierry Dufour" userId="83edfbe4fde2e2e7" providerId="LiveId" clId="{81E76D3D-2C7D-4B82-9829-15810F8B408C}" dt="2026-05-31T19:55:23.417" v="6184" actId="1035"/>
          <ac:grpSpMkLst>
            <pc:docMk/>
            <pc:sldMk cId="1433160871" sldId="362"/>
            <ac:grpSpMk id="377" creationId="{47093768-C7FE-D5F7-C8BB-08CD5EEFB4C1}"/>
          </ac:grpSpMkLst>
        </pc:grpChg>
        <pc:grpChg chg="mod">
          <ac:chgData name="Thierry Dufour" userId="83edfbe4fde2e2e7" providerId="LiveId" clId="{81E76D3D-2C7D-4B82-9829-15810F8B408C}" dt="2026-05-31T20:29:41.295" v="7357" actId="1076"/>
          <ac:grpSpMkLst>
            <pc:docMk/>
            <pc:sldMk cId="1433160871" sldId="362"/>
            <ac:grpSpMk id="497" creationId="{33E1723E-8E52-DA1F-4162-CECC8C7F2079}"/>
          </ac:grpSpMkLst>
        </pc:grpChg>
        <pc:grpChg chg="add mod">
          <ac:chgData name="Thierry Dufour" userId="83edfbe4fde2e2e7" providerId="LiveId" clId="{81E76D3D-2C7D-4B82-9829-15810F8B408C}" dt="2026-05-31T20:19:41.514" v="6990"/>
          <ac:grpSpMkLst>
            <pc:docMk/>
            <pc:sldMk cId="1433160871" sldId="362"/>
            <ac:grpSpMk id="498" creationId="{F34D0CD9-2BEF-10E8-1B33-6EBA825E094B}"/>
          </ac:grpSpMkLst>
        </pc:grpChg>
        <pc:grpChg chg="mod">
          <ac:chgData name="Thierry Dufour" userId="83edfbe4fde2e2e7" providerId="LiveId" clId="{81E76D3D-2C7D-4B82-9829-15810F8B408C}" dt="2026-05-31T20:29:37.595" v="7356" actId="1076"/>
          <ac:grpSpMkLst>
            <pc:docMk/>
            <pc:sldMk cId="1433160871" sldId="362"/>
            <ac:grpSpMk id="502" creationId="{6A767068-3090-7D18-0621-F857BE439EC5}"/>
          </ac:grpSpMkLst>
        </pc:grpChg>
        <pc:grpChg chg="add mod">
          <ac:chgData name="Thierry Dufour" userId="83edfbe4fde2e2e7" providerId="LiveId" clId="{81E76D3D-2C7D-4B82-9829-15810F8B408C}" dt="2026-05-31T20:25:04.346" v="7297" actId="164"/>
          <ac:grpSpMkLst>
            <pc:docMk/>
            <pc:sldMk cId="1433160871" sldId="362"/>
            <ac:grpSpMk id="506" creationId="{FA8FEE4F-AE0B-6C6E-3A83-E761011F8B9D}"/>
          </ac:grpSpMkLst>
        </pc:grpChg>
        <pc:grpChg chg="add mod">
          <ac:chgData name="Thierry Dufour" userId="83edfbe4fde2e2e7" providerId="LiveId" clId="{81E76D3D-2C7D-4B82-9829-15810F8B408C}" dt="2026-06-01T13:57:22.938" v="13452"/>
          <ac:grpSpMkLst>
            <pc:docMk/>
            <pc:sldMk cId="1433160871" sldId="362"/>
            <ac:grpSpMk id="507" creationId="{48760A70-BB91-F060-0136-2622F2CC7679}"/>
          </ac:grpSpMkLst>
        </pc:grpChg>
        <pc:grpChg chg="add mod">
          <ac:chgData name="Thierry Dufour" userId="83edfbe4fde2e2e7" providerId="LiveId" clId="{81E76D3D-2C7D-4B82-9829-15810F8B408C}" dt="2026-05-31T20:29:22.646" v="7318" actId="1076"/>
          <ac:grpSpMkLst>
            <pc:docMk/>
            <pc:sldMk cId="1433160871" sldId="362"/>
            <ac:grpSpMk id="508" creationId="{56FE1CA3-68AE-59BF-C5D1-889DECADBA33}"/>
          </ac:grpSpMkLst>
        </pc:grpChg>
        <pc:picChg chg="mod">
          <ac:chgData name="Thierry Dufour" userId="83edfbe4fde2e2e7" providerId="LiveId" clId="{81E76D3D-2C7D-4B82-9829-15810F8B408C}" dt="2026-05-31T20:32:05.118" v="7388" actId="1038"/>
          <ac:picMkLst>
            <pc:docMk/>
            <pc:sldMk cId="1433160871" sldId="362"/>
            <ac:picMk id="67" creationId="{A01CA37E-79E8-2A10-482D-09C6AB28C83D}"/>
          </ac:picMkLst>
        </pc:picChg>
        <pc:picChg chg="mod">
          <ac:chgData name="Thierry Dufour" userId="83edfbe4fde2e2e7" providerId="LiveId" clId="{81E76D3D-2C7D-4B82-9829-15810F8B408C}" dt="2026-05-31T20:32:05.118" v="7388" actId="1038"/>
          <ac:picMkLst>
            <pc:docMk/>
            <pc:sldMk cId="1433160871" sldId="362"/>
            <ac:picMk id="68" creationId="{8116EEBB-B3EA-A0B5-3EA0-4280A254DDCC}"/>
          </ac:picMkLst>
        </pc:picChg>
        <pc:picChg chg="add mod ord">
          <ac:chgData name="Thierry Dufour" userId="83edfbe4fde2e2e7" providerId="LiveId" clId="{81E76D3D-2C7D-4B82-9829-15810F8B408C}" dt="2026-05-31T20:26:38.169" v="7304" actId="164"/>
          <ac:picMkLst>
            <pc:docMk/>
            <pc:sldMk cId="1433160871" sldId="362"/>
            <ac:picMk id="420" creationId="{B1226988-8843-F2F0-DC82-DAA01FA528CB}"/>
          </ac:picMkLst>
        </pc:picChg>
        <pc:picChg chg="add mod">
          <ac:chgData name="Thierry Dufour" userId="83edfbe4fde2e2e7" providerId="LiveId" clId="{81E76D3D-2C7D-4B82-9829-15810F8B408C}" dt="2026-06-01T07:00:37.080" v="12218" actId="1035"/>
          <ac:picMkLst>
            <pc:docMk/>
            <pc:sldMk cId="1433160871" sldId="362"/>
            <ac:picMk id="510" creationId="{06B61EBB-CA91-1E35-1161-7A63BFEF3DBA}"/>
          </ac:picMkLst>
        </pc:picChg>
        <pc:cxnChg chg="mod">
          <ac:chgData name="Thierry Dufour" userId="83edfbe4fde2e2e7" providerId="LiveId" clId="{81E76D3D-2C7D-4B82-9829-15810F8B408C}" dt="2026-05-31T14:33:35.725" v="4650" actId="1037"/>
          <ac:cxnSpMkLst>
            <pc:docMk/>
            <pc:sldMk cId="1433160871" sldId="362"/>
            <ac:cxnSpMk id="20" creationId="{45CC7559-927E-9BE0-CC98-FCB401E78A8E}"/>
          </ac:cxnSpMkLst>
        </pc:cxnChg>
        <pc:cxnChg chg="add mod">
          <ac:chgData name="Thierry Dufour" userId="83edfbe4fde2e2e7" providerId="LiveId" clId="{81E76D3D-2C7D-4B82-9829-15810F8B408C}" dt="2026-05-31T19:38:57.725" v="4766" actId="1038"/>
          <ac:cxnSpMkLst>
            <pc:docMk/>
            <pc:sldMk cId="1433160871" sldId="362"/>
            <ac:cxnSpMk id="316" creationId="{F63E6ADC-0E3E-867B-0D26-7D48211FDA51}"/>
          </ac:cxnSpMkLst>
        </pc:cxnChg>
        <pc:cxnChg chg="add mod">
          <ac:chgData name="Thierry Dufour" userId="83edfbe4fde2e2e7" providerId="LiveId" clId="{81E76D3D-2C7D-4B82-9829-15810F8B408C}" dt="2026-05-31T19:46:35.127" v="5189" actId="1036"/>
          <ac:cxnSpMkLst>
            <pc:docMk/>
            <pc:sldMk cId="1433160871" sldId="362"/>
            <ac:cxnSpMk id="317" creationId="{B7F0229A-C4FA-56FE-1AA3-F2782F3C0CFB}"/>
          </ac:cxnSpMkLst>
        </pc:cxnChg>
        <pc:cxnChg chg="add mod">
          <ac:chgData name="Thierry Dufour" userId="83edfbe4fde2e2e7" providerId="LiveId" clId="{81E76D3D-2C7D-4B82-9829-15810F8B408C}" dt="2026-05-31T19:39:40.188" v="4777" actId="693"/>
          <ac:cxnSpMkLst>
            <pc:docMk/>
            <pc:sldMk cId="1433160871" sldId="362"/>
            <ac:cxnSpMk id="318" creationId="{7E40B990-4285-844F-8473-BCFB9EDFF568}"/>
          </ac:cxnSpMkLst>
        </pc:cxnChg>
        <pc:cxnChg chg="add mod">
          <ac:chgData name="Thierry Dufour" userId="83edfbe4fde2e2e7" providerId="LiveId" clId="{81E76D3D-2C7D-4B82-9829-15810F8B408C}" dt="2026-05-31T19:39:44.342" v="4781" actId="1036"/>
          <ac:cxnSpMkLst>
            <pc:docMk/>
            <pc:sldMk cId="1433160871" sldId="362"/>
            <ac:cxnSpMk id="319" creationId="{E5F9D9ED-666B-3CB3-C39B-54E4D6D59AAB}"/>
          </ac:cxnSpMkLst>
        </pc:cxnChg>
        <pc:cxnChg chg="add mod">
          <ac:chgData name="Thierry Dufour" userId="83edfbe4fde2e2e7" providerId="LiveId" clId="{81E76D3D-2C7D-4B82-9829-15810F8B408C}" dt="2026-05-31T19:40:46.413" v="4801" actId="1035"/>
          <ac:cxnSpMkLst>
            <pc:docMk/>
            <pc:sldMk cId="1433160871" sldId="362"/>
            <ac:cxnSpMk id="320" creationId="{4A0AC90E-E23D-5A20-4078-61D845703F07}"/>
          </ac:cxnSpMkLst>
        </pc:cxnChg>
        <pc:cxnChg chg="add del mod">
          <ac:chgData name="Thierry Dufour" userId="83edfbe4fde2e2e7" providerId="LiveId" clId="{81E76D3D-2C7D-4B82-9829-15810F8B408C}" dt="2026-05-31T19:46:41.386" v="5205" actId="1036"/>
          <ac:cxnSpMkLst>
            <pc:docMk/>
            <pc:sldMk cId="1433160871" sldId="362"/>
            <ac:cxnSpMk id="322" creationId="{34A05C10-5457-B56B-F85A-3C19124A6624}"/>
          </ac:cxnSpMkLst>
        </pc:cxnChg>
        <pc:cxnChg chg="add mod">
          <ac:chgData name="Thierry Dufour" userId="83edfbe4fde2e2e7" providerId="LiveId" clId="{81E76D3D-2C7D-4B82-9829-15810F8B408C}" dt="2026-05-31T19:40:56.580" v="4811" actId="14100"/>
          <ac:cxnSpMkLst>
            <pc:docMk/>
            <pc:sldMk cId="1433160871" sldId="362"/>
            <ac:cxnSpMk id="323" creationId="{5FA52B04-A745-6377-D7B3-5F18D52A6A47}"/>
          </ac:cxnSpMkLst>
        </pc:cxnChg>
        <pc:cxnChg chg="add mod">
          <ac:chgData name="Thierry Dufour" userId="83edfbe4fde2e2e7" providerId="LiveId" clId="{81E76D3D-2C7D-4B82-9829-15810F8B408C}" dt="2026-05-31T19:41:02.907" v="4814" actId="1036"/>
          <ac:cxnSpMkLst>
            <pc:docMk/>
            <pc:sldMk cId="1433160871" sldId="362"/>
            <ac:cxnSpMk id="324" creationId="{47E40166-8490-C4EC-BB8A-AFD543414417}"/>
          </ac:cxnSpMkLst>
        </pc:cxnChg>
        <pc:cxnChg chg="add mod">
          <ac:chgData name="Thierry Dufour" userId="83edfbe4fde2e2e7" providerId="LiveId" clId="{81E76D3D-2C7D-4B82-9829-15810F8B408C}" dt="2026-05-31T19:41:08.319" v="4821" actId="1035"/>
          <ac:cxnSpMkLst>
            <pc:docMk/>
            <pc:sldMk cId="1433160871" sldId="362"/>
            <ac:cxnSpMk id="325" creationId="{35BCA27E-D494-2DB8-322C-C1E0B8B5D241}"/>
          </ac:cxnSpMkLst>
        </pc:cxnChg>
        <pc:cxnChg chg="add mod">
          <ac:chgData name="Thierry Dufour" userId="83edfbe4fde2e2e7" providerId="LiveId" clId="{81E76D3D-2C7D-4B82-9829-15810F8B408C}" dt="2026-05-31T20:14:54.045" v="6892" actId="208"/>
          <ac:cxnSpMkLst>
            <pc:docMk/>
            <pc:sldMk cId="1433160871" sldId="362"/>
            <ac:cxnSpMk id="335" creationId="{DD8616CF-D684-7AF4-DFED-9EC51C9B36F6}"/>
          </ac:cxnSpMkLst>
        </pc:cxnChg>
        <pc:cxnChg chg="add mod">
          <ac:chgData name="Thierry Dufour" userId="83edfbe4fde2e2e7" providerId="LiveId" clId="{81E76D3D-2C7D-4B82-9829-15810F8B408C}" dt="2026-05-31T20:14:54.045" v="6892" actId="208"/>
          <ac:cxnSpMkLst>
            <pc:docMk/>
            <pc:sldMk cId="1433160871" sldId="362"/>
            <ac:cxnSpMk id="336" creationId="{484D34A3-8969-F345-A0D3-2B69F9C73648}"/>
          </ac:cxnSpMkLst>
        </pc:cxnChg>
        <pc:cxnChg chg="add mod">
          <ac:chgData name="Thierry Dufour" userId="83edfbe4fde2e2e7" providerId="LiveId" clId="{81E76D3D-2C7D-4B82-9829-15810F8B408C}" dt="2026-05-31T20:14:54.045" v="6892" actId="208"/>
          <ac:cxnSpMkLst>
            <pc:docMk/>
            <pc:sldMk cId="1433160871" sldId="362"/>
            <ac:cxnSpMk id="337" creationId="{A7A0934A-D25D-278A-B462-D27A6D7BEC34}"/>
          </ac:cxnSpMkLst>
        </pc:cxnChg>
        <pc:cxnChg chg="mod">
          <ac:chgData name="Thierry Dufour" userId="83edfbe4fde2e2e7" providerId="LiveId" clId="{81E76D3D-2C7D-4B82-9829-15810F8B408C}" dt="2026-05-31T20:21:16.977" v="7082" actId="208"/>
          <ac:cxnSpMkLst>
            <pc:docMk/>
            <pc:sldMk cId="1433160871" sldId="362"/>
            <ac:cxnSpMk id="340" creationId="{53B51812-A4E3-32D7-F47F-7124F776D442}"/>
          </ac:cxnSpMkLst>
        </pc:cxnChg>
        <pc:cxnChg chg="mod">
          <ac:chgData name="Thierry Dufour" userId="83edfbe4fde2e2e7" providerId="LiveId" clId="{81E76D3D-2C7D-4B82-9829-15810F8B408C}" dt="2026-05-31T20:21:16.977" v="7082" actId="208"/>
          <ac:cxnSpMkLst>
            <pc:docMk/>
            <pc:sldMk cId="1433160871" sldId="362"/>
            <ac:cxnSpMk id="341" creationId="{15D11C2A-F6BA-1352-A5EA-FF9572DD4611}"/>
          </ac:cxnSpMkLst>
        </pc:cxnChg>
        <pc:cxnChg chg="mod">
          <ac:chgData name="Thierry Dufour" userId="83edfbe4fde2e2e7" providerId="LiveId" clId="{81E76D3D-2C7D-4B82-9829-15810F8B408C}" dt="2026-05-31T20:21:16.977" v="7082" actId="208"/>
          <ac:cxnSpMkLst>
            <pc:docMk/>
            <pc:sldMk cId="1433160871" sldId="362"/>
            <ac:cxnSpMk id="342" creationId="{F83F2AE0-6D56-3703-67DA-36FB97546BAC}"/>
          </ac:cxnSpMkLst>
        </pc:cxnChg>
        <pc:cxnChg chg="mod">
          <ac:chgData name="Thierry Dufour" userId="83edfbe4fde2e2e7" providerId="LiveId" clId="{81E76D3D-2C7D-4B82-9829-15810F8B408C}" dt="2026-05-31T19:52:05.886" v="5509" actId="1036"/>
          <ac:cxnSpMkLst>
            <pc:docMk/>
            <pc:sldMk cId="1433160871" sldId="362"/>
            <ac:cxnSpMk id="357" creationId="{DC53AFF2-2393-F984-C005-FEF259BC5DF9}"/>
          </ac:cxnSpMkLst>
        </pc:cxnChg>
        <pc:cxnChg chg="mod">
          <ac:chgData name="Thierry Dufour" userId="83edfbe4fde2e2e7" providerId="LiveId" clId="{81E76D3D-2C7D-4B82-9829-15810F8B408C}" dt="2026-05-31T19:52:15.916" v="5541" actId="1035"/>
          <ac:cxnSpMkLst>
            <pc:docMk/>
            <pc:sldMk cId="1433160871" sldId="362"/>
            <ac:cxnSpMk id="358" creationId="{4E1E1025-7E63-22B6-47AB-E7EE8EFFB577}"/>
          </ac:cxnSpMkLst>
        </pc:cxnChg>
        <pc:cxnChg chg="mod">
          <ac:chgData name="Thierry Dufour" userId="83edfbe4fde2e2e7" providerId="LiveId" clId="{81E76D3D-2C7D-4B82-9829-15810F8B408C}" dt="2026-05-31T19:52:15.916" v="5541" actId="1035"/>
          <ac:cxnSpMkLst>
            <pc:docMk/>
            <pc:sldMk cId="1433160871" sldId="362"/>
            <ac:cxnSpMk id="362" creationId="{8ABC1360-F2F2-F0C2-4822-066F7234D2E4}"/>
          </ac:cxnSpMkLst>
        </pc:cxnChg>
        <pc:cxnChg chg="mod">
          <ac:chgData name="Thierry Dufour" userId="83edfbe4fde2e2e7" providerId="LiveId" clId="{81E76D3D-2C7D-4B82-9829-15810F8B408C}" dt="2026-05-31T19:52:05.886" v="5509" actId="1036"/>
          <ac:cxnSpMkLst>
            <pc:docMk/>
            <pc:sldMk cId="1433160871" sldId="362"/>
            <ac:cxnSpMk id="363" creationId="{D8BE48B0-287B-AD22-463A-11F43CAC6CB4}"/>
          </ac:cxnSpMkLst>
        </pc:cxnChg>
        <pc:cxnChg chg="mod">
          <ac:chgData name="Thierry Dufour" userId="83edfbe4fde2e2e7" providerId="LiveId" clId="{81E76D3D-2C7D-4B82-9829-15810F8B408C}" dt="2026-05-31T20:21:14.622" v="7081" actId="208"/>
          <ac:cxnSpMkLst>
            <pc:docMk/>
            <pc:sldMk cId="1433160871" sldId="362"/>
            <ac:cxnSpMk id="378" creationId="{20C6B08B-FD8B-F333-5155-C24EF3DE6734}"/>
          </ac:cxnSpMkLst>
        </pc:cxnChg>
        <pc:cxnChg chg="mod">
          <ac:chgData name="Thierry Dufour" userId="83edfbe4fde2e2e7" providerId="LiveId" clId="{81E76D3D-2C7D-4B82-9829-15810F8B408C}" dt="2026-05-31T20:21:14.622" v="7081" actId="208"/>
          <ac:cxnSpMkLst>
            <pc:docMk/>
            <pc:sldMk cId="1433160871" sldId="362"/>
            <ac:cxnSpMk id="379" creationId="{5E8A4B3B-B791-E1AF-8932-4C9912F5999B}"/>
          </ac:cxnSpMkLst>
        </pc:cxnChg>
        <pc:cxnChg chg="mod">
          <ac:chgData name="Thierry Dufour" userId="83edfbe4fde2e2e7" providerId="LiveId" clId="{81E76D3D-2C7D-4B82-9829-15810F8B408C}" dt="2026-05-31T20:21:14.622" v="7081" actId="208"/>
          <ac:cxnSpMkLst>
            <pc:docMk/>
            <pc:sldMk cId="1433160871" sldId="362"/>
            <ac:cxnSpMk id="380" creationId="{197066C1-84AD-8D99-BD01-C938F8C968CA}"/>
          </ac:cxnSpMkLst>
        </pc:cxnChg>
        <pc:cxnChg chg="mod">
          <ac:chgData name="Thierry Dufour" userId="83edfbe4fde2e2e7" providerId="LiveId" clId="{81E76D3D-2C7D-4B82-9829-15810F8B408C}" dt="2026-05-31T20:30:20.128" v="7366" actId="208"/>
          <ac:cxnSpMkLst>
            <pc:docMk/>
            <pc:sldMk cId="1433160871" sldId="362"/>
            <ac:cxnSpMk id="485" creationId="{862A05E1-3F65-0A75-793A-53D9252D7EFA}"/>
          </ac:cxnSpMkLst>
        </pc:cxnChg>
        <pc:cxnChg chg="mod">
          <ac:chgData name="Thierry Dufour" userId="83edfbe4fde2e2e7" providerId="LiveId" clId="{81E76D3D-2C7D-4B82-9829-15810F8B408C}" dt="2026-05-31T20:30:23.159" v="7367" actId="208"/>
          <ac:cxnSpMkLst>
            <pc:docMk/>
            <pc:sldMk cId="1433160871" sldId="362"/>
            <ac:cxnSpMk id="486" creationId="{2E0CFCA6-B088-7E56-F200-1A68EC63ECC5}"/>
          </ac:cxnSpMkLst>
        </pc:cxnChg>
        <pc:cxnChg chg="mod">
          <ac:chgData name="Thierry Dufour" userId="83edfbe4fde2e2e7" providerId="LiveId" clId="{81E76D3D-2C7D-4B82-9829-15810F8B408C}" dt="2026-05-31T20:30:26.355" v="7368" actId="208"/>
          <ac:cxnSpMkLst>
            <pc:docMk/>
            <pc:sldMk cId="1433160871" sldId="362"/>
            <ac:cxnSpMk id="487" creationId="{3D3FABBC-5892-89D6-A21A-E7317D0A9F83}"/>
          </ac:cxnSpMkLst>
        </pc:cxnChg>
        <pc:cxnChg chg="mod">
          <ac:chgData name="Thierry Dufour" userId="83edfbe4fde2e2e7" providerId="LiveId" clId="{81E76D3D-2C7D-4B82-9829-15810F8B408C}" dt="2026-05-31T20:29:57.434" v="7359" actId="208"/>
          <ac:cxnSpMkLst>
            <pc:docMk/>
            <pc:sldMk cId="1433160871" sldId="362"/>
            <ac:cxnSpMk id="488" creationId="{83E93AF5-C56A-B725-E498-EA94244491D3}"/>
          </ac:cxnSpMkLst>
        </pc:cxnChg>
        <pc:cxnChg chg="mod">
          <ac:chgData name="Thierry Dufour" userId="83edfbe4fde2e2e7" providerId="LiveId" clId="{81E76D3D-2C7D-4B82-9829-15810F8B408C}" dt="2026-05-31T20:30:00.989" v="7360" actId="208"/>
          <ac:cxnSpMkLst>
            <pc:docMk/>
            <pc:sldMk cId="1433160871" sldId="362"/>
            <ac:cxnSpMk id="489" creationId="{C85CD3E4-0B39-A856-9130-E5DD546F15D3}"/>
          </ac:cxnSpMkLst>
        </pc:cxnChg>
        <pc:cxnChg chg="mod">
          <ac:chgData name="Thierry Dufour" userId="83edfbe4fde2e2e7" providerId="LiveId" clId="{81E76D3D-2C7D-4B82-9829-15810F8B408C}" dt="2026-05-31T20:29:54.383" v="7358" actId="208"/>
          <ac:cxnSpMkLst>
            <pc:docMk/>
            <pc:sldMk cId="1433160871" sldId="362"/>
            <ac:cxnSpMk id="490" creationId="{50897E10-A010-543E-F4CA-B78DE4EB4724}"/>
          </ac:cxnSpMkLst>
        </pc:cxnChg>
        <pc:cxnChg chg="mod">
          <ac:chgData name="Thierry Dufour" userId="83edfbe4fde2e2e7" providerId="LiveId" clId="{81E76D3D-2C7D-4B82-9829-15810F8B408C}" dt="2026-05-31T20:30:13.120" v="7364" actId="208"/>
          <ac:cxnSpMkLst>
            <pc:docMk/>
            <pc:sldMk cId="1433160871" sldId="362"/>
            <ac:cxnSpMk id="491" creationId="{FF4675A8-EE57-C805-A3A5-754086F44407}"/>
          </ac:cxnSpMkLst>
        </pc:cxnChg>
        <pc:cxnChg chg="mod">
          <ac:chgData name="Thierry Dufour" userId="83edfbe4fde2e2e7" providerId="LiveId" clId="{81E76D3D-2C7D-4B82-9829-15810F8B408C}" dt="2026-05-31T20:30:17.325" v="7365" actId="208"/>
          <ac:cxnSpMkLst>
            <pc:docMk/>
            <pc:sldMk cId="1433160871" sldId="362"/>
            <ac:cxnSpMk id="492" creationId="{2E3BCE41-F22B-B016-602E-1215B7F31EE6}"/>
          </ac:cxnSpMkLst>
        </pc:cxnChg>
        <pc:cxnChg chg="mod">
          <ac:chgData name="Thierry Dufour" userId="83edfbe4fde2e2e7" providerId="LiveId" clId="{81E76D3D-2C7D-4B82-9829-15810F8B408C}" dt="2026-05-31T20:30:28.836" v="7369" actId="208"/>
          <ac:cxnSpMkLst>
            <pc:docMk/>
            <pc:sldMk cId="1433160871" sldId="362"/>
            <ac:cxnSpMk id="493" creationId="{5BAF0C23-077F-2DA0-A5B9-2042BB01E46A}"/>
          </ac:cxnSpMkLst>
        </pc:cxnChg>
        <pc:cxnChg chg="mod">
          <ac:chgData name="Thierry Dufour" userId="83edfbe4fde2e2e7" providerId="LiveId" clId="{81E76D3D-2C7D-4B82-9829-15810F8B408C}" dt="2026-05-31T20:30:05.068" v="7361" actId="208"/>
          <ac:cxnSpMkLst>
            <pc:docMk/>
            <pc:sldMk cId="1433160871" sldId="362"/>
            <ac:cxnSpMk id="494" creationId="{FFA89B5B-BD9A-5F9F-09C9-03946EAECE6A}"/>
          </ac:cxnSpMkLst>
        </pc:cxnChg>
        <pc:cxnChg chg="mod">
          <ac:chgData name="Thierry Dufour" userId="83edfbe4fde2e2e7" providerId="LiveId" clId="{81E76D3D-2C7D-4B82-9829-15810F8B408C}" dt="2026-05-31T20:30:09.736" v="7363" actId="208"/>
          <ac:cxnSpMkLst>
            <pc:docMk/>
            <pc:sldMk cId="1433160871" sldId="362"/>
            <ac:cxnSpMk id="495" creationId="{DE935A13-8E0F-4080-7B5A-41DDEFA29176}"/>
          </ac:cxnSpMkLst>
        </pc:cxnChg>
        <pc:cxnChg chg="mod">
          <ac:chgData name="Thierry Dufour" userId="83edfbe4fde2e2e7" providerId="LiveId" clId="{81E76D3D-2C7D-4B82-9829-15810F8B408C}" dt="2026-05-31T20:30:07.391" v="7362" actId="208"/>
          <ac:cxnSpMkLst>
            <pc:docMk/>
            <pc:sldMk cId="1433160871" sldId="362"/>
            <ac:cxnSpMk id="496" creationId="{1EC8F249-4DE0-8FC4-0D9B-CF112E786AAE}"/>
          </ac:cxnSpMkLst>
        </pc:cxnChg>
        <pc:cxnChg chg="mod">
          <ac:chgData name="Thierry Dufour" userId="83edfbe4fde2e2e7" providerId="LiveId" clId="{81E76D3D-2C7D-4B82-9829-15810F8B408C}" dt="2026-05-31T20:21:03.516" v="7080" actId="208"/>
          <ac:cxnSpMkLst>
            <pc:docMk/>
            <pc:sldMk cId="1433160871" sldId="362"/>
            <ac:cxnSpMk id="499" creationId="{28D13B40-738C-8BB7-FAFF-386C166E331E}"/>
          </ac:cxnSpMkLst>
        </pc:cxnChg>
        <pc:cxnChg chg="mod">
          <ac:chgData name="Thierry Dufour" userId="83edfbe4fde2e2e7" providerId="LiveId" clId="{81E76D3D-2C7D-4B82-9829-15810F8B408C}" dt="2026-05-31T20:21:03.516" v="7080" actId="208"/>
          <ac:cxnSpMkLst>
            <pc:docMk/>
            <pc:sldMk cId="1433160871" sldId="362"/>
            <ac:cxnSpMk id="500" creationId="{B9380CA3-113F-E352-FED0-38714A5F6C57}"/>
          </ac:cxnSpMkLst>
        </pc:cxnChg>
        <pc:cxnChg chg="mod">
          <ac:chgData name="Thierry Dufour" userId="83edfbe4fde2e2e7" providerId="LiveId" clId="{81E76D3D-2C7D-4B82-9829-15810F8B408C}" dt="2026-05-31T20:21:03.516" v="7080" actId="208"/>
          <ac:cxnSpMkLst>
            <pc:docMk/>
            <pc:sldMk cId="1433160871" sldId="362"/>
            <ac:cxnSpMk id="501" creationId="{C5B802F4-0010-E794-03B1-5CCE214F37A1}"/>
          </ac:cxnSpMkLst>
        </pc:cxnChg>
      </pc:sldChg>
      <pc:sldChg chg="addSp delSp modSp add mod addAnim delAnim modAnim">
        <pc:chgData name="Thierry Dufour" userId="83edfbe4fde2e2e7" providerId="LiveId" clId="{81E76D3D-2C7D-4B82-9829-15810F8B408C}" dt="2026-06-04T07:55:55.799" v="22702"/>
        <pc:sldMkLst>
          <pc:docMk/>
          <pc:sldMk cId="868232765" sldId="364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868232765" sldId="364"/>
            <ac:spMk id="15" creationId="{61060CD4-6822-0A12-1211-4477FE3E98C2}"/>
          </ac:spMkLst>
        </pc:spChg>
        <pc:spChg chg="mod topLvl">
          <ac:chgData name="Thierry Dufour" userId="83edfbe4fde2e2e7" providerId="LiveId" clId="{81E76D3D-2C7D-4B82-9829-15810F8B408C}" dt="2026-05-28T12:46:39.787" v="404" actId="206"/>
          <ac:spMkLst>
            <pc:docMk/>
            <pc:sldMk cId="868232765" sldId="364"/>
            <ac:spMk id="16" creationId="{68C7E084-05C2-D045-3F30-19BEDAB96FDB}"/>
          </ac:spMkLst>
        </pc:spChg>
        <pc:spChg chg="mod topLvl">
          <ac:chgData name="Thierry Dufour" userId="83edfbe4fde2e2e7" providerId="LiveId" clId="{81E76D3D-2C7D-4B82-9829-15810F8B408C}" dt="2026-05-28T12:45:29.377" v="373" actId="206"/>
          <ac:spMkLst>
            <pc:docMk/>
            <pc:sldMk cId="868232765" sldId="364"/>
            <ac:spMk id="24" creationId="{A921ED15-F2C1-8210-32B2-B090912F0DBB}"/>
          </ac:spMkLst>
        </pc:spChg>
        <pc:spChg chg="ord">
          <ac:chgData name="Thierry Dufour" userId="83edfbe4fde2e2e7" providerId="LiveId" clId="{81E76D3D-2C7D-4B82-9829-15810F8B408C}" dt="2026-05-28T12:51:54.217" v="492" actId="167"/>
          <ac:spMkLst>
            <pc:docMk/>
            <pc:sldMk cId="868232765" sldId="364"/>
            <ac:spMk id="27" creationId="{D27443D3-0E0F-A265-7DCB-329EF05DE4C6}"/>
          </ac:spMkLst>
        </pc:spChg>
        <pc:spChg chg="ord">
          <ac:chgData name="Thierry Dufour" userId="83edfbe4fde2e2e7" providerId="LiveId" clId="{81E76D3D-2C7D-4B82-9829-15810F8B408C}" dt="2026-05-28T12:51:54.022" v="491" actId="167"/>
          <ac:spMkLst>
            <pc:docMk/>
            <pc:sldMk cId="868232765" sldId="364"/>
            <ac:spMk id="28" creationId="{5F7B2E79-9CD9-0C0E-9C1F-392C81A4ECE2}"/>
          </ac:spMkLst>
        </pc:spChg>
        <pc:spChg chg="ord">
          <ac:chgData name="Thierry Dufour" userId="83edfbe4fde2e2e7" providerId="LiveId" clId="{81E76D3D-2C7D-4B82-9829-15810F8B408C}" dt="2026-05-28T12:51:53.613" v="489" actId="167"/>
          <ac:spMkLst>
            <pc:docMk/>
            <pc:sldMk cId="868232765" sldId="364"/>
            <ac:spMk id="35" creationId="{EF66CFC1-0996-5FAE-62B9-18F4C4C41216}"/>
          </ac:spMkLst>
        </pc:spChg>
        <pc:spChg chg="ord">
          <ac:chgData name="Thierry Dufour" userId="83edfbe4fde2e2e7" providerId="LiveId" clId="{81E76D3D-2C7D-4B82-9829-15810F8B408C}" dt="2026-05-28T12:51:53.785" v="490" actId="167"/>
          <ac:spMkLst>
            <pc:docMk/>
            <pc:sldMk cId="868232765" sldId="364"/>
            <ac:spMk id="36" creationId="{A864007F-DB5D-3748-EED9-E9CBCF66A3C3}"/>
          </ac:spMkLst>
        </pc:spChg>
        <pc:spChg chg="mod">
          <ac:chgData name="Thierry Dufour" userId="83edfbe4fde2e2e7" providerId="LiveId" clId="{81E76D3D-2C7D-4B82-9829-15810F8B408C}" dt="2026-05-28T12:43:41.643" v="339"/>
          <ac:spMkLst>
            <pc:docMk/>
            <pc:sldMk cId="868232765" sldId="364"/>
            <ac:spMk id="43" creationId="{C02767CD-95FD-AB06-C1D2-D2D0B046A602}"/>
          </ac:spMkLst>
        </pc:spChg>
        <pc:spChg chg="mod">
          <ac:chgData name="Thierry Dufour" userId="83edfbe4fde2e2e7" providerId="LiveId" clId="{81E76D3D-2C7D-4B82-9829-15810F8B408C}" dt="2026-05-28T12:43:41.643" v="339"/>
          <ac:spMkLst>
            <pc:docMk/>
            <pc:sldMk cId="868232765" sldId="364"/>
            <ac:spMk id="68" creationId="{B796EF4F-2CE0-08D7-C27B-F545EE37FDD5}"/>
          </ac:spMkLst>
        </pc:spChg>
        <pc:spChg chg="mod">
          <ac:chgData name="Thierry Dufour" userId="83edfbe4fde2e2e7" providerId="LiveId" clId="{81E76D3D-2C7D-4B82-9829-15810F8B408C}" dt="2026-05-28T12:44:00.793" v="344"/>
          <ac:spMkLst>
            <pc:docMk/>
            <pc:sldMk cId="868232765" sldId="364"/>
            <ac:spMk id="70" creationId="{B7850C1E-FD46-C2F3-A0E9-835F448EE7D2}"/>
          </ac:spMkLst>
        </pc:spChg>
        <pc:spChg chg="mod">
          <ac:chgData name="Thierry Dufour" userId="83edfbe4fde2e2e7" providerId="LiveId" clId="{81E76D3D-2C7D-4B82-9829-15810F8B408C}" dt="2026-05-28T12:44:00.793" v="344"/>
          <ac:spMkLst>
            <pc:docMk/>
            <pc:sldMk cId="868232765" sldId="364"/>
            <ac:spMk id="71" creationId="{024073C8-D9AF-E732-CEAB-EE82AC300A7F}"/>
          </ac:spMkLst>
        </pc:spChg>
        <pc:spChg chg="mod">
          <ac:chgData name="Thierry Dufour" userId="83edfbe4fde2e2e7" providerId="LiveId" clId="{81E76D3D-2C7D-4B82-9829-15810F8B408C}" dt="2026-05-28T12:44:00.793" v="344"/>
          <ac:spMkLst>
            <pc:docMk/>
            <pc:sldMk cId="868232765" sldId="364"/>
            <ac:spMk id="72" creationId="{B099F911-C49E-13C4-3B85-51F9C12370E9}"/>
          </ac:spMkLst>
        </pc:spChg>
        <pc:spChg chg="add mod ord">
          <ac:chgData name="Thierry Dufour" userId="83edfbe4fde2e2e7" providerId="LiveId" clId="{81E76D3D-2C7D-4B82-9829-15810F8B408C}" dt="2026-05-28T12:51:54.457" v="493" actId="167"/>
          <ac:spMkLst>
            <pc:docMk/>
            <pc:sldMk cId="868232765" sldId="364"/>
            <ac:spMk id="73" creationId="{66EF082B-2090-8C40-5300-1C98F3C269CD}"/>
          </ac:spMkLst>
        </pc:spChg>
        <pc:spChg chg="add mod">
          <ac:chgData name="Thierry Dufour" userId="83edfbe4fde2e2e7" providerId="LiveId" clId="{81E76D3D-2C7D-4B82-9829-15810F8B408C}" dt="2026-05-28T12:49:36.139" v="416"/>
          <ac:spMkLst>
            <pc:docMk/>
            <pc:sldMk cId="868232765" sldId="364"/>
            <ac:spMk id="74" creationId="{7709A3A8-8D25-311E-2A26-B3D7D66DE682}"/>
          </ac:spMkLst>
        </pc:spChg>
        <pc:spChg chg="add mod">
          <ac:chgData name="Thierry Dufour" userId="83edfbe4fde2e2e7" providerId="LiveId" clId="{81E76D3D-2C7D-4B82-9829-15810F8B408C}" dt="2026-05-28T12:52:26.864" v="496"/>
          <ac:spMkLst>
            <pc:docMk/>
            <pc:sldMk cId="868232765" sldId="364"/>
            <ac:spMk id="75" creationId="{4FADE19B-8646-78A0-59EA-320835D48DA1}"/>
          </ac:spMkLst>
        </pc:spChg>
        <pc:spChg chg="add mod">
          <ac:chgData name="Thierry Dufour" userId="83edfbe4fde2e2e7" providerId="LiveId" clId="{81E76D3D-2C7D-4B82-9829-15810F8B408C}" dt="2026-05-31T13:26:01.739" v="3705"/>
          <ac:spMkLst>
            <pc:docMk/>
            <pc:sldMk cId="868232765" sldId="364"/>
            <ac:spMk id="78" creationId="{3AAB5629-94A0-2138-399E-09BDB79FB7B0}"/>
          </ac:spMkLst>
        </pc:spChg>
        <pc:grpChg chg="mod">
          <ac:chgData name="Thierry Dufour" userId="83edfbe4fde2e2e7" providerId="LiveId" clId="{81E76D3D-2C7D-4B82-9829-15810F8B408C}" dt="2026-05-28T12:43:09.403" v="336"/>
          <ac:grpSpMkLst>
            <pc:docMk/>
            <pc:sldMk cId="868232765" sldId="364"/>
            <ac:grpSpMk id="22" creationId="{7CAF36D9-20E7-E3F3-6D8F-5205AA561D3A}"/>
          </ac:grpSpMkLst>
        </pc:grpChg>
        <pc:grpChg chg="mod">
          <ac:chgData name="Thierry Dufour" userId="83edfbe4fde2e2e7" providerId="LiveId" clId="{81E76D3D-2C7D-4B82-9829-15810F8B408C}" dt="2026-05-28T12:45:01.203" v="366" actId="14100"/>
          <ac:grpSpMkLst>
            <pc:docMk/>
            <pc:sldMk cId="868232765" sldId="364"/>
            <ac:grpSpMk id="38" creationId="{F2D21486-1409-2F04-F912-2B7AF9A666FA}"/>
          </ac:grpSpMkLst>
        </pc:grpChg>
        <pc:grpChg chg="topLvl">
          <ac:chgData name="Thierry Dufour" userId="83edfbe4fde2e2e7" providerId="LiveId" clId="{81E76D3D-2C7D-4B82-9829-15810F8B408C}" dt="2026-05-28T12:52:22.778" v="495" actId="478"/>
          <ac:grpSpMkLst>
            <pc:docMk/>
            <pc:sldMk cId="868232765" sldId="364"/>
            <ac:grpSpMk id="67" creationId="{1D559369-31F8-EAC6-8B5C-07BDE7799BD3}"/>
          </ac:grpSpMkLst>
        </pc:grpChg>
        <pc:grpChg chg="add mod">
          <ac:chgData name="Thierry Dufour" userId="83edfbe4fde2e2e7" providerId="LiveId" clId="{81E76D3D-2C7D-4B82-9829-15810F8B408C}" dt="2026-05-28T12:44:00.793" v="344"/>
          <ac:grpSpMkLst>
            <pc:docMk/>
            <pc:sldMk cId="868232765" sldId="364"/>
            <ac:grpSpMk id="69" creationId="{B55BD2B3-26A5-7214-9170-3C547A491092}"/>
          </ac:grpSpMkLst>
        </pc:grpChg>
      </pc:sldChg>
      <pc:sldChg chg="addSp delSp modSp add mod addAnim delAnim modAnim">
        <pc:chgData name="Thierry Dufour" userId="83edfbe4fde2e2e7" providerId="LiveId" clId="{81E76D3D-2C7D-4B82-9829-15810F8B408C}" dt="2026-06-04T07:55:55.799" v="22702"/>
        <pc:sldMkLst>
          <pc:docMk/>
          <pc:sldMk cId="616487712" sldId="367"/>
        </pc:sldMkLst>
        <pc:spChg chg="add mod">
          <ac:chgData name="Thierry Dufour" userId="83edfbe4fde2e2e7" providerId="LiveId" clId="{81E76D3D-2C7D-4B82-9829-15810F8B408C}" dt="2026-06-04T07:55:55.799" v="22702"/>
          <ac:spMkLst>
            <pc:docMk/>
            <pc:sldMk cId="616487712" sldId="367"/>
            <ac:spMk id="16" creationId="{35B466DA-4FCE-CDCF-CDA1-46436AF70297}"/>
          </ac:spMkLst>
        </pc:spChg>
        <pc:spChg chg="add mod">
          <ac:chgData name="Thierry Dufour" userId="83edfbe4fde2e2e7" providerId="LiveId" clId="{81E76D3D-2C7D-4B82-9829-15810F8B408C}" dt="2026-05-28T14:45:15.532" v="1153" actId="164"/>
          <ac:spMkLst>
            <pc:docMk/>
            <pc:sldMk cId="616487712" sldId="367"/>
            <ac:spMk id="39" creationId="{F70E0F1B-B9EC-7AF3-E190-FE1817823F3A}"/>
          </ac:spMkLst>
        </pc:spChg>
        <pc:spChg chg="add mod">
          <ac:chgData name="Thierry Dufour" userId="83edfbe4fde2e2e7" providerId="LiveId" clId="{81E76D3D-2C7D-4B82-9829-15810F8B408C}" dt="2026-05-28T14:36:41.734" v="968" actId="693"/>
          <ac:spMkLst>
            <pc:docMk/>
            <pc:sldMk cId="616487712" sldId="367"/>
            <ac:spMk id="54" creationId="{C8B633D4-8C72-818B-902C-48C513EF25B6}"/>
          </ac:spMkLst>
        </pc:spChg>
        <pc:spChg chg="add del mod">
          <ac:chgData name="Thierry Dufour" userId="83edfbe4fde2e2e7" providerId="LiveId" clId="{81E76D3D-2C7D-4B82-9829-15810F8B408C}" dt="2026-05-28T14:44:31.302" v="1148" actId="164"/>
          <ac:spMkLst>
            <pc:docMk/>
            <pc:sldMk cId="616487712" sldId="367"/>
            <ac:spMk id="68" creationId="{92666E67-7331-B252-1EED-42A808856776}"/>
          </ac:spMkLst>
        </pc:spChg>
        <pc:spChg chg="mod">
          <ac:chgData name="Thierry Dufour" userId="83edfbe4fde2e2e7" providerId="LiveId" clId="{81E76D3D-2C7D-4B82-9829-15810F8B408C}" dt="2026-05-31T22:22:38.129" v="9438" actId="20577"/>
          <ac:spMkLst>
            <pc:docMk/>
            <pc:sldMk cId="616487712" sldId="367"/>
            <ac:spMk id="79" creationId="{185CCA6B-D3A9-B77D-20F1-ACD2426AA13A}"/>
          </ac:spMkLst>
        </pc:spChg>
        <pc:spChg chg="mod">
          <ac:chgData name="Thierry Dufour" userId="83edfbe4fde2e2e7" providerId="LiveId" clId="{81E76D3D-2C7D-4B82-9829-15810F8B408C}" dt="2026-05-31T22:22:55.988" v="9451"/>
          <ac:spMkLst>
            <pc:docMk/>
            <pc:sldMk cId="616487712" sldId="367"/>
            <ac:spMk id="87" creationId="{375DF618-D7D4-D0F2-4694-B3D5805CD75C}"/>
          </ac:spMkLst>
        </pc:spChg>
        <pc:grpChg chg="add del mod">
          <ac:chgData name="Thierry Dufour" userId="83edfbe4fde2e2e7" providerId="LiveId" clId="{81E76D3D-2C7D-4B82-9829-15810F8B408C}" dt="2026-05-28T14:44:31.302" v="1148" actId="164"/>
          <ac:grpSpMkLst>
            <pc:docMk/>
            <pc:sldMk cId="616487712" sldId="367"/>
            <ac:grpSpMk id="58" creationId="{CEC4F2C6-42D4-1A46-B37D-2E142013D742}"/>
          </ac:grpSpMkLst>
        </pc:grpChg>
        <pc:grpChg chg="add mod">
          <ac:chgData name="Thierry Dufour" userId="83edfbe4fde2e2e7" providerId="LiveId" clId="{81E76D3D-2C7D-4B82-9829-15810F8B408C}" dt="2026-05-28T14:44:31.302" v="1148" actId="164"/>
          <ac:grpSpMkLst>
            <pc:docMk/>
            <pc:sldMk cId="616487712" sldId="367"/>
            <ac:grpSpMk id="118" creationId="{D0221E42-136E-2C02-3789-1351D147A6A4}"/>
          </ac:grpSpMkLst>
        </pc:grpChg>
        <pc:grpChg chg="add mod">
          <ac:chgData name="Thierry Dufour" userId="83edfbe4fde2e2e7" providerId="LiveId" clId="{81E76D3D-2C7D-4B82-9829-15810F8B408C}" dt="2026-05-28T14:45:15.532" v="1153" actId="164"/>
          <ac:grpSpMkLst>
            <pc:docMk/>
            <pc:sldMk cId="616487712" sldId="367"/>
            <ac:grpSpMk id="119" creationId="{65AEF173-5A6B-8805-5E37-D44DCFE98591}"/>
          </ac:grpSpMkLst>
        </pc:grpChg>
        <pc:picChg chg="add mod">
          <ac:chgData name="Thierry Dufour" userId="83edfbe4fde2e2e7" providerId="LiveId" clId="{81E76D3D-2C7D-4B82-9829-15810F8B408C}" dt="2026-05-28T14:29:05.827" v="887" actId="1038"/>
          <ac:picMkLst>
            <pc:docMk/>
            <pc:sldMk cId="616487712" sldId="367"/>
            <ac:picMk id="35" creationId="{EEB59371-5F04-144C-F427-FF459F289B90}"/>
          </ac:picMkLst>
        </pc:picChg>
        <pc:picChg chg="add mod">
          <ac:chgData name="Thierry Dufour" userId="83edfbe4fde2e2e7" providerId="LiveId" clId="{81E76D3D-2C7D-4B82-9829-15810F8B408C}" dt="2026-05-28T14:45:15.532" v="1153" actId="164"/>
          <ac:picMkLst>
            <pc:docMk/>
            <pc:sldMk cId="616487712" sldId="367"/>
            <ac:picMk id="42" creationId="{195B550F-6D39-5AF7-D9B2-2C6C0077F7D9}"/>
          </ac:picMkLst>
        </pc:picChg>
        <pc:picChg chg="add mod modCrop">
          <ac:chgData name="Thierry Dufour" userId="83edfbe4fde2e2e7" providerId="LiveId" clId="{81E76D3D-2C7D-4B82-9829-15810F8B408C}" dt="2026-05-28T14:36:19.654" v="966" actId="164"/>
          <ac:picMkLst>
            <pc:docMk/>
            <pc:sldMk cId="616487712" sldId="367"/>
            <ac:picMk id="57" creationId="{FE242E20-0910-B5B1-9EB9-7D4E98142309}"/>
          </ac:picMkLst>
        </pc:picChg>
        <pc:picChg chg="add mod">
          <ac:chgData name="Thierry Dufour" userId="83edfbe4fde2e2e7" providerId="LiveId" clId="{81E76D3D-2C7D-4B82-9829-15810F8B408C}" dt="2026-05-28T14:38:57.704" v="1120" actId="1076"/>
          <ac:picMkLst>
            <pc:docMk/>
            <pc:sldMk cId="616487712" sldId="367"/>
            <ac:picMk id="82" creationId="{1EE2E42F-BC29-AB32-94C6-5FD061D44FB8}"/>
          </ac:picMkLst>
        </pc:picChg>
        <pc:picChg chg="mod">
          <ac:chgData name="Thierry Dufour" userId="83edfbe4fde2e2e7" providerId="LiveId" clId="{81E76D3D-2C7D-4B82-9829-15810F8B408C}" dt="2026-05-31T22:23:10.711" v="9461" actId="1035"/>
          <ac:picMkLst>
            <pc:docMk/>
            <pc:sldMk cId="616487712" sldId="367"/>
            <ac:picMk id="83" creationId="{A1064BDA-A9C4-E65B-DD92-7F67D4C62A6A}"/>
          </ac:picMkLst>
        </pc:picChg>
        <pc:cxnChg chg="add del mod">
          <ac:chgData name="Thierry Dufour" userId="83edfbe4fde2e2e7" providerId="LiveId" clId="{81E76D3D-2C7D-4B82-9829-15810F8B408C}" dt="2026-05-28T14:44:31.302" v="1148" actId="164"/>
          <ac:cxnSpMkLst>
            <pc:docMk/>
            <pc:sldMk cId="616487712" sldId="367"/>
            <ac:cxnSpMk id="70" creationId="{A4603A5D-6676-DABE-0CA0-FFE6733D6ECE}"/>
          </ac:cxnSpMkLst>
        </pc:cxnChg>
        <pc:cxnChg chg="add del mod">
          <ac:chgData name="Thierry Dufour" userId="83edfbe4fde2e2e7" providerId="LiveId" clId="{81E76D3D-2C7D-4B82-9829-15810F8B408C}" dt="2026-05-28T14:44:31.302" v="1148" actId="164"/>
          <ac:cxnSpMkLst>
            <pc:docMk/>
            <pc:sldMk cId="616487712" sldId="367"/>
            <ac:cxnSpMk id="73" creationId="{4F0A9316-9963-1F8C-71BE-39DE1447B1E0}"/>
          </ac:cxnSpMkLst>
        </pc:cxnChg>
      </pc:sldChg>
      <pc:sldChg chg="addSp delSp modSp add mod delAnim modAnim">
        <pc:chgData name="Thierry Dufour" userId="83edfbe4fde2e2e7" providerId="LiveId" clId="{81E76D3D-2C7D-4B82-9829-15810F8B408C}" dt="2026-06-04T07:55:55.799" v="22702"/>
        <pc:sldMkLst>
          <pc:docMk/>
          <pc:sldMk cId="2945595708" sldId="368"/>
        </pc:sldMkLst>
        <pc:spChg chg="add mod">
          <ac:chgData name="Thierry Dufour" userId="83edfbe4fde2e2e7" providerId="LiveId" clId="{81E76D3D-2C7D-4B82-9829-15810F8B408C}" dt="2026-06-04T07:55:55.799" v="22702"/>
          <ac:spMkLst>
            <pc:docMk/>
            <pc:sldMk cId="2945595708" sldId="368"/>
            <ac:spMk id="2" creationId="{D481A779-4A41-8AD5-13CB-FF9A7443B17A}"/>
          </ac:spMkLst>
        </pc:spChg>
        <pc:spChg chg="add mod topLvl">
          <ac:chgData name="Thierry Dufour" userId="83edfbe4fde2e2e7" providerId="LiveId" clId="{81E76D3D-2C7D-4B82-9829-15810F8B408C}" dt="2026-05-31T14:11:59.147" v="4440" actId="14100"/>
          <ac:spMkLst>
            <pc:docMk/>
            <pc:sldMk cId="2945595708" sldId="368"/>
            <ac:spMk id="25" creationId="{14EDCE50-D0B4-27EF-BF5F-5357DD9AD105}"/>
          </ac:spMkLst>
        </pc:spChg>
        <pc:spChg chg="add mod ord">
          <ac:chgData name="Thierry Dufour" userId="83edfbe4fde2e2e7" providerId="LiveId" clId="{81E76D3D-2C7D-4B82-9829-15810F8B408C}" dt="2026-05-31T14:13:25.137" v="4472" actId="164"/>
          <ac:spMkLst>
            <pc:docMk/>
            <pc:sldMk cId="2945595708" sldId="368"/>
            <ac:spMk id="32" creationId="{56E1438C-3815-C573-F76C-66145E03F0A6}"/>
          </ac:spMkLst>
        </pc:spChg>
        <pc:spChg chg="add del">
          <ac:chgData name="Thierry Dufour" userId="83edfbe4fde2e2e7" providerId="LiveId" clId="{81E76D3D-2C7D-4B82-9829-15810F8B408C}" dt="2026-05-31T13:25:03.497" v="3693" actId="478"/>
          <ac:spMkLst>
            <pc:docMk/>
            <pc:sldMk cId="2945595708" sldId="368"/>
            <ac:spMk id="117" creationId="{314D1A48-0A29-7A8A-9263-C91D2CD096BD}"/>
          </ac:spMkLst>
        </pc:spChg>
        <pc:grpChg chg="add mod">
          <ac:chgData name="Thierry Dufour" userId="83edfbe4fde2e2e7" providerId="LiveId" clId="{81E76D3D-2C7D-4B82-9829-15810F8B408C}" dt="2026-05-31T14:13:25.137" v="4472" actId="164"/>
          <ac:grpSpMkLst>
            <pc:docMk/>
            <pc:sldMk cId="2945595708" sldId="368"/>
            <ac:grpSpMk id="30" creationId="{94638F08-81C1-47C5-A661-0E9AABB66D9D}"/>
          </ac:grpSpMkLst>
        </pc:grpChg>
        <pc:grpChg chg="add mod">
          <ac:chgData name="Thierry Dufour" userId="83edfbe4fde2e2e7" providerId="LiveId" clId="{81E76D3D-2C7D-4B82-9829-15810F8B408C}" dt="2026-05-31T14:13:25.137" v="4472" actId="164"/>
          <ac:grpSpMkLst>
            <pc:docMk/>
            <pc:sldMk cId="2945595708" sldId="368"/>
            <ac:grpSpMk id="33" creationId="{D0A9C9D0-195A-4AD0-22E9-F3EEB79961EE}"/>
          </ac:grpSpMkLst>
        </pc:grpChg>
        <pc:picChg chg="add mod topLvl">
          <ac:chgData name="Thierry Dufour" userId="83edfbe4fde2e2e7" providerId="LiveId" clId="{81E76D3D-2C7D-4B82-9829-15810F8B408C}" dt="2026-05-31T14:13:25.137" v="4472" actId="164"/>
          <ac:picMkLst>
            <pc:docMk/>
            <pc:sldMk cId="2945595708" sldId="368"/>
            <ac:picMk id="16" creationId="{BC4103B5-491C-9927-6FA1-91F97DB68844}"/>
          </ac:picMkLst>
        </pc:picChg>
        <pc:picChg chg="add mod topLvl modCrop">
          <ac:chgData name="Thierry Dufour" userId="83edfbe4fde2e2e7" providerId="LiveId" clId="{81E76D3D-2C7D-4B82-9829-15810F8B408C}" dt="2026-05-31T14:13:25.137" v="4472" actId="164"/>
          <ac:picMkLst>
            <pc:docMk/>
            <pc:sldMk cId="2945595708" sldId="368"/>
            <ac:picMk id="18" creationId="{FA45DF8D-6FD5-0B19-95F6-4E5A0719CE2F}"/>
          </ac:picMkLst>
        </pc:picChg>
        <pc:picChg chg="add mod topLvl">
          <ac:chgData name="Thierry Dufour" userId="83edfbe4fde2e2e7" providerId="LiveId" clId="{81E76D3D-2C7D-4B82-9829-15810F8B408C}" dt="2026-05-31T14:10:50.460" v="4399" actId="164"/>
          <ac:picMkLst>
            <pc:docMk/>
            <pc:sldMk cId="2945595708" sldId="368"/>
            <ac:picMk id="27" creationId="{8398C5B6-AB15-F660-E230-F0B91E6A7C7B}"/>
          </ac:picMkLst>
        </pc:picChg>
      </pc:sldChg>
      <pc:sldChg chg="addSp delSp modSp add mod modAnim modShow">
        <pc:chgData name="Thierry Dufour" userId="83edfbe4fde2e2e7" providerId="LiveId" clId="{81E76D3D-2C7D-4B82-9829-15810F8B408C}" dt="2026-06-04T07:55:55.799" v="22702"/>
        <pc:sldMkLst>
          <pc:docMk/>
          <pc:sldMk cId="3137570471" sldId="369"/>
        </pc:sldMkLst>
        <pc:spChg chg="mod">
          <ac:chgData name="Thierry Dufour" userId="83edfbe4fde2e2e7" providerId="LiveId" clId="{81E76D3D-2C7D-4B82-9829-15810F8B408C}" dt="2026-05-28T14:39:49.605" v="1132"/>
          <ac:spMkLst>
            <pc:docMk/>
            <pc:sldMk cId="3137570471" sldId="369"/>
            <ac:spMk id="5" creationId="{33720CFF-3FC7-F939-2C4F-A3808EA88C69}"/>
          </ac:spMkLst>
        </pc:spChg>
        <pc:spChg chg="mod">
          <ac:chgData name="Thierry Dufour" userId="83edfbe4fde2e2e7" providerId="LiveId" clId="{81E76D3D-2C7D-4B82-9829-15810F8B408C}" dt="2026-05-28T14:39:49.605" v="1132"/>
          <ac:spMkLst>
            <pc:docMk/>
            <pc:sldMk cId="3137570471" sldId="369"/>
            <ac:spMk id="7" creationId="{E20406EE-A2D6-9DA5-E433-5460BC501C16}"/>
          </ac:spMkLst>
        </pc:spChg>
        <pc:spChg chg="mod">
          <ac:chgData name="Thierry Dufour" userId="83edfbe4fde2e2e7" providerId="LiveId" clId="{81E76D3D-2C7D-4B82-9829-15810F8B408C}" dt="2026-05-28T14:39:49.605" v="1132"/>
          <ac:spMkLst>
            <pc:docMk/>
            <pc:sldMk cId="3137570471" sldId="369"/>
            <ac:spMk id="8" creationId="{A34A8487-BFA6-9D29-C4FC-898DEEA8B012}"/>
          </ac:spMkLst>
        </pc:spChg>
        <pc:spChg chg="mod">
          <ac:chgData name="Thierry Dufour" userId="83edfbe4fde2e2e7" providerId="LiveId" clId="{81E76D3D-2C7D-4B82-9829-15810F8B408C}" dt="2026-05-28T14:39:49.605" v="1132"/>
          <ac:spMkLst>
            <pc:docMk/>
            <pc:sldMk cId="3137570471" sldId="369"/>
            <ac:spMk id="13" creationId="{D0834AC3-771E-10FD-C8ED-6C2040EB9CDB}"/>
          </ac:spMkLst>
        </pc:spChg>
        <pc:spChg chg="mod">
          <ac:chgData name="Thierry Dufour" userId="83edfbe4fde2e2e7" providerId="LiveId" clId="{81E76D3D-2C7D-4B82-9829-15810F8B408C}" dt="2026-05-28T14:39:49.605" v="1132"/>
          <ac:spMkLst>
            <pc:docMk/>
            <pc:sldMk cId="3137570471" sldId="369"/>
            <ac:spMk id="15" creationId="{D6B8E95C-0A10-AD8D-AC9D-C74901BCDA36}"/>
          </ac:spMkLst>
        </pc:spChg>
        <pc:spChg chg="add mod">
          <ac:chgData name="Thierry Dufour" userId="83edfbe4fde2e2e7" providerId="LiveId" clId="{81E76D3D-2C7D-4B82-9829-15810F8B408C}" dt="2026-06-04T07:55:55.799" v="22702"/>
          <ac:spMkLst>
            <pc:docMk/>
            <pc:sldMk cId="3137570471" sldId="369"/>
            <ac:spMk id="16" creationId="{4CF80FDA-9E3A-4B4E-0950-61A6C4EEC3DA}"/>
          </ac:spMkLst>
        </pc:spChg>
        <pc:spChg chg="mod">
          <ac:chgData name="Thierry Dufour" userId="83edfbe4fde2e2e7" providerId="LiveId" clId="{81E76D3D-2C7D-4B82-9829-15810F8B408C}" dt="2026-05-31T20:28:48.226" v="7316"/>
          <ac:spMkLst>
            <pc:docMk/>
            <pc:sldMk cId="3137570471" sldId="369"/>
            <ac:spMk id="29" creationId="{9E4FF767-BFBF-922F-B346-D1BB568AA649}"/>
          </ac:spMkLst>
        </pc:spChg>
        <pc:spChg chg="mod">
          <ac:chgData name="Thierry Dufour" userId="83edfbe4fde2e2e7" providerId="LiveId" clId="{81E76D3D-2C7D-4B82-9829-15810F8B408C}" dt="2026-05-31T20:28:48.226" v="7316"/>
          <ac:spMkLst>
            <pc:docMk/>
            <pc:sldMk cId="3137570471" sldId="369"/>
            <ac:spMk id="33" creationId="{761C4D53-E015-BDBF-6983-DAA164CD87D6}"/>
          </ac:spMkLst>
        </pc:spChg>
        <pc:grpChg chg="add mod">
          <ac:chgData name="Thierry Dufour" userId="83edfbe4fde2e2e7" providerId="LiveId" clId="{81E76D3D-2C7D-4B82-9829-15810F8B408C}" dt="2026-05-28T14:39:49.605" v="1132"/>
          <ac:grpSpMkLst>
            <pc:docMk/>
            <pc:sldMk cId="3137570471" sldId="369"/>
            <ac:grpSpMk id="2" creationId="{905C27F9-E9F9-68AF-1DD0-B400B57A9FC0}"/>
          </ac:grpSpMkLst>
        </pc:grpChg>
        <pc:grpChg chg="add mod">
          <ac:chgData name="Thierry Dufour" userId="83edfbe4fde2e2e7" providerId="LiveId" clId="{81E76D3D-2C7D-4B82-9829-15810F8B408C}" dt="2026-05-31T20:28:48.226" v="7316"/>
          <ac:grpSpMkLst>
            <pc:docMk/>
            <pc:sldMk cId="3137570471" sldId="369"/>
            <ac:grpSpMk id="28" creationId="{6904EDDE-7A9D-2AA9-8EC0-72FBAD821A99}"/>
          </ac:grpSpMkLst>
        </pc:grpChg>
        <pc:grpChg chg="mod">
          <ac:chgData name="Thierry Dufour" userId="83edfbe4fde2e2e7" providerId="LiveId" clId="{81E76D3D-2C7D-4B82-9829-15810F8B408C}" dt="2026-05-31T20:28:48.226" v="7316"/>
          <ac:grpSpMkLst>
            <pc:docMk/>
            <pc:sldMk cId="3137570471" sldId="369"/>
            <ac:grpSpMk id="32" creationId="{26F82A6E-208F-AD75-7945-D09019D2A9B0}"/>
          </ac:grpSpMkLst>
        </pc:grpChg>
        <pc:picChg chg="mod">
          <ac:chgData name="Thierry Dufour" userId="83edfbe4fde2e2e7" providerId="LiveId" clId="{81E76D3D-2C7D-4B82-9829-15810F8B408C}" dt="2026-05-28T14:39:49.605" v="1132"/>
          <ac:picMkLst>
            <pc:docMk/>
            <pc:sldMk cId="3137570471" sldId="369"/>
            <ac:picMk id="3" creationId="{33099AC9-409D-0F19-D105-530F153CAED3}"/>
          </ac:picMkLst>
        </pc:picChg>
        <pc:picChg chg="mod">
          <ac:chgData name="Thierry Dufour" userId="83edfbe4fde2e2e7" providerId="LiveId" clId="{81E76D3D-2C7D-4B82-9829-15810F8B408C}" dt="2026-05-31T20:28:48.226" v="7316"/>
          <ac:picMkLst>
            <pc:docMk/>
            <pc:sldMk cId="3137570471" sldId="369"/>
            <ac:picMk id="30" creationId="{BBEE392F-90CC-2497-1344-D00C74A0584B}"/>
          </ac:picMkLst>
        </pc:picChg>
        <pc:picChg chg="mod">
          <ac:chgData name="Thierry Dufour" userId="83edfbe4fde2e2e7" providerId="LiveId" clId="{81E76D3D-2C7D-4B82-9829-15810F8B408C}" dt="2026-05-31T20:28:48.226" v="7316"/>
          <ac:picMkLst>
            <pc:docMk/>
            <pc:sldMk cId="3137570471" sldId="369"/>
            <ac:picMk id="31" creationId="{A452B8A0-5E0E-6789-8450-FE58C055FA17}"/>
          </ac:picMkLst>
        </pc:picChg>
        <pc:picChg chg="mod">
          <ac:chgData name="Thierry Dufour" userId="83edfbe4fde2e2e7" providerId="LiveId" clId="{81E76D3D-2C7D-4B82-9829-15810F8B408C}" dt="2026-05-31T20:28:48.226" v="7316"/>
          <ac:picMkLst>
            <pc:docMk/>
            <pc:sldMk cId="3137570471" sldId="369"/>
            <ac:picMk id="34" creationId="{6D9A0FD1-FF0C-B04F-F2D4-EBE896E13DF8}"/>
          </ac:picMkLst>
        </pc:picChg>
        <pc:cxnChg chg="mod">
          <ac:chgData name="Thierry Dufour" userId="83edfbe4fde2e2e7" providerId="LiveId" clId="{81E76D3D-2C7D-4B82-9829-15810F8B408C}" dt="2026-05-28T14:39:49.605" v="1132"/>
          <ac:cxnSpMkLst>
            <pc:docMk/>
            <pc:sldMk cId="3137570471" sldId="369"/>
            <ac:cxnSpMk id="11" creationId="{ABEFE227-EB1B-2FF0-1210-C89B7BBBBAB2}"/>
          </ac:cxnSpMkLst>
        </pc:cxnChg>
        <pc:cxnChg chg="mod">
          <ac:chgData name="Thierry Dufour" userId="83edfbe4fde2e2e7" providerId="LiveId" clId="{81E76D3D-2C7D-4B82-9829-15810F8B408C}" dt="2026-05-28T14:39:49.605" v="1132"/>
          <ac:cxnSpMkLst>
            <pc:docMk/>
            <pc:sldMk cId="3137570471" sldId="369"/>
            <ac:cxnSpMk id="17" creationId="{0107631C-F25B-13D8-81C5-54BEE65B97E2}"/>
          </ac:cxnSpMkLst>
        </pc:cxnChg>
        <pc:cxnChg chg="mod">
          <ac:chgData name="Thierry Dufour" userId="83edfbe4fde2e2e7" providerId="LiveId" clId="{81E76D3D-2C7D-4B82-9829-15810F8B408C}" dt="2026-05-28T14:39:49.605" v="1132"/>
          <ac:cxnSpMkLst>
            <pc:docMk/>
            <pc:sldMk cId="3137570471" sldId="369"/>
            <ac:cxnSpMk id="21" creationId="{B0E37F58-0E94-278C-4387-06B4C18A6E43}"/>
          </ac:cxnSpMkLst>
        </pc:cxnChg>
      </pc:sldChg>
      <pc:sldChg chg="addSp delSp modSp add mod ord addAnim delAnim modAnim">
        <pc:chgData name="Thierry Dufour" userId="83edfbe4fde2e2e7" providerId="LiveId" clId="{81E76D3D-2C7D-4B82-9829-15810F8B408C}" dt="2026-06-04T07:55:55.799" v="22702"/>
        <pc:sldMkLst>
          <pc:docMk/>
          <pc:sldMk cId="104025733" sldId="370"/>
        </pc:sldMkLst>
        <pc:spChg chg="mod">
          <ac:chgData name="Thierry Dufour" userId="83edfbe4fde2e2e7" providerId="LiveId" clId="{81E76D3D-2C7D-4B82-9829-15810F8B408C}" dt="2026-05-31T21:36:47.334" v="9207" actId="164"/>
          <ac:spMkLst>
            <pc:docMk/>
            <pc:sldMk cId="104025733" sldId="370"/>
            <ac:spMk id="2" creationId="{75E44EFE-D213-7E88-7D59-43D8DB3404B2}"/>
          </ac:spMkLst>
        </pc:spChg>
        <pc:spChg chg="mod">
          <ac:chgData name="Thierry Dufour" userId="83edfbe4fde2e2e7" providerId="LiveId" clId="{81E76D3D-2C7D-4B82-9829-15810F8B408C}" dt="2026-05-31T13:29:09.211" v="3713" actId="1076"/>
          <ac:spMkLst>
            <pc:docMk/>
            <pc:sldMk cId="104025733" sldId="370"/>
            <ac:spMk id="3" creationId="{F8A78060-3E48-10AE-5B34-C76663A58566}"/>
          </ac:spMkLst>
        </pc:spChg>
        <pc:spChg chg="mod topLvl">
          <ac:chgData name="Thierry Dufour" userId="83edfbe4fde2e2e7" providerId="LiveId" clId="{81E76D3D-2C7D-4B82-9829-15810F8B408C}" dt="2026-06-01T15:29:44.874" v="13543"/>
          <ac:spMkLst>
            <pc:docMk/>
            <pc:sldMk cId="104025733" sldId="370"/>
            <ac:spMk id="9" creationId="{C26FC046-C87B-A6A1-D5C5-3C3ED888C90D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104025733" sldId="370"/>
            <ac:spMk id="12" creationId="{C1FEAA36-86B1-0BDC-5D16-36D635E940C3}"/>
          </ac:spMkLst>
        </pc:spChg>
        <pc:spChg chg="add mod">
          <ac:chgData name="Thierry Dufour" userId="83edfbe4fde2e2e7" providerId="LiveId" clId="{81E76D3D-2C7D-4B82-9829-15810F8B408C}" dt="2026-05-30T19:07:34.628" v="2321"/>
          <ac:spMkLst>
            <pc:docMk/>
            <pc:sldMk cId="104025733" sldId="370"/>
            <ac:spMk id="13" creationId="{8EB34DE1-2F13-8E66-0B5D-669F6D81BC7A}"/>
          </ac:spMkLst>
        </pc:spChg>
        <pc:spChg chg="mod">
          <ac:chgData name="Thierry Dufour" userId="83edfbe4fde2e2e7" providerId="LiveId" clId="{81E76D3D-2C7D-4B82-9829-15810F8B408C}" dt="2026-05-30T20:04:14.649" v="2818" actId="20577"/>
          <ac:spMkLst>
            <pc:docMk/>
            <pc:sldMk cId="104025733" sldId="370"/>
            <ac:spMk id="14" creationId="{1D97F01A-273F-EB7B-4A8A-7F95CB060B47}"/>
          </ac:spMkLst>
        </pc:spChg>
        <pc:spChg chg="mod">
          <ac:chgData name="Thierry Dufour" userId="83edfbe4fde2e2e7" providerId="LiveId" clId="{81E76D3D-2C7D-4B82-9829-15810F8B408C}" dt="2026-05-31T21:25:00.165" v="8940"/>
          <ac:spMkLst>
            <pc:docMk/>
            <pc:sldMk cId="104025733" sldId="370"/>
            <ac:spMk id="21" creationId="{6308561F-2029-E95D-63D9-1D34696FDC8C}"/>
          </ac:spMkLst>
        </pc:spChg>
        <pc:spChg chg="add del mod topLvl">
          <ac:chgData name="Thierry Dufour" userId="83edfbe4fde2e2e7" providerId="LiveId" clId="{81E76D3D-2C7D-4B82-9829-15810F8B408C}" dt="2026-05-31T21:36:40.436" v="9206" actId="165"/>
          <ac:spMkLst>
            <pc:docMk/>
            <pc:sldMk cId="104025733" sldId="370"/>
            <ac:spMk id="25" creationId="{E6B1D25B-E911-8AD2-78A0-C6FC05A564BB}"/>
          </ac:spMkLst>
        </pc:spChg>
        <pc:spChg chg="mod">
          <ac:chgData name="Thierry Dufour" userId="83edfbe4fde2e2e7" providerId="LiveId" clId="{81E76D3D-2C7D-4B82-9829-15810F8B408C}" dt="2026-05-31T21:25:00.165" v="8940"/>
          <ac:spMkLst>
            <pc:docMk/>
            <pc:sldMk cId="104025733" sldId="370"/>
            <ac:spMk id="26" creationId="{09595CEF-6D32-2810-1A50-6C74B7E3D098}"/>
          </ac:spMkLst>
        </pc:spChg>
        <pc:spChg chg="mod">
          <ac:chgData name="Thierry Dufour" userId="83edfbe4fde2e2e7" providerId="LiveId" clId="{81E76D3D-2C7D-4B82-9829-15810F8B408C}" dt="2026-05-31T21:36:47.334" v="9207" actId="164"/>
          <ac:spMkLst>
            <pc:docMk/>
            <pc:sldMk cId="104025733" sldId="370"/>
            <ac:spMk id="29" creationId="{EE017B94-9F6C-15F5-C1B5-C2E9562EC7F4}"/>
          </ac:spMkLst>
        </pc:spChg>
        <pc:spChg chg="mod topLvl">
          <ac:chgData name="Thierry Dufour" userId="83edfbe4fde2e2e7" providerId="LiveId" clId="{81E76D3D-2C7D-4B82-9829-15810F8B408C}" dt="2026-05-31T21:36:40.436" v="9206" actId="165"/>
          <ac:spMkLst>
            <pc:docMk/>
            <pc:sldMk cId="104025733" sldId="370"/>
            <ac:spMk id="34" creationId="{DE7D0A67-FD61-D67B-C97C-59112226FC53}"/>
          </ac:spMkLst>
        </pc:spChg>
        <pc:spChg chg="mod topLvl">
          <ac:chgData name="Thierry Dufour" userId="83edfbe4fde2e2e7" providerId="LiveId" clId="{81E76D3D-2C7D-4B82-9829-15810F8B408C}" dt="2026-05-31T21:36:40.436" v="9206" actId="165"/>
          <ac:spMkLst>
            <pc:docMk/>
            <pc:sldMk cId="104025733" sldId="370"/>
            <ac:spMk id="35" creationId="{C17136DF-D370-E51D-F3F4-1075830645F2}"/>
          </ac:spMkLst>
        </pc:spChg>
        <pc:spChg chg="mod topLvl">
          <ac:chgData name="Thierry Dufour" userId="83edfbe4fde2e2e7" providerId="LiveId" clId="{81E76D3D-2C7D-4B82-9829-15810F8B408C}" dt="2026-05-31T21:36:47.334" v="9207" actId="164"/>
          <ac:spMkLst>
            <pc:docMk/>
            <pc:sldMk cId="104025733" sldId="370"/>
            <ac:spMk id="38" creationId="{D3AEC22F-39BC-218C-E04C-E1B162869C67}"/>
          </ac:spMkLst>
        </pc:spChg>
        <pc:spChg chg="mod">
          <ac:chgData name="Thierry Dufour" userId="83edfbe4fde2e2e7" providerId="LiveId" clId="{81E76D3D-2C7D-4B82-9829-15810F8B408C}" dt="2026-05-31T21:36:27.663" v="9204"/>
          <ac:spMkLst>
            <pc:docMk/>
            <pc:sldMk cId="104025733" sldId="370"/>
            <ac:spMk id="39" creationId="{11294F15-208B-3AF2-0D31-28D8F47E412C}"/>
          </ac:spMkLst>
        </pc:spChg>
        <pc:spChg chg="mod">
          <ac:chgData name="Thierry Dufour" userId="83edfbe4fde2e2e7" providerId="LiveId" clId="{81E76D3D-2C7D-4B82-9829-15810F8B408C}" dt="2026-05-31T21:36:27.663" v="9204"/>
          <ac:spMkLst>
            <pc:docMk/>
            <pc:sldMk cId="104025733" sldId="370"/>
            <ac:spMk id="43" creationId="{5F619237-0CBF-58FD-A5BE-B0A640D1ECD4}"/>
          </ac:spMkLst>
        </pc:spChg>
        <pc:spChg chg="mod">
          <ac:chgData name="Thierry Dufour" userId="83edfbe4fde2e2e7" providerId="LiveId" clId="{81E76D3D-2C7D-4B82-9829-15810F8B408C}" dt="2026-05-31T21:36:40.436" v="9206" actId="165"/>
          <ac:spMkLst>
            <pc:docMk/>
            <pc:sldMk cId="104025733" sldId="370"/>
            <ac:spMk id="44" creationId="{E43E2A3C-56AB-6834-085C-7E6C7A210DB5}"/>
          </ac:spMkLst>
        </pc:spChg>
        <pc:spChg chg="mod">
          <ac:chgData name="Thierry Dufour" userId="83edfbe4fde2e2e7" providerId="LiveId" clId="{81E76D3D-2C7D-4B82-9829-15810F8B408C}" dt="2026-06-03T16:44:06.141" v="22385"/>
          <ac:spMkLst>
            <pc:docMk/>
            <pc:sldMk cId="104025733" sldId="370"/>
            <ac:spMk id="49" creationId="{3BDFD4FA-D9CD-CFAC-C4FA-487175AAA7DC}"/>
          </ac:spMkLst>
        </pc:spChg>
        <pc:spChg chg="mod">
          <ac:chgData name="Thierry Dufour" userId="83edfbe4fde2e2e7" providerId="LiveId" clId="{81E76D3D-2C7D-4B82-9829-15810F8B408C}" dt="2026-05-31T21:36:27.663" v="9204"/>
          <ac:spMkLst>
            <pc:docMk/>
            <pc:sldMk cId="104025733" sldId="370"/>
            <ac:spMk id="60" creationId="{3C71B20B-3487-5718-EFB7-6D69196F9CEA}"/>
          </ac:spMkLst>
        </pc:spChg>
        <pc:spChg chg="mod">
          <ac:chgData name="Thierry Dufour" userId="83edfbe4fde2e2e7" providerId="LiveId" clId="{81E76D3D-2C7D-4B82-9829-15810F8B408C}" dt="2026-05-31T21:36:27.663" v="9204"/>
          <ac:spMkLst>
            <pc:docMk/>
            <pc:sldMk cId="104025733" sldId="370"/>
            <ac:spMk id="61" creationId="{A9726311-BE8A-BEF9-30B3-23BF5F7C0447}"/>
          </ac:spMkLst>
        </pc:spChg>
        <pc:spChg chg="mod topLvl">
          <ac:chgData name="Thierry Dufour" userId="83edfbe4fde2e2e7" providerId="LiveId" clId="{81E76D3D-2C7D-4B82-9829-15810F8B408C}" dt="2026-05-31T21:36:47.334" v="9207" actId="164"/>
          <ac:spMkLst>
            <pc:docMk/>
            <pc:sldMk cId="104025733" sldId="370"/>
            <ac:spMk id="72" creationId="{BA4563B5-55C4-E7C9-F1F8-BAECAC647489}"/>
          </ac:spMkLst>
        </pc:spChg>
        <pc:spChg chg="mod">
          <ac:chgData name="Thierry Dufour" userId="83edfbe4fde2e2e7" providerId="LiveId" clId="{81E76D3D-2C7D-4B82-9829-15810F8B408C}" dt="2026-05-31T21:36:47.334" v="9207" actId="164"/>
          <ac:spMkLst>
            <pc:docMk/>
            <pc:sldMk cId="104025733" sldId="370"/>
            <ac:spMk id="74" creationId="{3CBEC00A-AD46-3A15-A5C4-C13A0BFC0C02}"/>
          </ac:spMkLst>
        </pc:spChg>
        <pc:spChg chg="mod topLvl">
          <ac:chgData name="Thierry Dufour" userId="83edfbe4fde2e2e7" providerId="LiveId" clId="{81E76D3D-2C7D-4B82-9829-15810F8B408C}" dt="2026-05-31T21:36:47.334" v="9207" actId="164"/>
          <ac:spMkLst>
            <pc:docMk/>
            <pc:sldMk cId="104025733" sldId="370"/>
            <ac:spMk id="78" creationId="{85457B72-CB4B-695A-5F4A-9D4D80A8F11E}"/>
          </ac:spMkLst>
        </pc:spChg>
        <pc:spChg chg="mod">
          <ac:chgData name="Thierry Dufour" userId="83edfbe4fde2e2e7" providerId="LiveId" clId="{81E76D3D-2C7D-4B82-9829-15810F8B408C}" dt="2026-05-31T13:31:17.204" v="3725" actId="164"/>
          <ac:spMkLst>
            <pc:docMk/>
            <pc:sldMk cId="104025733" sldId="370"/>
            <ac:spMk id="79" creationId="{87A67804-8C85-7CB7-46A9-56A10671E407}"/>
          </ac:spMkLst>
        </pc:spChg>
        <pc:spChg chg="mod">
          <ac:chgData name="Thierry Dufour" userId="83edfbe4fde2e2e7" providerId="LiveId" clId="{81E76D3D-2C7D-4B82-9829-15810F8B408C}" dt="2026-05-31T21:36:47.334" v="9207" actId="164"/>
          <ac:spMkLst>
            <pc:docMk/>
            <pc:sldMk cId="104025733" sldId="370"/>
            <ac:spMk id="80" creationId="{301880D0-0A15-B0B0-5080-034BC8D553A3}"/>
          </ac:spMkLst>
        </pc:spChg>
        <pc:spChg chg="mod topLvl">
          <ac:chgData name="Thierry Dufour" userId="83edfbe4fde2e2e7" providerId="LiveId" clId="{81E76D3D-2C7D-4B82-9829-15810F8B408C}" dt="2026-05-31T21:36:40.436" v="9206" actId="165"/>
          <ac:spMkLst>
            <pc:docMk/>
            <pc:sldMk cId="104025733" sldId="370"/>
            <ac:spMk id="85" creationId="{AB100D14-F829-8D7F-107B-4ED8D5904063}"/>
          </ac:spMkLst>
        </pc:spChg>
        <pc:spChg chg="mod topLvl">
          <ac:chgData name="Thierry Dufour" userId="83edfbe4fde2e2e7" providerId="LiveId" clId="{81E76D3D-2C7D-4B82-9829-15810F8B408C}" dt="2026-05-31T21:36:47.334" v="9207" actId="164"/>
          <ac:spMkLst>
            <pc:docMk/>
            <pc:sldMk cId="104025733" sldId="370"/>
            <ac:spMk id="86" creationId="{D8BB1B26-5716-D171-54CC-D4F7E3E5F74D}"/>
          </ac:spMkLst>
        </pc:spChg>
        <pc:spChg chg="mod">
          <ac:chgData name="Thierry Dufour" userId="83edfbe4fde2e2e7" providerId="LiveId" clId="{81E76D3D-2C7D-4B82-9829-15810F8B408C}" dt="2026-05-31T21:36:47.334" v="9207" actId="164"/>
          <ac:spMkLst>
            <pc:docMk/>
            <pc:sldMk cId="104025733" sldId="370"/>
            <ac:spMk id="87" creationId="{9883CB4F-7BF9-6B51-4FDA-6E4E409DDC18}"/>
          </ac:spMkLst>
        </pc:spChg>
        <pc:grpChg chg="mod">
          <ac:chgData name="Thierry Dufour" userId="83edfbe4fde2e2e7" providerId="LiveId" clId="{81E76D3D-2C7D-4B82-9829-15810F8B408C}" dt="2026-05-31T21:36:27.663" v="9204"/>
          <ac:grpSpMkLst>
            <pc:docMk/>
            <pc:sldMk cId="104025733" sldId="370"/>
            <ac:grpSpMk id="36" creationId="{FC07F718-1899-412C-612D-30765BE88384}"/>
          </ac:grpSpMkLst>
        </pc:grpChg>
        <pc:grpChg chg="mod topLvl">
          <ac:chgData name="Thierry Dufour" userId="83edfbe4fde2e2e7" providerId="LiveId" clId="{81E76D3D-2C7D-4B82-9829-15810F8B408C}" dt="2026-05-31T13:31:05.492" v="3724" actId="1076"/>
          <ac:grpSpMkLst>
            <pc:docMk/>
            <pc:sldMk cId="104025733" sldId="370"/>
            <ac:grpSpMk id="81" creationId="{D8990344-37D3-A4B5-00D4-A0763D26BF46}"/>
          </ac:grpSpMkLst>
        </pc:grpChg>
      </pc:sldChg>
      <pc:sldChg chg="addSp delSp modSp add mod addAnim delAnim modAnim">
        <pc:chgData name="Thierry Dufour" userId="83edfbe4fde2e2e7" providerId="LiveId" clId="{81E76D3D-2C7D-4B82-9829-15810F8B408C}" dt="2026-06-04T07:55:55.799" v="22702"/>
        <pc:sldMkLst>
          <pc:docMk/>
          <pc:sldMk cId="4075578279" sldId="371"/>
        </pc:sldMkLst>
        <pc:spChg chg="add del mod">
          <ac:chgData name="Thierry Dufour" userId="83edfbe4fde2e2e7" providerId="LiveId" clId="{81E76D3D-2C7D-4B82-9829-15810F8B408C}" dt="2026-05-30T19:00:32.265" v="2258" actId="208"/>
          <ac:spMkLst>
            <pc:docMk/>
            <pc:sldMk cId="4075578279" sldId="371"/>
            <ac:spMk id="5" creationId="{71EB2E8D-9C4B-8FB2-7495-D584A6AB4CE6}"/>
          </ac:spMkLst>
        </pc:spChg>
        <pc:spChg chg="mod">
          <ac:chgData name="Thierry Dufour" userId="83edfbe4fde2e2e7" providerId="LiveId" clId="{81E76D3D-2C7D-4B82-9829-15810F8B408C}" dt="2026-05-30T19:00:43.605" v="2260" actId="208"/>
          <ac:spMkLst>
            <pc:docMk/>
            <pc:sldMk cId="4075578279" sldId="371"/>
            <ac:spMk id="7" creationId="{780C22B6-135F-0292-8943-E725FBA788D9}"/>
          </ac:spMkLst>
        </pc:spChg>
        <pc:spChg chg="mod">
          <ac:chgData name="Thierry Dufour" userId="83edfbe4fde2e2e7" providerId="LiveId" clId="{81E76D3D-2C7D-4B82-9829-15810F8B408C}" dt="2026-06-01T15:29:44.874" v="13543"/>
          <ac:spMkLst>
            <pc:docMk/>
            <pc:sldMk cId="4075578279" sldId="371"/>
            <ac:spMk id="9" creationId="{974DE32A-64C0-3E50-EA6D-18FF3DD2052D}"/>
          </ac:spMkLst>
        </pc:spChg>
        <pc:spChg chg="add mod">
          <ac:chgData name="Thierry Dufour" userId="83edfbe4fde2e2e7" providerId="LiveId" clId="{81E76D3D-2C7D-4B82-9829-15810F8B408C}" dt="2026-05-31T21:05:39.903" v="8237" actId="1036"/>
          <ac:spMkLst>
            <pc:docMk/>
            <pc:sldMk cId="4075578279" sldId="371"/>
            <ac:spMk id="10" creationId="{23A0863F-1695-B2D4-6543-E850C5CD7D04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4075578279" sldId="371"/>
            <ac:spMk id="12" creationId="{54417F2B-6FDF-D84D-3462-C22A8BFD8DF0}"/>
          </ac:spMkLst>
        </pc:spChg>
        <pc:spChg chg="mod">
          <ac:chgData name="Thierry Dufour" userId="83edfbe4fde2e2e7" providerId="LiveId" clId="{81E76D3D-2C7D-4B82-9829-15810F8B408C}" dt="2026-05-31T14:43:33.251" v="4691"/>
          <ac:spMkLst>
            <pc:docMk/>
            <pc:sldMk cId="4075578279" sldId="371"/>
            <ac:spMk id="14" creationId="{70984D5B-1F7D-352D-FB5F-9FCA36810752}"/>
          </ac:spMkLst>
        </pc:spChg>
        <pc:spChg chg="add mod">
          <ac:chgData name="Thierry Dufour" userId="83edfbe4fde2e2e7" providerId="LiveId" clId="{81E76D3D-2C7D-4B82-9829-15810F8B408C}" dt="2026-05-31T21:37:14.345" v="9210"/>
          <ac:spMkLst>
            <pc:docMk/>
            <pc:sldMk cId="4075578279" sldId="371"/>
            <ac:spMk id="17" creationId="{27859F5E-A3FB-43DA-CFF4-F9227C24D67F}"/>
          </ac:spMkLst>
        </pc:spChg>
        <pc:spChg chg="add mod">
          <ac:chgData name="Thierry Dufour" userId="83edfbe4fde2e2e7" providerId="LiveId" clId="{81E76D3D-2C7D-4B82-9829-15810F8B408C}" dt="2026-05-31T21:37:14.345" v="9210"/>
          <ac:spMkLst>
            <pc:docMk/>
            <pc:sldMk cId="4075578279" sldId="371"/>
            <ac:spMk id="18" creationId="{755EB8BD-E083-E6BF-D897-6E9FF3861960}"/>
          </ac:spMkLst>
        </pc:spChg>
        <pc:spChg chg="mod">
          <ac:chgData name="Thierry Dufour" userId="83edfbe4fde2e2e7" providerId="LiveId" clId="{81E76D3D-2C7D-4B82-9829-15810F8B408C}" dt="2026-05-30T19:02:13.145" v="2271" actId="207"/>
          <ac:spMkLst>
            <pc:docMk/>
            <pc:sldMk cId="4075578279" sldId="371"/>
            <ac:spMk id="21" creationId="{1BB3D0AA-7BDD-FC77-4C4A-86A1E0179CDD}"/>
          </ac:spMkLst>
        </pc:spChg>
        <pc:spChg chg="mod">
          <ac:chgData name="Thierry Dufour" userId="83edfbe4fde2e2e7" providerId="LiveId" clId="{81E76D3D-2C7D-4B82-9829-15810F8B408C}" dt="2026-05-31T21:37:14.345" v="9210"/>
          <ac:spMkLst>
            <pc:docMk/>
            <pc:sldMk cId="4075578279" sldId="371"/>
            <ac:spMk id="25" creationId="{969E1885-CBFB-A629-FC0E-CEF5127AFE6F}"/>
          </ac:spMkLst>
        </pc:spChg>
        <pc:spChg chg="mod">
          <ac:chgData name="Thierry Dufour" userId="83edfbe4fde2e2e7" providerId="LiveId" clId="{81E76D3D-2C7D-4B82-9829-15810F8B408C}" dt="2026-05-31T21:37:14.345" v="9210"/>
          <ac:spMkLst>
            <pc:docMk/>
            <pc:sldMk cId="4075578279" sldId="371"/>
            <ac:spMk id="26" creationId="{FC83D20D-4443-2787-8F26-BC2EA4458F30}"/>
          </ac:spMkLst>
        </pc:spChg>
        <pc:spChg chg="mod">
          <ac:chgData name="Thierry Dufour" userId="83edfbe4fde2e2e7" providerId="LiveId" clId="{81E76D3D-2C7D-4B82-9829-15810F8B408C}" dt="2026-05-30T19:06:57.794" v="2317" actId="164"/>
          <ac:spMkLst>
            <pc:docMk/>
            <pc:sldMk cId="4075578279" sldId="371"/>
            <ac:spMk id="29" creationId="{E3B042FC-47F2-A1BD-0B40-34F7455243BA}"/>
          </ac:spMkLst>
        </pc:spChg>
        <pc:spChg chg="add mod">
          <ac:chgData name="Thierry Dufour" userId="83edfbe4fde2e2e7" providerId="LiveId" clId="{81E76D3D-2C7D-4B82-9829-15810F8B408C}" dt="2026-05-30T19:07:45.156" v="2324"/>
          <ac:spMkLst>
            <pc:docMk/>
            <pc:sldMk cId="4075578279" sldId="371"/>
            <ac:spMk id="31" creationId="{52819F89-D8DE-2891-7BD6-C65DA10ECD0B}"/>
          </ac:spMkLst>
        </pc:spChg>
        <pc:spChg chg="add mod">
          <ac:chgData name="Thierry Dufour" userId="83edfbe4fde2e2e7" providerId="LiveId" clId="{81E76D3D-2C7D-4B82-9829-15810F8B408C}" dt="2026-05-31T21:22:28.975" v="8807" actId="164"/>
          <ac:spMkLst>
            <pc:docMk/>
            <pc:sldMk cId="4075578279" sldId="371"/>
            <ac:spMk id="32" creationId="{F75BA53A-56E2-9F2E-7667-E695DD4E6714}"/>
          </ac:spMkLst>
        </pc:spChg>
        <pc:spChg chg="mod">
          <ac:chgData name="Thierry Dufour" userId="83edfbe4fde2e2e7" providerId="LiveId" clId="{81E76D3D-2C7D-4B82-9829-15810F8B408C}" dt="2026-05-30T19:06:57.794" v="2317" actId="164"/>
          <ac:spMkLst>
            <pc:docMk/>
            <pc:sldMk cId="4075578279" sldId="371"/>
            <ac:spMk id="35" creationId="{4986E919-CE69-788B-2596-C7B08A4EB458}"/>
          </ac:spMkLst>
        </pc:spChg>
        <pc:spChg chg="mod">
          <ac:chgData name="Thierry Dufour" userId="83edfbe4fde2e2e7" providerId="LiveId" clId="{81E76D3D-2C7D-4B82-9829-15810F8B408C}" dt="2026-05-30T19:06:57.794" v="2317" actId="164"/>
          <ac:spMkLst>
            <pc:docMk/>
            <pc:sldMk cId="4075578279" sldId="371"/>
            <ac:spMk id="68" creationId="{55E8E427-C0F4-734F-E8EB-5B7ED2823304}"/>
          </ac:spMkLst>
        </pc:spChg>
        <pc:spChg chg="mod">
          <ac:chgData name="Thierry Dufour" userId="83edfbe4fde2e2e7" providerId="LiveId" clId="{81E76D3D-2C7D-4B82-9829-15810F8B408C}" dt="2026-05-31T21:37:45.390" v="9253"/>
          <ac:spMkLst>
            <pc:docMk/>
            <pc:sldMk cId="4075578279" sldId="371"/>
            <ac:spMk id="71" creationId="{D21D7B5B-4F98-4131-508E-6F6EF4DA7C35}"/>
          </ac:spMkLst>
        </pc:spChg>
        <pc:spChg chg="mod">
          <ac:chgData name="Thierry Dufour" userId="83edfbe4fde2e2e7" providerId="LiveId" clId="{81E76D3D-2C7D-4B82-9829-15810F8B408C}" dt="2026-05-30T19:06:57.794" v="2317" actId="164"/>
          <ac:spMkLst>
            <pc:docMk/>
            <pc:sldMk cId="4075578279" sldId="371"/>
            <ac:spMk id="72" creationId="{17E07398-28A8-8FDC-DBD9-71A8D80825DB}"/>
          </ac:spMkLst>
        </pc:spChg>
        <pc:spChg chg="mod">
          <ac:chgData name="Thierry Dufour" userId="83edfbe4fde2e2e7" providerId="LiveId" clId="{81E76D3D-2C7D-4B82-9829-15810F8B408C}" dt="2026-05-30T19:03:06.352" v="2280" actId="208"/>
          <ac:spMkLst>
            <pc:docMk/>
            <pc:sldMk cId="4075578279" sldId="371"/>
            <ac:spMk id="74" creationId="{21963BAA-6C59-356E-3C5F-D9FE31881B4E}"/>
          </ac:spMkLst>
        </pc:spChg>
        <pc:spChg chg="mod">
          <ac:chgData name="Thierry Dufour" userId="83edfbe4fde2e2e7" providerId="LiveId" clId="{81E76D3D-2C7D-4B82-9829-15810F8B408C}" dt="2026-05-31T21:37:14.345" v="9210"/>
          <ac:spMkLst>
            <pc:docMk/>
            <pc:sldMk cId="4075578279" sldId="371"/>
            <ac:spMk id="76" creationId="{7282D845-391B-4542-D7AE-CFA5D2210B61}"/>
          </ac:spMkLst>
        </pc:spChg>
        <pc:spChg chg="mod">
          <ac:chgData name="Thierry Dufour" userId="83edfbe4fde2e2e7" providerId="LiveId" clId="{81E76D3D-2C7D-4B82-9829-15810F8B408C}" dt="2026-05-31T21:37:45.390" v="9253"/>
          <ac:spMkLst>
            <pc:docMk/>
            <pc:sldMk cId="4075578279" sldId="371"/>
            <ac:spMk id="77" creationId="{9BD1FACF-34AA-D64A-68E3-8250CA4A8E82}"/>
          </ac:spMkLst>
        </pc:spChg>
        <pc:spChg chg="mod">
          <ac:chgData name="Thierry Dufour" userId="83edfbe4fde2e2e7" providerId="LiveId" clId="{81E76D3D-2C7D-4B82-9829-15810F8B408C}" dt="2026-05-31T21:37:14.345" v="9210"/>
          <ac:spMkLst>
            <pc:docMk/>
            <pc:sldMk cId="4075578279" sldId="371"/>
            <ac:spMk id="78" creationId="{6F796CB7-0074-7E9D-6C0C-B1024870AB20}"/>
          </ac:spMkLst>
        </pc:spChg>
        <pc:spChg chg="mod">
          <ac:chgData name="Thierry Dufour" userId="83edfbe4fde2e2e7" providerId="LiveId" clId="{81E76D3D-2C7D-4B82-9829-15810F8B408C}" dt="2026-05-30T18:59:22.331" v="2244" actId="207"/>
          <ac:spMkLst>
            <pc:docMk/>
            <pc:sldMk cId="4075578279" sldId="371"/>
            <ac:spMk id="79" creationId="{6A265B60-8EB8-0913-85EB-C3EA109164A2}"/>
          </ac:spMkLst>
        </pc:spChg>
        <pc:spChg chg="mod">
          <ac:chgData name="Thierry Dufour" userId="83edfbe4fde2e2e7" providerId="LiveId" clId="{81E76D3D-2C7D-4B82-9829-15810F8B408C}" dt="2026-05-30T19:03:02.504" v="2279" actId="208"/>
          <ac:spMkLst>
            <pc:docMk/>
            <pc:sldMk cId="4075578279" sldId="371"/>
            <ac:spMk id="80" creationId="{194B05F0-EEBC-8DF5-AF98-F0DC64A086DA}"/>
          </ac:spMkLst>
        </pc:spChg>
        <pc:spChg chg="mod">
          <ac:chgData name="Thierry Dufour" userId="83edfbe4fde2e2e7" providerId="LiveId" clId="{81E76D3D-2C7D-4B82-9829-15810F8B408C}" dt="2026-05-31T21:37:45.390" v="9253"/>
          <ac:spMkLst>
            <pc:docMk/>
            <pc:sldMk cId="4075578279" sldId="371"/>
            <ac:spMk id="82" creationId="{6F42CBF1-C215-3E9D-3A34-79D09FF6FC1C}"/>
          </ac:spMkLst>
        </pc:spChg>
        <pc:spChg chg="mod">
          <ac:chgData name="Thierry Dufour" userId="83edfbe4fde2e2e7" providerId="LiveId" clId="{81E76D3D-2C7D-4B82-9829-15810F8B408C}" dt="2026-05-30T19:06:57.794" v="2317" actId="164"/>
          <ac:spMkLst>
            <pc:docMk/>
            <pc:sldMk cId="4075578279" sldId="371"/>
            <ac:spMk id="83" creationId="{B60327FF-F24E-B95E-BDB9-FC10BF55ECC1}"/>
          </ac:spMkLst>
        </pc:spChg>
        <pc:spChg chg="mod">
          <ac:chgData name="Thierry Dufour" userId="83edfbe4fde2e2e7" providerId="LiveId" clId="{81E76D3D-2C7D-4B82-9829-15810F8B408C}" dt="2026-05-31T21:37:45.390" v="9253"/>
          <ac:spMkLst>
            <pc:docMk/>
            <pc:sldMk cId="4075578279" sldId="371"/>
            <ac:spMk id="84" creationId="{DA4B3E97-3F01-D327-5117-89F56F3E9060}"/>
          </ac:spMkLst>
        </pc:spChg>
        <pc:spChg chg="mod">
          <ac:chgData name="Thierry Dufour" userId="83edfbe4fde2e2e7" providerId="LiveId" clId="{81E76D3D-2C7D-4B82-9829-15810F8B408C}" dt="2026-05-31T21:37:14.345" v="9210"/>
          <ac:spMkLst>
            <pc:docMk/>
            <pc:sldMk cId="4075578279" sldId="371"/>
            <ac:spMk id="86" creationId="{CA4A1D6B-7C48-4A42-610B-233F51E17B4D}"/>
          </ac:spMkLst>
        </pc:spChg>
        <pc:spChg chg="mod">
          <ac:chgData name="Thierry Dufour" userId="83edfbe4fde2e2e7" providerId="LiveId" clId="{81E76D3D-2C7D-4B82-9829-15810F8B408C}" dt="2026-05-31T21:37:14.345" v="9210"/>
          <ac:spMkLst>
            <pc:docMk/>
            <pc:sldMk cId="4075578279" sldId="371"/>
            <ac:spMk id="87" creationId="{9F36F4CC-D822-5FA0-E511-C90CA23D029D}"/>
          </ac:spMkLst>
        </pc:spChg>
        <pc:spChg chg="mod">
          <ac:chgData name="Thierry Dufour" userId="83edfbe4fde2e2e7" providerId="LiveId" clId="{81E76D3D-2C7D-4B82-9829-15810F8B408C}" dt="2026-05-31T21:37:45.390" v="9253"/>
          <ac:spMkLst>
            <pc:docMk/>
            <pc:sldMk cId="4075578279" sldId="371"/>
            <ac:spMk id="88" creationId="{A603A907-C222-7508-267D-7A4B43AB3D98}"/>
          </ac:spMkLst>
        </pc:spChg>
        <pc:spChg chg="mod">
          <ac:chgData name="Thierry Dufour" userId="83edfbe4fde2e2e7" providerId="LiveId" clId="{81E76D3D-2C7D-4B82-9829-15810F8B408C}" dt="2026-06-03T16:44:06.141" v="22385"/>
          <ac:spMkLst>
            <pc:docMk/>
            <pc:sldMk cId="4075578279" sldId="371"/>
            <ac:spMk id="89" creationId="{6EF6D7D6-59F1-0A4E-E8A5-A0E23A2A0220}"/>
          </ac:spMkLst>
        </pc:spChg>
        <pc:spChg chg="mod">
          <ac:chgData name="Thierry Dufour" userId="83edfbe4fde2e2e7" providerId="LiveId" clId="{81E76D3D-2C7D-4B82-9829-15810F8B408C}" dt="2026-05-31T21:37:45.390" v="9253"/>
          <ac:spMkLst>
            <pc:docMk/>
            <pc:sldMk cId="4075578279" sldId="371"/>
            <ac:spMk id="90" creationId="{23EFAF55-D4F1-D9A6-E3CF-30713EDB855D}"/>
          </ac:spMkLst>
        </pc:spChg>
        <pc:spChg chg="mod">
          <ac:chgData name="Thierry Dufour" userId="83edfbe4fde2e2e7" providerId="LiveId" clId="{81E76D3D-2C7D-4B82-9829-15810F8B408C}" dt="2026-05-31T21:37:45.390" v="9253"/>
          <ac:spMkLst>
            <pc:docMk/>
            <pc:sldMk cId="4075578279" sldId="371"/>
            <ac:spMk id="91" creationId="{ED0D9F9C-1F8E-FDCC-3B3C-16598A87E104}"/>
          </ac:spMkLst>
        </pc:spChg>
        <pc:grpChg chg="add mod">
          <ac:chgData name="Thierry Dufour" userId="83edfbe4fde2e2e7" providerId="LiveId" clId="{81E76D3D-2C7D-4B82-9829-15810F8B408C}" dt="2026-05-31T21:22:28.975" v="8807" actId="164"/>
          <ac:grpSpMkLst>
            <pc:docMk/>
            <pc:sldMk cId="4075578279" sldId="371"/>
            <ac:grpSpMk id="11" creationId="{4EDA5638-51CB-30F6-BA5B-6C2DD96FB7FA}"/>
          </ac:grpSpMkLst>
        </pc:grpChg>
        <pc:grpChg chg="add mod">
          <ac:chgData name="Thierry Dufour" userId="83edfbe4fde2e2e7" providerId="LiveId" clId="{81E76D3D-2C7D-4B82-9829-15810F8B408C}" dt="2026-05-31T21:22:28.975" v="8807" actId="164"/>
          <ac:grpSpMkLst>
            <pc:docMk/>
            <pc:sldMk cId="4075578279" sldId="371"/>
            <ac:grpSpMk id="33" creationId="{0E9899C2-9DF2-8100-5961-4D0E62AC1363}"/>
          </ac:grpSpMkLst>
        </pc:grpChg>
        <pc:grpChg chg="add mod">
          <ac:chgData name="Thierry Dufour" userId="83edfbe4fde2e2e7" providerId="LiveId" clId="{81E76D3D-2C7D-4B82-9829-15810F8B408C}" dt="2026-05-31T21:37:45.390" v="9253"/>
          <ac:grpSpMkLst>
            <pc:docMk/>
            <pc:sldMk cId="4075578279" sldId="371"/>
            <ac:grpSpMk id="70" creationId="{22A6357C-FB7D-CB91-3FC3-972130D21835}"/>
          </ac:grpSpMkLst>
        </pc:grpChg>
        <pc:grpChg chg="mod">
          <ac:chgData name="Thierry Dufour" userId="83edfbe4fde2e2e7" providerId="LiveId" clId="{81E76D3D-2C7D-4B82-9829-15810F8B408C}" dt="2026-05-31T21:37:45.390" v="9253"/>
          <ac:grpSpMkLst>
            <pc:docMk/>
            <pc:sldMk cId="4075578279" sldId="371"/>
            <ac:grpSpMk id="75" creationId="{FB9DC635-6EE4-DED8-DB20-83EEA7D97969}"/>
          </ac:grpSpMkLst>
        </pc:grpChg>
        <pc:picChg chg="add mod">
          <ac:chgData name="Thierry Dufour" userId="83edfbe4fde2e2e7" providerId="LiveId" clId="{81E76D3D-2C7D-4B82-9829-15810F8B408C}" dt="2026-05-31T21:05:39.903" v="8237" actId="1036"/>
          <ac:picMkLst>
            <pc:docMk/>
            <pc:sldMk cId="4075578279" sldId="371"/>
            <ac:picMk id="8" creationId="{EAE1AF8E-0DEB-7485-576A-7940E572279A}"/>
          </ac:picMkLst>
        </pc:picChg>
      </pc:sldChg>
      <pc:sldChg chg="addSp delSp modSp add mod addAnim delAnim modAnim">
        <pc:chgData name="Thierry Dufour" userId="83edfbe4fde2e2e7" providerId="LiveId" clId="{81E76D3D-2C7D-4B82-9829-15810F8B408C}" dt="2026-06-04T07:55:55.799" v="22702"/>
        <pc:sldMkLst>
          <pc:docMk/>
          <pc:sldMk cId="3161711167" sldId="372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3161711167" sldId="372"/>
            <ac:spMk id="12" creationId="{520AB0B8-64FC-DC8F-4FC0-DE6A663D5BA8}"/>
          </ac:spMkLst>
        </pc:spChg>
        <pc:spChg chg="mod">
          <ac:chgData name="Thierry Dufour" userId="83edfbe4fde2e2e7" providerId="LiveId" clId="{81E76D3D-2C7D-4B82-9829-15810F8B408C}" dt="2026-05-31T14:43:38.343" v="4693"/>
          <ac:spMkLst>
            <pc:docMk/>
            <pc:sldMk cId="3161711167" sldId="372"/>
            <ac:spMk id="14" creationId="{93C32685-64D9-09A9-CBD4-3F87F9F0F8E1}"/>
          </ac:spMkLst>
        </pc:spChg>
        <pc:spChg chg="add mod">
          <ac:chgData name="Thierry Dufour" userId="83edfbe4fde2e2e7" providerId="LiveId" clId="{81E76D3D-2C7D-4B82-9829-15810F8B408C}" dt="2026-05-30T19:07:56.627" v="2328"/>
          <ac:spMkLst>
            <pc:docMk/>
            <pc:sldMk cId="3161711167" sldId="372"/>
            <ac:spMk id="116" creationId="{3774AB92-4B53-DDE5-0680-3C9EEF6DADF1}"/>
          </ac:spMkLst>
        </pc:spChg>
        <pc:spChg chg="mod">
          <ac:chgData name="Thierry Dufour" userId="83edfbe4fde2e2e7" providerId="LiveId" clId="{81E76D3D-2C7D-4B82-9829-15810F8B408C}" dt="2026-05-30T22:33:48.461" v="3683" actId="14100"/>
          <ac:spMkLst>
            <pc:docMk/>
            <pc:sldMk cId="3161711167" sldId="372"/>
            <ac:spMk id="141" creationId="{7CBB8484-8DDB-992F-477F-79C887FF34AB}"/>
          </ac:spMkLst>
        </pc:spChg>
        <pc:spChg chg="mod">
          <ac:chgData name="Thierry Dufour" userId="83edfbe4fde2e2e7" providerId="LiveId" clId="{81E76D3D-2C7D-4B82-9829-15810F8B408C}" dt="2026-05-30T22:33:44.387" v="3682" actId="1036"/>
          <ac:spMkLst>
            <pc:docMk/>
            <pc:sldMk cId="3161711167" sldId="372"/>
            <ac:spMk id="142" creationId="{7F8C36B7-3F12-9FF5-6ECA-0AB3ADE872D3}"/>
          </ac:spMkLst>
        </pc:spChg>
        <pc:spChg chg="mod">
          <ac:chgData name="Thierry Dufour" userId="83edfbe4fde2e2e7" providerId="LiveId" clId="{81E76D3D-2C7D-4B82-9829-15810F8B408C}" dt="2026-05-31T21:22:13.685" v="8806" actId="1038"/>
          <ac:spMkLst>
            <pc:docMk/>
            <pc:sldMk cId="3161711167" sldId="372"/>
            <ac:spMk id="145" creationId="{77A07E03-7724-D7FE-0250-4CB8103A338F}"/>
          </ac:spMkLst>
        </pc:spChg>
        <pc:spChg chg="mod">
          <ac:chgData name="Thierry Dufour" userId="83edfbe4fde2e2e7" providerId="LiveId" clId="{81E76D3D-2C7D-4B82-9829-15810F8B408C}" dt="2026-05-31T21:22:09.914" v="8790" actId="1038"/>
          <ac:spMkLst>
            <pc:docMk/>
            <pc:sldMk cId="3161711167" sldId="372"/>
            <ac:spMk id="146" creationId="{86E5083E-D340-9263-DD63-E71A1A38D380}"/>
          </ac:spMkLst>
        </pc:spChg>
        <pc:spChg chg="mod">
          <ac:chgData name="Thierry Dufour" userId="83edfbe4fde2e2e7" providerId="LiveId" clId="{81E76D3D-2C7D-4B82-9829-15810F8B408C}" dt="2026-05-30T20:40:29.757" v="3305" actId="14100"/>
          <ac:spMkLst>
            <pc:docMk/>
            <pc:sldMk cId="3161711167" sldId="372"/>
            <ac:spMk id="147" creationId="{D06B3BE7-EED9-0450-C4D4-D2FF6CEE6CAC}"/>
          </ac:spMkLst>
        </pc:spChg>
        <pc:spChg chg="mod">
          <ac:chgData name="Thierry Dufour" userId="83edfbe4fde2e2e7" providerId="LiveId" clId="{81E76D3D-2C7D-4B82-9829-15810F8B408C}" dt="2026-05-30T19:10:20.051" v="2383"/>
          <ac:spMkLst>
            <pc:docMk/>
            <pc:sldMk cId="3161711167" sldId="372"/>
            <ac:spMk id="150" creationId="{DC623040-72C5-C912-5D9C-52EB9555B793}"/>
          </ac:spMkLst>
        </pc:spChg>
        <pc:spChg chg="mod">
          <ac:chgData name="Thierry Dufour" userId="83edfbe4fde2e2e7" providerId="LiveId" clId="{81E76D3D-2C7D-4B82-9829-15810F8B408C}" dt="2026-05-30T19:10:20.051" v="2383"/>
          <ac:spMkLst>
            <pc:docMk/>
            <pc:sldMk cId="3161711167" sldId="372"/>
            <ac:spMk id="151" creationId="{F02C57C4-14BB-3D28-AFB6-45E650473B2C}"/>
          </ac:spMkLst>
        </pc:spChg>
        <pc:spChg chg="mod">
          <ac:chgData name="Thierry Dufour" userId="83edfbe4fde2e2e7" providerId="LiveId" clId="{81E76D3D-2C7D-4B82-9829-15810F8B408C}" dt="2026-06-01T15:29:44.874" v="13543"/>
          <ac:spMkLst>
            <pc:docMk/>
            <pc:sldMk cId="3161711167" sldId="372"/>
            <ac:spMk id="154" creationId="{556B9456-AECE-0980-E2D8-C00F86D97579}"/>
          </ac:spMkLst>
        </pc:spChg>
        <pc:spChg chg="mod">
          <ac:chgData name="Thierry Dufour" userId="83edfbe4fde2e2e7" providerId="LiveId" clId="{81E76D3D-2C7D-4B82-9829-15810F8B408C}" dt="2026-05-30T19:10:20.051" v="2383"/>
          <ac:spMkLst>
            <pc:docMk/>
            <pc:sldMk cId="3161711167" sldId="372"/>
            <ac:spMk id="157" creationId="{FCF82ADF-C10D-4BAC-8D89-3F4CCBCB9EFF}"/>
          </ac:spMkLst>
        </pc:spChg>
        <pc:spChg chg="mod">
          <ac:chgData name="Thierry Dufour" userId="83edfbe4fde2e2e7" providerId="LiveId" clId="{81E76D3D-2C7D-4B82-9829-15810F8B408C}" dt="2026-05-30T19:10:20.051" v="2383"/>
          <ac:spMkLst>
            <pc:docMk/>
            <pc:sldMk cId="3161711167" sldId="372"/>
            <ac:spMk id="159" creationId="{EE0CC58D-BD07-EE8A-2568-315A3D29C633}"/>
          </ac:spMkLst>
        </pc:spChg>
        <pc:spChg chg="mod">
          <ac:chgData name="Thierry Dufour" userId="83edfbe4fde2e2e7" providerId="LiveId" clId="{81E76D3D-2C7D-4B82-9829-15810F8B408C}" dt="2026-05-30T19:10:20.051" v="2383"/>
          <ac:spMkLst>
            <pc:docMk/>
            <pc:sldMk cId="3161711167" sldId="372"/>
            <ac:spMk id="161" creationId="{8EBFE985-A484-9B2D-4CD9-321DDDBF4BD2}"/>
          </ac:spMkLst>
        </pc:spChg>
        <pc:spChg chg="mod">
          <ac:chgData name="Thierry Dufour" userId="83edfbe4fde2e2e7" providerId="LiveId" clId="{81E76D3D-2C7D-4B82-9829-15810F8B408C}" dt="2026-05-30T19:10:20.051" v="2383"/>
          <ac:spMkLst>
            <pc:docMk/>
            <pc:sldMk cId="3161711167" sldId="372"/>
            <ac:spMk id="164" creationId="{CCB19121-0A66-0C28-F61D-7CB97973F90E}"/>
          </ac:spMkLst>
        </pc:spChg>
        <pc:spChg chg="mod">
          <ac:chgData name="Thierry Dufour" userId="83edfbe4fde2e2e7" providerId="LiveId" clId="{81E76D3D-2C7D-4B82-9829-15810F8B408C}" dt="2026-05-30T19:10:20.051" v="2383"/>
          <ac:spMkLst>
            <pc:docMk/>
            <pc:sldMk cId="3161711167" sldId="372"/>
            <ac:spMk id="165" creationId="{0F3128D1-8854-AD67-8EDB-9778E69E66B2}"/>
          </ac:spMkLst>
        </pc:spChg>
        <pc:spChg chg="mod">
          <ac:chgData name="Thierry Dufour" userId="83edfbe4fde2e2e7" providerId="LiveId" clId="{81E76D3D-2C7D-4B82-9829-15810F8B408C}" dt="2026-05-30T19:10:20.051" v="2383"/>
          <ac:spMkLst>
            <pc:docMk/>
            <pc:sldMk cId="3161711167" sldId="372"/>
            <ac:spMk id="169" creationId="{2B6CF0D0-2D29-C939-3961-4039809B668C}"/>
          </ac:spMkLst>
        </pc:spChg>
        <pc:spChg chg="mod">
          <ac:chgData name="Thierry Dufour" userId="83edfbe4fde2e2e7" providerId="LiveId" clId="{81E76D3D-2C7D-4B82-9829-15810F8B408C}" dt="2026-05-30T19:10:20.051" v="2383"/>
          <ac:spMkLst>
            <pc:docMk/>
            <pc:sldMk cId="3161711167" sldId="372"/>
            <ac:spMk id="171" creationId="{44B7EBDA-9E94-51BA-C9E1-6945E6E987F7}"/>
          </ac:spMkLst>
        </pc:spChg>
        <pc:spChg chg="mod">
          <ac:chgData name="Thierry Dufour" userId="83edfbe4fde2e2e7" providerId="LiveId" clId="{81E76D3D-2C7D-4B82-9829-15810F8B408C}" dt="2026-05-31T21:38:14.971" v="9260"/>
          <ac:spMkLst>
            <pc:docMk/>
            <pc:sldMk cId="3161711167" sldId="372"/>
            <ac:spMk id="174" creationId="{14273632-9872-0130-6EAF-C0ED684C4257}"/>
          </ac:spMkLst>
        </pc:spChg>
        <pc:spChg chg="mod">
          <ac:chgData name="Thierry Dufour" userId="83edfbe4fde2e2e7" providerId="LiveId" clId="{81E76D3D-2C7D-4B82-9829-15810F8B408C}" dt="2026-05-31T21:38:14.971" v="9260"/>
          <ac:spMkLst>
            <pc:docMk/>
            <pc:sldMk cId="3161711167" sldId="372"/>
            <ac:spMk id="176" creationId="{5BF3A936-392E-A93C-1D6F-4FDB97CC4543}"/>
          </ac:spMkLst>
        </pc:spChg>
        <pc:spChg chg="mod">
          <ac:chgData name="Thierry Dufour" userId="83edfbe4fde2e2e7" providerId="LiveId" clId="{81E76D3D-2C7D-4B82-9829-15810F8B408C}" dt="2026-05-31T21:38:14.971" v="9260"/>
          <ac:spMkLst>
            <pc:docMk/>
            <pc:sldMk cId="3161711167" sldId="372"/>
            <ac:spMk id="177" creationId="{28DAB8A9-E2CB-A88C-C53E-A86C15002906}"/>
          </ac:spMkLst>
        </pc:spChg>
        <pc:spChg chg="mod">
          <ac:chgData name="Thierry Dufour" userId="83edfbe4fde2e2e7" providerId="LiveId" clId="{81E76D3D-2C7D-4B82-9829-15810F8B408C}" dt="2026-05-31T21:38:14.971" v="9260"/>
          <ac:spMkLst>
            <pc:docMk/>
            <pc:sldMk cId="3161711167" sldId="372"/>
            <ac:spMk id="178" creationId="{68F884E7-8C5E-8637-1C56-621E8606F16D}"/>
          </ac:spMkLst>
        </pc:spChg>
        <pc:spChg chg="mod">
          <ac:chgData name="Thierry Dufour" userId="83edfbe4fde2e2e7" providerId="LiveId" clId="{81E76D3D-2C7D-4B82-9829-15810F8B408C}" dt="2026-05-31T21:38:14.971" v="9260"/>
          <ac:spMkLst>
            <pc:docMk/>
            <pc:sldMk cId="3161711167" sldId="372"/>
            <ac:spMk id="179" creationId="{B3A2530B-7101-80B3-A22A-109804A633F8}"/>
          </ac:spMkLst>
        </pc:spChg>
        <pc:spChg chg="mod">
          <ac:chgData name="Thierry Dufour" userId="83edfbe4fde2e2e7" providerId="LiveId" clId="{81E76D3D-2C7D-4B82-9829-15810F8B408C}" dt="2026-06-03T16:44:06.141" v="22385"/>
          <ac:spMkLst>
            <pc:docMk/>
            <pc:sldMk cId="3161711167" sldId="372"/>
            <ac:spMk id="180" creationId="{BE071D8F-B5A7-3EFE-AE67-658C60FF2A14}"/>
          </ac:spMkLst>
        </pc:spChg>
        <pc:spChg chg="mod">
          <ac:chgData name="Thierry Dufour" userId="83edfbe4fde2e2e7" providerId="LiveId" clId="{81E76D3D-2C7D-4B82-9829-15810F8B408C}" dt="2026-05-31T21:38:14.971" v="9260"/>
          <ac:spMkLst>
            <pc:docMk/>
            <pc:sldMk cId="3161711167" sldId="372"/>
            <ac:spMk id="181" creationId="{01A02B3A-1310-02DD-AB44-EAD57A5EFE54}"/>
          </ac:spMkLst>
        </pc:spChg>
        <pc:spChg chg="mod">
          <ac:chgData name="Thierry Dufour" userId="83edfbe4fde2e2e7" providerId="LiveId" clId="{81E76D3D-2C7D-4B82-9829-15810F8B408C}" dt="2026-05-31T21:38:14.971" v="9260"/>
          <ac:spMkLst>
            <pc:docMk/>
            <pc:sldMk cId="3161711167" sldId="372"/>
            <ac:spMk id="182" creationId="{946A75E7-C78D-F2C1-B04C-984A1A096CCA}"/>
          </ac:spMkLst>
        </pc:spChg>
        <pc:grpChg chg="add mod">
          <ac:chgData name="Thierry Dufour" userId="83edfbe4fde2e2e7" providerId="LiveId" clId="{81E76D3D-2C7D-4B82-9829-15810F8B408C}" dt="2026-05-30T22:33:06.824" v="3640" actId="1038"/>
          <ac:grpSpMkLst>
            <pc:docMk/>
            <pc:sldMk cId="3161711167" sldId="372"/>
            <ac:grpSpMk id="140" creationId="{00DBB449-247F-81E0-6EBD-0DAA25D25651}"/>
          </ac:grpSpMkLst>
        </pc:grpChg>
        <pc:grpChg chg="ord">
          <ac:chgData name="Thierry Dufour" userId="83edfbe4fde2e2e7" providerId="LiveId" clId="{81E76D3D-2C7D-4B82-9829-15810F8B408C}" dt="2026-05-30T19:10:24.002" v="2384" actId="167"/>
          <ac:grpSpMkLst>
            <pc:docMk/>
            <pc:sldMk cId="3161711167" sldId="372"/>
            <ac:grpSpMk id="148" creationId="{E51A9DC6-AAE0-AC9C-A90E-F8BCE01EEF82}"/>
          </ac:grpSpMkLst>
        </pc:grpChg>
        <pc:grpChg chg="add mod">
          <ac:chgData name="Thierry Dufour" userId="83edfbe4fde2e2e7" providerId="LiveId" clId="{81E76D3D-2C7D-4B82-9829-15810F8B408C}" dt="2026-05-31T21:38:14.971" v="9260"/>
          <ac:grpSpMkLst>
            <pc:docMk/>
            <pc:sldMk cId="3161711167" sldId="372"/>
            <ac:grpSpMk id="173" creationId="{D0144230-5EF4-5250-1FE7-A71EF9013D7A}"/>
          </ac:grpSpMkLst>
        </pc:grpChg>
        <pc:grpChg chg="mod">
          <ac:chgData name="Thierry Dufour" userId="83edfbe4fde2e2e7" providerId="LiveId" clId="{81E76D3D-2C7D-4B82-9829-15810F8B408C}" dt="2026-05-31T21:38:14.971" v="9260"/>
          <ac:grpSpMkLst>
            <pc:docMk/>
            <pc:sldMk cId="3161711167" sldId="372"/>
            <ac:grpSpMk id="175" creationId="{B73D0712-5DEB-F17D-05A9-52E5CF7FFE8F}"/>
          </ac:grpSpMkLst>
        </pc:grpChg>
        <pc:picChg chg="mod">
          <ac:chgData name="Thierry Dufour" userId="83edfbe4fde2e2e7" providerId="LiveId" clId="{81E76D3D-2C7D-4B82-9829-15810F8B408C}" dt="2026-05-30T20:40:42.952" v="3348" actId="1035"/>
          <ac:picMkLst>
            <pc:docMk/>
            <pc:sldMk cId="3161711167" sldId="372"/>
            <ac:picMk id="143" creationId="{8A5B67B1-5B9D-901B-63DD-D935D0940715}"/>
          </ac:picMkLst>
        </pc:picChg>
        <pc:picChg chg="mod">
          <ac:chgData name="Thierry Dufour" userId="83edfbe4fde2e2e7" providerId="LiveId" clId="{81E76D3D-2C7D-4B82-9829-15810F8B408C}" dt="2026-05-30T20:40:42.952" v="3348" actId="1035"/>
          <ac:picMkLst>
            <pc:docMk/>
            <pc:sldMk cId="3161711167" sldId="372"/>
            <ac:picMk id="144" creationId="{D176C3AB-5363-63F9-1AEB-CD745BE226DC}"/>
          </ac:picMkLst>
        </pc:picChg>
      </pc:sldChg>
      <pc:sldChg chg="addSp delSp modSp add mod addAnim delAnim modAnim">
        <pc:chgData name="Thierry Dufour" userId="83edfbe4fde2e2e7" providerId="LiveId" clId="{81E76D3D-2C7D-4B82-9829-15810F8B408C}" dt="2026-06-04T07:55:55.799" v="22702"/>
        <pc:sldMkLst>
          <pc:docMk/>
          <pc:sldMk cId="322419931" sldId="373"/>
        </pc:sldMkLst>
        <pc:spChg chg="add del">
          <ac:chgData name="Thierry Dufour" userId="83edfbe4fde2e2e7" providerId="LiveId" clId="{81E76D3D-2C7D-4B82-9829-15810F8B408C}" dt="2026-06-01T15:43:43.110" v="13549" actId="478"/>
          <ac:spMkLst>
            <pc:docMk/>
            <pc:sldMk cId="322419931" sldId="373"/>
            <ac:spMk id="3" creationId="{6630EA3D-E112-54F5-7C51-E28A99A0261B}"/>
          </ac:spMkLst>
        </pc:spChg>
        <pc:spChg chg="add del">
          <ac:chgData name="Thierry Dufour" userId="83edfbe4fde2e2e7" providerId="LiveId" clId="{81E76D3D-2C7D-4B82-9829-15810F8B408C}" dt="2026-06-01T15:43:42.564" v="13548" actId="478"/>
          <ac:spMkLst>
            <pc:docMk/>
            <pc:sldMk cId="322419931" sldId="373"/>
            <ac:spMk id="4" creationId="{D58F99DB-ECCD-7609-1A9F-B5AECEF3D48E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322419931" sldId="373"/>
            <ac:spMk id="12" creationId="{21A609C6-AA51-C462-FE55-C58BB8263132}"/>
          </ac:spMkLst>
        </pc:spChg>
        <pc:spChg chg="mod">
          <ac:chgData name="Thierry Dufour" userId="83edfbe4fde2e2e7" providerId="LiveId" clId="{81E76D3D-2C7D-4B82-9829-15810F8B408C}" dt="2026-05-31T14:43:40.562" v="4694"/>
          <ac:spMkLst>
            <pc:docMk/>
            <pc:sldMk cId="322419931" sldId="373"/>
            <ac:spMk id="14" creationId="{2DE5FC10-28C7-A44A-6F7C-0E440D88EB8D}"/>
          </ac:spMkLst>
        </pc:spChg>
        <pc:spChg chg="add mod">
          <ac:chgData name="Thierry Dufour" userId="83edfbe4fde2e2e7" providerId="LiveId" clId="{81E76D3D-2C7D-4B82-9829-15810F8B408C}" dt="2026-05-30T19:08:09.971" v="2330"/>
          <ac:spMkLst>
            <pc:docMk/>
            <pc:sldMk cId="322419931" sldId="373"/>
            <ac:spMk id="24" creationId="{1C637E16-6BE7-C7AC-AAE1-B888CFA21CA2}"/>
          </ac:spMkLst>
        </pc:spChg>
        <pc:spChg chg="mod">
          <ac:chgData name="Thierry Dufour" userId="83edfbe4fde2e2e7" providerId="LiveId" clId="{81E76D3D-2C7D-4B82-9829-15810F8B408C}" dt="2026-05-30T19:12:02.507" v="2394" actId="207"/>
          <ac:spMkLst>
            <pc:docMk/>
            <pc:sldMk cId="322419931" sldId="373"/>
            <ac:spMk id="31" creationId="{F0F05A7A-EC72-F523-D07E-7D9CEAE6A63A}"/>
          </ac:spMkLst>
        </pc:spChg>
        <pc:spChg chg="mod">
          <ac:chgData name="Thierry Dufour" userId="83edfbe4fde2e2e7" providerId="LiveId" clId="{81E76D3D-2C7D-4B82-9829-15810F8B408C}" dt="2026-05-30T19:12:33.600" v="2395" actId="207"/>
          <ac:spMkLst>
            <pc:docMk/>
            <pc:sldMk cId="322419931" sldId="373"/>
            <ac:spMk id="32" creationId="{37EEACDB-CAA9-C676-4984-AD9AC68733BC}"/>
          </ac:spMkLst>
        </pc:spChg>
        <pc:spChg chg="mod">
          <ac:chgData name="Thierry Dufour" userId="83edfbe4fde2e2e7" providerId="LiveId" clId="{81E76D3D-2C7D-4B82-9829-15810F8B408C}" dt="2026-05-30T19:10:49.883" v="2387"/>
          <ac:spMkLst>
            <pc:docMk/>
            <pc:sldMk cId="322419931" sldId="373"/>
            <ac:spMk id="33" creationId="{4980CF7F-7845-89DC-6061-E16D3599FC2D}"/>
          </ac:spMkLst>
        </pc:spChg>
        <pc:spChg chg="mod">
          <ac:chgData name="Thierry Dufour" userId="83edfbe4fde2e2e7" providerId="LiveId" clId="{81E76D3D-2C7D-4B82-9829-15810F8B408C}" dt="2026-06-01T15:29:44.874" v="13543"/>
          <ac:spMkLst>
            <pc:docMk/>
            <pc:sldMk cId="322419931" sldId="373"/>
            <ac:spMk id="93" creationId="{5AA65AF0-DC93-821C-0BC3-3105659A33F1}"/>
          </ac:spMkLst>
        </pc:spChg>
        <pc:spChg chg="mod">
          <ac:chgData name="Thierry Dufour" userId="83edfbe4fde2e2e7" providerId="LiveId" clId="{81E76D3D-2C7D-4B82-9829-15810F8B408C}" dt="2026-05-30T19:10:49.883" v="2387"/>
          <ac:spMkLst>
            <pc:docMk/>
            <pc:sldMk cId="322419931" sldId="373"/>
            <ac:spMk id="95" creationId="{C8774F99-D37E-1F11-3495-8CD4FFB4121B}"/>
          </ac:spMkLst>
        </pc:spChg>
        <pc:spChg chg="mod">
          <ac:chgData name="Thierry Dufour" userId="83edfbe4fde2e2e7" providerId="LiveId" clId="{81E76D3D-2C7D-4B82-9829-15810F8B408C}" dt="2026-05-30T19:10:49.883" v="2387"/>
          <ac:spMkLst>
            <pc:docMk/>
            <pc:sldMk cId="322419931" sldId="373"/>
            <ac:spMk id="98" creationId="{44C13DCF-E023-AD7E-787C-AF0474FEDB49}"/>
          </ac:spMkLst>
        </pc:spChg>
        <pc:spChg chg="mod">
          <ac:chgData name="Thierry Dufour" userId="83edfbe4fde2e2e7" providerId="LiveId" clId="{81E76D3D-2C7D-4B82-9829-15810F8B408C}" dt="2026-05-30T19:10:49.883" v="2387"/>
          <ac:spMkLst>
            <pc:docMk/>
            <pc:sldMk cId="322419931" sldId="373"/>
            <ac:spMk id="99" creationId="{6E216489-EA65-FC19-37F3-9BA0A3BC4971}"/>
          </ac:spMkLst>
        </pc:spChg>
        <pc:spChg chg="mod">
          <ac:chgData name="Thierry Dufour" userId="83edfbe4fde2e2e7" providerId="LiveId" clId="{81E76D3D-2C7D-4B82-9829-15810F8B408C}" dt="2026-05-31T21:38:52.628" v="9267" actId="113"/>
          <ac:spMkLst>
            <pc:docMk/>
            <pc:sldMk cId="322419931" sldId="373"/>
            <ac:spMk id="101" creationId="{0CE7C775-F796-ABC9-CEDA-DC27D329D4E7}"/>
          </ac:spMkLst>
        </pc:spChg>
        <pc:spChg chg="mod">
          <ac:chgData name="Thierry Dufour" userId="83edfbe4fde2e2e7" providerId="LiveId" clId="{81E76D3D-2C7D-4B82-9829-15810F8B408C}" dt="2026-05-30T19:10:49.883" v="2387"/>
          <ac:spMkLst>
            <pc:docMk/>
            <pc:sldMk cId="322419931" sldId="373"/>
            <ac:spMk id="102" creationId="{FDBE9591-5890-73E2-B06D-6BBF0B3861C4}"/>
          </ac:spMkLst>
        </pc:spChg>
        <pc:spChg chg="mod">
          <ac:chgData name="Thierry Dufour" userId="83edfbe4fde2e2e7" providerId="LiveId" clId="{81E76D3D-2C7D-4B82-9829-15810F8B408C}" dt="2026-05-30T19:12:02.259" v="2393" actId="207"/>
          <ac:spMkLst>
            <pc:docMk/>
            <pc:sldMk cId="322419931" sldId="373"/>
            <ac:spMk id="103" creationId="{80D09B8A-99D6-1D4F-EBF6-89D2C5299BAA}"/>
          </ac:spMkLst>
        </pc:spChg>
        <pc:spChg chg="mod">
          <ac:chgData name="Thierry Dufour" userId="83edfbe4fde2e2e7" providerId="LiveId" clId="{81E76D3D-2C7D-4B82-9829-15810F8B408C}" dt="2026-05-30T19:10:49.883" v="2387"/>
          <ac:spMkLst>
            <pc:docMk/>
            <pc:sldMk cId="322419931" sldId="373"/>
            <ac:spMk id="106" creationId="{EB503D63-E3E7-BE52-3F9A-74A392CFADB1}"/>
          </ac:spMkLst>
        </pc:spChg>
        <pc:spChg chg="mod topLvl">
          <ac:chgData name="Thierry Dufour" userId="83edfbe4fde2e2e7" providerId="LiveId" clId="{81E76D3D-2C7D-4B82-9829-15810F8B408C}" dt="2026-05-31T22:27:21.114" v="9463" actId="1035"/>
          <ac:spMkLst>
            <pc:docMk/>
            <pc:sldMk cId="322419931" sldId="373"/>
            <ac:spMk id="110" creationId="{0FA7269E-B842-1843-0730-D57E8927015E}"/>
          </ac:spMkLst>
        </pc:spChg>
        <pc:spChg chg="mod">
          <ac:chgData name="Thierry Dufour" userId="83edfbe4fde2e2e7" providerId="LiveId" clId="{81E76D3D-2C7D-4B82-9829-15810F8B408C}" dt="2026-05-30T22:29:23.231" v="3367" actId="165"/>
          <ac:spMkLst>
            <pc:docMk/>
            <pc:sldMk cId="322419931" sldId="373"/>
            <ac:spMk id="123" creationId="{0EBDC644-8F6A-FF8F-B6B1-0B4F2A5C253E}"/>
          </ac:spMkLst>
        </pc:spChg>
        <pc:spChg chg="mod">
          <ac:chgData name="Thierry Dufour" userId="83edfbe4fde2e2e7" providerId="LiveId" clId="{81E76D3D-2C7D-4B82-9829-15810F8B408C}" dt="2026-05-30T22:30:00.677" v="3403" actId="1037"/>
          <ac:spMkLst>
            <pc:docMk/>
            <pc:sldMk cId="322419931" sldId="373"/>
            <ac:spMk id="132" creationId="{6952138D-7FD3-B7FA-5E11-9435B2C1E565}"/>
          </ac:spMkLst>
        </pc:spChg>
        <pc:spChg chg="mod">
          <ac:chgData name="Thierry Dufour" userId="83edfbe4fde2e2e7" providerId="LiveId" clId="{81E76D3D-2C7D-4B82-9829-15810F8B408C}" dt="2026-05-30T19:13:22.875" v="2399"/>
          <ac:spMkLst>
            <pc:docMk/>
            <pc:sldMk cId="322419931" sldId="373"/>
            <ac:spMk id="135" creationId="{704DC2AC-024B-2AFD-8B06-4D7BE3DD48C0}"/>
          </ac:spMkLst>
        </pc:spChg>
        <pc:spChg chg="mod">
          <ac:chgData name="Thierry Dufour" userId="83edfbe4fde2e2e7" providerId="LiveId" clId="{81E76D3D-2C7D-4B82-9829-15810F8B408C}" dt="2026-06-04T00:12:22.494" v="22625" actId="14100"/>
          <ac:spMkLst>
            <pc:docMk/>
            <pc:sldMk cId="322419931" sldId="373"/>
            <ac:spMk id="138" creationId="{07360C15-F16F-4769-EE97-48A60F63134C}"/>
          </ac:spMkLst>
        </pc:spChg>
        <pc:spChg chg="mod">
          <ac:chgData name="Thierry Dufour" userId="83edfbe4fde2e2e7" providerId="LiveId" clId="{81E76D3D-2C7D-4B82-9829-15810F8B408C}" dt="2026-05-31T21:44:13.511" v="9337"/>
          <ac:spMkLst>
            <pc:docMk/>
            <pc:sldMk cId="322419931" sldId="373"/>
            <ac:spMk id="159" creationId="{65E24869-14BF-A2DA-1CE9-66E7A563F506}"/>
          </ac:spMkLst>
        </pc:spChg>
        <pc:spChg chg="mod">
          <ac:chgData name="Thierry Dufour" userId="83edfbe4fde2e2e7" providerId="LiveId" clId="{81E76D3D-2C7D-4B82-9829-15810F8B408C}" dt="2026-05-31T21:44:13.511" v="9337"/>
          <ac:spMkLst>
            <pc:docMk/>
            <pc:sldMk cId="322419931" sldId="373"/>
            <ac:spMk id="160" creationId="{BB129E67-5120-C16B-9867-2C610896BBEB}"/>
          </ac:spMkLst>
        </pc:spChg>
        <pc:spChg chg="mod">
          <ac:chgData name="Thierry Dufour" userId="83edfbe4fde2e2e7" providerId="LiveId" clId="{81E76D3D-2C7D-4B82-9829-15810F8B408C}" dt="2026-05-31T21:44:13.511" v="9337"/>
          <ac:spMkLst>
            <pc:docMk/>
            <pc:sldMk cId="322419931" sldId="373"/>
            <ac:spMk id="161" creationId="{CB35C23E-9546-20E2-2686-B04A144D2019}"/>
          </ac:spMkLst>
        </pc:spChg>
        <pc:spChg chg="mod">
          <ac:chgData name="Thierry Dufour" userId="83edfbe4fde2e2e7" providerId="LiveId" clId="{81E76D3D-2C7D-4B82-9829-15810F8B408C}" dt="2026-06-03T16:44:06.141" v="22385"/>
          <ac:spMkLst>
            <pc:docMk/>
            <pc:sldMk cId="322419931" sldId="373"/>
            <ac:spMk id="162" creationId="{128B7F14-0280-DC7A-DDC1-A313E7D7C269}"/>
          </ac:spMkLst>
        </pc:spChg>
        <pc:spChg chg="mod">
          <ac:chgData name="Thierry Dufour" userId="83edfbe4fde2e2e7" providerId="LiveId" clId="{81E76D3D-2C7D-4B82-9829-15810F8B408C}" dt="2026-05-31T21:44:13.511" v="9337"/>
          <ac:spMkLst>
            <pc:docMk/>
            <pc:sldMk cId="322419931" sldId="373"/>
            <ac:spMk id="163" creationId="{5B68CCF4-13E8-F394-0D32-47852313DE99}"/>
          </ac:spMkLst>
        </pc:spChg>
        <pc:spChg chg="mod">
          <ac:chgData name="Thierry Dufour" userId="83edfbe4fde2e2e7" providerId="LiveId" clId="{81E76D3D-2C7D-4B82-9829-15810F8B408C}" dt="2026-05-31T21:44:13.511" v="9337"/>
          <ac:spMkLst>
            <pc:docMk/>
            <pc:sldMk cId="322419931" sldId="373"/>
            <ac:spMk id="164" creationId="{97520F0D-A2BD-801A-96E1-09C9D2EFF9FF}"/>
          </ac:spMkLst>
        </pc:spChg>
        <pc:spChg chg="mod">
          <ac:chgData name="Thierry Dufour" userId="83edfbe4fde2e2e7" providerId="LiveId" clId="{81E76D3D-2C7D-4B82-9829-15810F8B408C}" dt="2026-05-31T21:44:13.511" v="9337"/>
          <ac:spMkLst>
            <pc:docMk/>
            <pc:sldMk cId="322419931" sldId="373"/>
            <ac:spMk id="165" creationId="{5C6ACE64-08A7-D983-C2BC-881A016E8416}"/>
          </ac:spMkLst>
        </pc:spChg>
        <pc:grpChg chg="mod topLvl">
          <ac:chgData name="Thierry Dufour" userId="83edfbe4fde2e2e7" providerId="LiveId" clId="{81E76D3D-2C7D-4B82-9829-15810F8B408C}" dt="2026-05-31T21:44:13.146" v="9336" actId="478"/>
          <ac:grpSpMkLst>
            <pc:docMk/>
            <pc:sldMk cId="322419931" sldId="373"/>
            <ac:grpSpMk id="28" creationId="{AE37FD52-BFAB-E186-425C-987D9005DEA9}"/>
          </ac:grpSpMkLst>
        </pc:grpChg>
        <pc:grpChg chg="mod">
          <ac:chgData name="Thierry Dufour" userId="83edfbe4fde2e2e7" providerId="LiveId" clId="{81E76D3D-2C7D-4B82-9829-15810F8B408C}" dt="2026-05-30T22:30:51.829" v="3461" actId="164"/>
          <ac:grpSpMkLst>
            <pc:docMk/>
            <pc:sldMk cId="322419931" sldId="373"/>
            <ac:grpSpMk id="113" creationId="{6534C1FA-64C6-A721-1597-FE3CB0E01201}"/>
          </ac:grpSpMkLst>
        </pc:grpChg>
        <pc:grpChg chg="mod">
          <ac:chgData name="Thierry Dufour" userId="83edfbe4fde2e2e7" providerId="LiveId" clId="{81E76D3D-2C7D-4B82-9829-15810F8B408C}" dt="2026-05-30T22:32:48.480" v="3598" actId="164"/>
          <ac:grpSpMkLst>
            <pc:docMk/>
            <pc:sldMk cId="322419931" sldId="373"/>
            <ac:grpSpMk id="129" creationId="{CD763116-A0EA-7EBE-3A92-A23DAECFCD10}"/>
          </ac:grpSpMkLst>
        </pc:grpChg>
        <pc:grpChg chg="add mod">
          <ac:chgData name="Thierry Dufour" userId="83edfbe4fde2e2e7" providerId="LiveId" clId="{81E76D3D-2C7D-4B82-9829-15810F8B408C}" dt="2026-05-30T22:32:48.480" v="3598" actId="164"/>
          <ac:grpSpMkLst>
            <pc:docMk/>
            <pc:sldMk cId="322419931" sldId="373"/>
            <ac:grpSpMk id="145" creationId="{FD9F0A42-7568-90D6-B773-C91738A825FC}"/>
          </ac:grpSpMkLst>
        </pc:grpChg>
        <pc:grpChg chg="add mod ord">
          <ac:chgData name="Thierry Dufour" userId="83edfbe4fde2e2e7" providerId="LiveId" clId="{81E76D3D-2C7D-4B82-9829-15810F8B408C}" dt="2026-05-31T21:39:51.609" v="9281" actId="166"/>
          <ac:grpSpMkLst>
            <pc:docMk/>
            <pc:sldMk cId="322419931" sldId="373"/>
            <ac:grpSpMk id="146" creationId="{50835403-7481-BEAC-3E3A-D185D4F5C71D}"/>
          </ac:grpSpMkLst>
        </pc:grpChg>
        <pc:grpChg chg="add mod">
          <ac:chgData name="Thierry Dufour" userId="83edfbe4fde2e2e7" providerId="LiveId" clId="{81E76D3D-2C7D-4B82-9829-15810F8B408C}" dt="2026-05-31T21:44:13.511" v="9337"/>
          <ac:grpSpMkLst>
            <pc:docMk/>
            <pc:sldMk cId="322419931" sldId="373"/>
            <ac:grpSpMk id="158" creationId="{821DE6CD-C088-54AA-920F-D7C64928ACD8}"/>
          </ac:grpSpMkLst>
        </pc:grpChg>
        <pc:picChg chg="mod">
          <ac:chgData name="Thierry Dufour" userId="83edfbe4fde2e2e7" providerId="LiveId" clId="{81E76D3D-2C7D-4B82-9829-15810F8B408C}" dt="2026-05-30T22:29:23.231" v="3367" actId="165"/>
          <ac:picMkLst>
            <pc:docMk/>
            <pc:sldMk cId="322419931" sldId="373"/>
            <ac:picMk id="121" creationId="{2A5B3477-7783-0C68-45E3-5BFD5E916D65}"/>
          </ac:picMkLst>
        </pc:picChg>
        <pc:picChg chg="mod modCrop">
          <ac:chgData name="Thierry Dufour" userId="83edfbe4fde2e2e7" providerId="LiveId" clId="{81E76D3D-2C7D-4B82-9829-15810F8B408C}" dt="2026-05-30T22:30:15.471" v="3433" actId="732"/>
          <ac:picMkLst>
            <pc:docMk/>
            <pc:sldMk cId="322419931" sldId="373"/>
            <ac:picMk id="130" creationId="{22BBDA21-AC0A-06BC-4598-3B84B89F0FC2}"/>
          </ac:picMkLst>
        </pc:picChg>
        <pc:cxnChg chg="mod">
          <ac:chgData name="Thierry Dufour" userId="83edfbe4fde2e2e7" providerId="LiveId" clId="{81E76D3D-2C7D-4B82-9829-15810F8B408C}" dt="2026-05-30T22:32:53.484" v="3615" actId="1035"/>
          <ac:cxnSpMkLst>
            <pc:docMk/>
            <pc:sldMk cId="322419931" sldId="373"/>
            <ac:cxnSpMk id="120" creationId="{B6FACF7A-69B0-FFFC-7497-B56A9BA231AC}"/>
          </ac:cxnSpMkLst>
        </pc:cxnChg>
        <pc:cxnChg chg="mod">
          <ac:chgData name="Thierry Dufour" userId="83edfbe4fde2e2e7" providerId="LiveId" clId="{81E76D3D-2C7D-4B82-9829-15810F8B408C}" dt="2026-05-30T22:30:07.646" v="3432" actId="1038"/>
          <ac:cxnSpMkLst>
            <pc:docMk/>
            <pc:sldMk cId="322419931" sldId="373"/>
            <ac:cxnSpMk id="131" creationId="{40F07D33-5711-0C9D-0DF7-0595C61E91D6}"/>
          </ac:cxnSpMkLst>
        </pc:cxnChg>
      </pc:sldChg>
      <pc:sldChg chg="addSp delSp modSp add mod modAnim">
        <pc:chgData name="Thierry Dufour" userId="83edfbe4fde2e2e7" providerId="LiveId" clId="{81E76D3D-2C7D-4B82-9829-15810F8B408C}" dt="2026-06-04T07:55:55.799" v="22702"/>
        <pc:sldMkLst>
          <pc:docMk/>
          <pc:sldMk cId="1111636845" sldId="375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1111636845" sldId="375"/>
            <ac:spMk id="12" creationId="{C908A16E-AEF6-4678-3B75-F4F5EE8BBFF6}"/>
          </ac:spMkLst>
        </pc:spChg>
        <pc:spChg chg="mod">
          <ac:chgData name="Thierry Dufour" userId="83edfbe4fde2e2e7" providerId="LiveId" clId="{81E76D3D-2C7D-4B82-9829-15810F8B408C}" dt="2026-05-31T14:43:48.256" v="4697"/>
          <ac:spMkLst>
            <pc:docMk/>
            <pc:sldMk cId="1111636845" sldId="375"/>
            <ac:spMk id="14" creationId="{AFB374C7-8F7D-5B4C-1F26-F2297A7864F0}"/>
          </ac:spMkLst>
        </pc:spChg>
        <pc:spChg chg="add mod">
          <ac:chgData name="Thierry Dufour" userId="83edfbe4fde2e2e7" providerId="LiveId" clId="{81E76D3D-2C7D-4B82-9829-15810F8B408C}" dt="2026-05-30T19:08:25.650" v="2335"/>
          <ac:spMkLst>
            <pc:docMk/>
            <pc:sldMk cId="1111636845" sldId="375"/>
            <ac:spMk id="17" creationId="{FA384CB6-AB61-3AF9-FCB7-22D9C3E8D52E}"/>
          </ac:spMkLst>
        </pc:spChg>
        <pc:spChg chg="mod">
          <ac:chgData name="Thierry Dufour" userId="83edfbe4fde2e2e7" providerId="LiveId" clId="{81E76D3D-2C7D-4B82-9829-15810F8B408C}" dt="2026-05-31T21:40:51.300" v="9288"/>
          <ac:spMkLst>
            <pc:docMk/>
            <pc:sldMk cId="1111636845" sldId="375"/>
            <ac:spMk id="125" creationId="{6E355841-C8F1-D1AC-7765-3AEB9E1E8954}"/>
          </ac:spMkLst>
        </pc:spChg>
        <pc:spChg chg="mod">
          <ac:chgData name="Thierry Dufour" userId="83edfbe4fde2e2e7" providerId="LiveId" clId="{81E76D3D-2C7D-4B82-9829-15810F8B408C}" dt="2026-05-31T21:40:51.300" v="9288"/>
          <ac:spMkLst>
            <pc:docMk/>
            <pc:sldMk cId="1111636845" sldId="375"/>
            <ac:spMk id="128" creationId="{988DDB2C-F8FE-BD32-3C8A-D551951E5E94}"/>
          </ac:spMkLst>
        </pc:spChg>
        <pc:spChg chg="mod topLvl">
          <ac:chgData name="Thierry Dufour" userId="83edfbe4fde2e2e7" providerId="LiveId" clId="{81E76D3D-2C7D-4B82-9829-15810F8B408C}" dt="2026-06-01T15:29:44.874" v="13543"/>
          <ac:spMkLst>
            <pc:docMk/>
            <pc:sldMk cId="1111636845" sldId="375"/>
            <ac:spMk id="129" creationId="{01489D09-639F-3A3D-3E4A-30931722DC1D}"/>
          </ac:spMkLst>
        </pc:spChg>
        <pc:spChg chg="mod topLvl">
          <ac:chgData name="Thierry Dufour" userId="83edfbe4fde2e2e7" providerId="LiveId" clId="{81E76D3D-2C7D-4B82-9829-15810F8B408C}" dt="2026-05-31T21:43:29.065" v="9320" actId="165"/>
          <ac:spMkLst>
            <pc:docMk/>
            <pc:sldMk cId="1111636845" sldId="375"/>
            <ac:spMk id="131" creationId="{40A68B88-8020-E3FF-12C7-5DE1828D617F}"/>
          </ac:spMkLst>
        </pc:spChg>
        <pc:spChg chg="mod topLvl">
          <ac:chgData name="Thierry Dufour" userId="83edfbe4fde2e2e7" providerId="LiveId" clId="{81E76D3D-2C7D-4B82-9829-15810F8B408C}" dt="2026-05-31T21:43:29.065" v="9320" actId="165"/>
          <ac:spMkLst>
            <pc:docMk/>
            <pc:sldMk cId="1111636845" sldId="375"/>
            <ac:spMk id="132" creationId="{583CD36E-CDB8-0064-3730-0663F5F2F389}"/>
          </ac:spMkLst>
        </pc:spChg>
        <pc:spChg chg="mod topLvl">
          <ac:chgData name="Thierry Dufour" userId="83edfbe4fde2e2e7" providerId="LiveId" clId="{81E76D3D-2C7D-4B82-9829-15810F8B408C}" dt="2026-05-31T21:43:29.065" v="9320" actId="165"/>
          <ac:spMkLst>
            <pc:docMk/>
            <pc:sldMk cId="1111636845" sldId="375"/>
            <ac:spMk id="133" creationId="{B621B571-116C-5CE6-9810-53404AE36304}"/>
          </ac:spMkLst>
        </pc:spChg>
        <pc:spChg chg="mod">
          <ac:chgData name="Thierry Dufour" userId="83edfbe4fde2e2e7" providerId="LiveId" clId="{81E76D3D-2C7D-4B82-9829-15810F8B408C}" dt="2026-05-31T21:41:02.521" v="9291" actId="113"/>
          <ac:spMkLst>
            <pc:docMk/>
            <pc:sldMk cId="1111636845" sldId="375"/>
            <ac:spMk id="134" creationId="{9956304D-26FD-ACBB-C3CD-4B4C031D1DD7}"/>
          </ac:spMkLst>
        </pc:spChg>
        <pc:spChg chg="mod">
          <ac:chgData name="Thierry Dufour" userId="83edfbe4fde2e2e7" providerId="LiveId" clId="{81E76D3D-2C7D-4B82-9829-15810F8B408C}" dt="2026-05-31T21:40:51.300" v="9288"/>
          <ac:spMkLst>
            <pc:docMk/>
            <pc:sldMk cId="1111636845" sldId="375"/>
            <ac:spMk id="138" creationId="{D36D2032-5034-DB6E-C05D-3C609D49FD6B}"/>
          </ac:spMkLst>
        </pc:spChg>
        <pc:spChg chg="mod">
          <ac:chgData name="Thierry Dufour" userId="83edfbe4fde2e2e7" providerId="LiveId" clId="{81E76D3D-2C7D-4B82-9829-15810F8B408C}" dt="2026-05-31T21:40:51.300" v="9288"/>
          <ac:spMkLst>
            <pc:docMk/>
            <pc:sldMk cId="1111636845" sldId="375"/>
            <ac:spMk id="140" creationId="{4E076A5F-0DAA-47D1-AC72-EBCD98E99451}"/>
          </ac:spMkLst>
        </pc:spChg>
        <pc:spChg chg="mod">
          <ac:chgData name="Thierry Dufour" userId="83edfbe4fde2e2e7" providerId="LiveId" clId="{81E76D3D-2C7D-4B82-9829-15810F8B408C}" dt="2026-05-31T21:40:51.300" v="9288"/>
          <ac:spMkLst>
            <pc:docMk/>
            <pc:sldMk cId="1111636845" sldId="375"/>
            <ac:spMk id="142" creationId="{B5987BD2-C687-A7F9-EFC5-59A4BC0CABAD}"/>
          </ac:spMkLst>
        </pc:spChg>
        <pc:spChg chg="mod">
          <ac:chgData name="Thierry Dufour" userId="83edfbe4fde2e2e7" providerId="LiveId" clId="{81E76D3D-2C7D-4B82-9829-15810F8B408C}" dt="2026-05-31T21:43:29.065" v="9320" actId="165"/>
          <ac:spMkLst>
            <pc:docMk/>
            <pc:sldMk cId="1111636845" sldId="375"/>
            <ac:spMk id="143" creationId="{20802EC2-4937-A1E1-542A-A7F16EC9B064}"/>
          </ac:spMkLst>
        </pc:spChg>
        <pc:spChg chg="add mod">
          <ac:chgData name="Thierry Dufour" userId="83edfbe4fde2e2e7" providerId="LiveId" clId="{81E76D3D-2C7D-4B82-9829-15810F8B408C}" dt="2026-06-01T13:41:56.259" v="13347" actId="1035"/>
          <ac:spMkLst>
            <pc:docMk/>
            <pc:sldMk cId="1111636845" sldId="375"/>
            <ac:spMk id="147" creationId="{DDD1F565-7E06-BAF9-C1C4-16404DFCA1E8}"/>
          </ac:spMkLst>
        </pc:spChg>
        <pc:spChg chg="add mod">
          <ac:chgData name="Thierry Dufour" userId="83edfbe4fde2e2e7" providerId="LiveId" clId="{81E76D3D-2C7D-4B82-9829-15810F8B408C}" dt="2026-06-01T13:42:06.240" v="13385" actId="1035"/>
          <ac:spMkLst>
            <pc:docMk/>
            <pc:sldMk cId="1111636845" sldId="375"/>
            <ac:spMk id="148" creationId="{190151E5-F199-2BAD-47DB-0668D473FBFD}"/>
          </ac:spMkLst>
        </pc:spChg>
        <pc:spChg chg="mod topLvl">
          <ac:chgData name="Thierry Dufour" userId="83edfbe4fde2e2e7" providerId="LiveId" clId="{81E76D3D-2C7D-4B82-9829-15810F8B408C}" dt="2026-05-31T21:43:29.065" v="9320" actId="165"/>
          <ac:spMkLst>
            <pc:docMk/>
            <pc:sldMk cId="1111636845" sldId="375"/>
            <ac:spMk id="150" creationId="{C0C8E93E-4B5A-487D-7DC0-2022DB88DA49}"/>
          </ac:spMkLst>
        </pc:spChg>
        <pc:spChg chg="mod">
          <ac:chgData name="Thierry Dufour" userId="83edfbe4fde2e2e7" providerId="LiveId" clId="{81E76D3D-2C7D-4B82-9829-15810F8B408C}" dt="2026-05-31T21:42:54.548" v="9314"/>
          <ac:spMkLst>
            <pc:docMk/>
            <pc:sldMk cId="1111636845" sldId="375"/>
            <ac:spMk id="151" creationId="{5D404DAE-59A5-C44E-999C-85591D7010DC}"/>
          </ac:spMkLst>
        </pc:spChg>
        <pc:spChg chg="mod">
          <ac:chgData name="Thierry Dufour" userId="83edfbe4fde2e2e7" providerId="LiveId" clId="{81E76D3D-2C7D-4B82-9829-15810F8B408C}" dt="2026-05-31T21:42:54.548" v="9314"/>
          <ac:spMkLst>
            <pc:docMk/>
            <pc:sldMk cId="1111636845" sldId="375"/>
            <ac:spMk id="152" creationId="{4DE8478A-4BC4-78A5-D834-0362F1B6B319}"/>
          </ac:spMkLst>
        </pc:spChg>
        <pc:spChg chg="mod topLvl">
          <ac:chgData name="Thierry Dufour" userId="83edfbe4fde2e2e7" providerId="LiveId" clId="{81E76D3D-2C7D-4B82-9829-15810F8B408C}" dt="2026-06-03T16:44:06.141" v="22385"/>
          <ac:spMkLst>
            <pc:docMk/>
            <pc:sldMk cId="1111636845" sldId="375"/>
            <ac:spMk id="153" creationId="{9A5DD8B2-5893-FDE1-284F-E17511C72DDD}"/>
          </ac:spMkLst>
        </pc:spChg>
        <pc:spChg chg="mod topLvl">
          <ac:chgData name="Thierry Dufour" userId="83edfbe4fde2e2e7" providerId="LiveId" clId="{81E76D3D-2C7D-4B82-9829-15810F8B408C}" dt="2026-05-31T21:43:29.065" v="9320" actId="165"/>
          <ac:spMkLst>
            <pc:docMk/>
            <pc:sldMk cId="1111636845" sldId="375"/>
            <ac:spMk id="154" creationId="{B6067184-6BEA-5720-8BD7-A70253EF6A1D}"/>
          </ac:spMkLst>
        </pc:spChg>
        <pc:spChg chg="mod topLvl">
          <ac:chgData name="Thierry Dufour" userId="83edfbe4fde2e2e7" providerId="LiveId" clId="{81E76D3D-2C7D-4B82-9829-15810F8B408C}" dt="2026-05-31T21:43:29.065" v="9320" actId="165"/>
          <ac:spMkLst>
            <pc:docMk/>
            <pc:sldMk cId="1111636845" sldId="375"/>
            <ac:spMk id="155" creationId="{2A48A675-9C19-2496-2E1F-7A046CCB3E0B}"/>
          </ac:spMkLst>
        </pc:spChg>
        <pc:spChg chg="mod topLvl">
          <ac:chgData name="Thierry Dufour" userId="83edfbe4fde2e2e7" providerId="LiveId" clId="{81E76D3D-2C7D-4B82-9829-15810F8B408C}" dt="2026-05-31T21:43:29.065" v="9320" actId="165"/>
          <ac:spMkLst>
            <pc:docMk/>
            <pc:sldMk cId="1111636845" sldId="375"/>
            <ac:spMk id="156" creationId="{438A43A9-7ED4-6B85-0500-EB6912DD1F32}"/>
          </ac:spMkLst>
        </pc:spChg>
        <pc:spChg chg="add mod">
          <ac:chgData name="Thierry Dufour" userId="83edfbe4fde2e2e7" providerId="LiveId" clId="{81E76D3D-2C7D-4B82-9829-15810F8B408C}" dt="2026-06-01T15:28:00.906" v="13542" actId="207"/>
          <ac:spMkLst>
            <pc:docMk/>
            <pc:sldMk cId="1111636845" sldId="375"/>
            <ac:spMk id="159" creationId="{4232C9CF-89A3-7CF4-5806-3B9EC84BA6E4}"/>
          </ac:spMkLst>
        </pc:spChg>
        <pc:spChg chg="add mod">
          <ac:chgData name="Thierry Dufour" userId="83edfbe4fde2e2e7" providerId="LiveId" clId="{81E76D3D-2C7D-4B82-9829-15810F8B408C}" dt="2026-06-01T13:42:53.223" v="13437" actId="164"/>
          <ac:spMkLst>
            <pc:docMk/>
            <pc:sldMk cId="1111636845" sldId="375"/>
            <ac:spMk id="161" creationId="{516A6DD0-3992-C5DB-D20E-BCBFCC0383F3}"/>
          </ac:spMkLst>
        </pc:spChg>
        <pc:grpChg chg="mod">
          <ac:chgData name="Thierry Dufour" userId="83edfbe4fde2e2e7" providerId="LiveId" clId="{81E76D3D-2C7D-4B82-9829-15810F8B408C}" dt="2026-05-31T21:43:31.902" v="9321" actId="164"/>
          <ac:grpSpMkLst>
            <pc:docMk/>
            <pc:sldMk cId="1111636845" sldId="375"/>
            <ac:grpSpMk id="19" creationId="{0981E0D9-CE76-1BF3-027C-EE3D201D4BCF}"/>
          </ac:grpSpMkLst>
        </pc:grpChg>
        <pc:grpChg chg="add mod">
          <ac:chgData name="Thierry Dufour" userId="83edfbe4fde2e2e7" providerId="LiveId" clId="{81E76D3D-2C7D-4B82-9829-15810F8B408C}" dt="2026-05-31T21:43:31.902" v="9321" actId="164"/>
          <ac:grpSpMkLst>
            <pc:docMk/>
            <pc:sldMk cId="1111636845" sldId="375"/>
            <ac:grpSpMk id="149" creationId="{2EF6F27E-8CD8-EC0A-7E1F-F018DDEBC98F}"/>
          </ac:grpSpMkLst>
        </pc:grpChg>
        <pc:grpChg chg="add mod">
          <ac:chgData name="Thierry Dufour" userId="83edfbe4fde2e2e7" providerId="LiveId" clId="{81E76D3D-2C7D-4B82-9829-15810F8B408C}" dt="2026-05-31T21:43:31.902" v="9321" actId="164"/>
          <ac:grpSpMkLst>
            <pc:docMk/>
            <pc:sldMk cId="1111636845" sldId="375"/>
            <ac:grpSpMk id="157" creationId="{E3443FF4-E90F-4821-B5B8-CC3876EBF555}"/>
          </ac:grpSpMkLst>
        </pc:grpChg>
        <pc:grpChg chg="add mod ord">
          <ac:chgData name="Thierry Dufour" userId="83edfbe4fde2e2e7" providerId="LiveId" clId="{81E76D3D-2C7D-4B82-9829-15810F8B408C}" dt="2026-06-01T05:12:06.396" v="11989" actId="164"/>
          <ac:grpSpMkLst>
            <pc:docMk/>
            <pc:sldMk cId="1111636845" sldId="375"/>
            <ac:grpSpMk id="158" creationId="{FF3C5330-1F05-24AB-B720-8CF47F450216}"/>
          </ac:grpSpMkLst>
        </pc:grpChg>
        <pc:grpChg chg="add mod">
          <ac:chgData name="Thierry Dufour" userId="83edfbe4fde2e2e7" providerId="LiveId" clId="{81E76D3D-2C7D-4B82-9829-15810F8B408C}" dt="2026-06-01T13:42:53.223" v="13437" actId="164"/>
          <ac:grpSpMkLst>
            <pc:docMk/>
            <pc:sldMk cId="1111636845" sldId="375"/>
            <ac:grpSpMk id="160" creationId="{13CE7F93-8752-9266-40C1-8CF6A5F6EB6C}"/>
          </ac:grpSpMkLst>
        </pc:grpChg>
        <pc:grpChg chg="add mod">
          <ac:chgData name="Thierry Dufour" userId="83edfbe4fde2e2e7" providerId="LiveId" clId="{81E76D3D-2C7D-4B82-9829-15810F8B408C}" dt="2026-06-01T13:42:53.223" v="13437" actId="164"/>
          <ac:grpSpMkLst>
            <pc:docMk/>
            <pc:sldMk cId="1111636845" sldId="375"/>
            <ac:grpSpMk id="162" creationId="{32AB55D8-BEAB-B294-EF62-10E8F263AB58}"/>
          </ac:grpSpMkLst>
        </pc:grpChg>
        <pc:picChg chg="add mod">
          <ac:chgData name="Thierry Dufour" userId="83edfbe4fde2e2e7" providerId="LiveId" clId="{81E76D3D-2C7D-4B82-9829-15810F8B408C}" dt="2026-05-31T21:46:04.569" v="9342" actId="164"/>
          <ac:picMkLst>
            <pc:docMk/>
            <pc:sldMk cId="1111636845" sldId="375"/>
            <ac:picMk id="145" creationId="{9C70A22D-D632-6EDE-F137-42C87321F4AB}"/>
          </ac:picMkLst>
        </pc:picChg>
        <pc:picChg chg="add mod">
          <ac:chgData name="Thierry Dufour" userId="83edfbe4fde2e2e7" providerId="LiveId" clId="{81E76D3D-2C7D-4B82-9829-15810F8B408C}" dt="2026-05-31T21:46:04.569" v="9342" actId="164"/>
          <ac:picMkLst>
            <pc:docMk/>
            <pc:sldMk cId="1111636845" sldId="375"/>
            <ac:picMk id="146" creationId="{7FB15E45-0659-5A8B-C82B-1F1F9610519B}"/>
          </ac:picMkLst>
        </pc:picChg>
      </pc:sldChg>
      <pc:sldChg chg="addSp delSp modSp add mod modAnim">
        <pc:chgData name="Thierry Dufour" userId="83edfbe4fde2e2e7" providerId="LiveId" clId="{81E76D3D-2C7D-4B82-9829-15810F8B408C}" dt="2026-06-04T22:42:29.637" v="22739" actId="20577"/>
        <pc:sldMkLst>
          <pc:docMk/>
          <pc:sldMk cId="3269063990" sldId="376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3269063990" sldId="376"/>
            <ac:spMk id="12" creationId="{9A453981-E272-B69D-386D-60E86E439E25}"/>
          </ac:spMkLst>
        </pc:spChg>
        <pc:spChg chg="mod">
          <ac:chgData name="Thierry Dufour" userId="83edfbe4fde2e2e7" providerId="LiveId" clId="{81E76D3D-2C7D-4B82-9829-15810F8B408C}" dt="2026-05-31T14:43:50.518" v="4698"/>
          <ac:spMkLst>
            <pc:docMk/>
            <pc:sldMk cId="3269063990" sldId="376"/>
            <ac:spMk id="14" creationId="{98F9EAB2-A197-5A38-ED5D-E0124A1A36FB}"/>
          </ac:spMkLst>
        </pc:spChg>
        <pc:spChg chg="add mod">
          <ac:chgData name="Thierry Dufour" userId="83edfbe4fde2e2e7" providerId="LiveId" clId="{81E76D3D-2C7D-4B82-9829-15810F8B408C}" dt="2026-05-30T19:08:28.466" v="2336"/>
          <ac:spMkLst>
            <pc:docMk/>
            <pc:sldMk cId="3269063990" sldId="376"/>
            <ac:spMk id="77" creationId="{82EBB68B-4B08-DDCB-5121-78523B55312D}"/>
          </ac:spMkLst>
        </pc:spChg>
        <pc:spChg chg="mod topLvl">
          <ac:chgData name="Thierry Dufour" userId="83edfbe4fde2e2e7" providerId="LiveId" clId="{81E76D3D-2C7D-4B82-9829-15810F8B408C}" dt="2026-05-31T21:43:16.003" v="9318" actId="164"/>
          <ac:spMkLst>
            <pc:docMk/>
            <pc:sldMk cId="3269063990" sldId="376"/>
            <ac:spMk id="89" creationId="{EE005343-A449-9025-1325-FE4FC14FBB12}"/>
          </ac:spMkLst>
        </pc:spChg>
        <pc:spChg chg="mod topLvl">
          <ac:chgData name="Thierry Dufour" userId="83edfbe4fde2e2e7" providerId="LiveId" clId="{81E76D3D-2C7D-4B82-9829-15810F8B408C}" dt="2026-05-31T21:43:16.003" v="9318" actId="164"/>
          <ac:spMkLst>
            <pc:docMk/>
            <pc:sldMk cId="3269063990" sldId="376"/>
            <ac:spMk id="90" creationId="{E3F4AC85-DD15-B038-339C-70A55D3093F1}"/>
          </ac:spMkLst>
        </pc:spChg>
        <pc:spChg chg="mod topLvl">
          <ac:chgData name="Thierry Dufour" userId="83edfbe4fde2e2e7" providerId="LiveId" clId="{81E76D3D-2C7D-4B82-9829-15810F8B408C}" dt="2026-06-01T15:29:44.874" v="13543"/>
          <ac:spMkLst>
            <pc:docMk/>
            <pc:sldMk cId="3269063990" sldId="376"/>
            <ac:spMk id="93" creationId="{D838D9A4-E81D-D7A3-3B69-DCF50D371A3F}"/>
          </ac:spMkLst>
        </pc:spChg>
        <pc:spChg chg="mod topLvl">
          <ac:chgData name="Thierry Dufour" userId="83edfbe4fde2e2e7" providerId="LiveId" clId="{81E76D3D-2C7D-4B82-9829-15810F8B408C}" dt="2026-05-31T21:43:16.003" v="9318" actId="164"/>
          <ac:spMkLst>
            <pc:docMk/>
            <pc:sldMk cId="3269063990" sldId="376"/>
            <ac:spMk id="94" creationId="{3BADD196-C13F-2D39-4847-19E65EE53CF5}"/>
          </ac:spMkLst>
        </pc:spChg>
        <pc:spChg chg="mod">
          <ac:chgData name="Thierry Dufour" userId="83edfbe4fde2e2e7" providerId="LiveId" clId="{81E76D3D-2C7D-4B82-9829-15810F8B408C}" dt="2026-05-31T21:43:16.003" v="9318" actId="164"/>
          <ac:spMkLst>
            <pc:docMk/>
            <pc:sldMk cId="3269063990" sldId="376"/>
            <ac:spMk id="96" creationId="{0614AEEE-07A5-4C65-BEBC-1059A945B125}"/>
          </ac:spMkLst>
        </pc:spChg>
        <pc:spChg chg="mod topLvl">
          <ac:chgData name="Thierry Dufour" userId="83edfbe4fde2e2e7" providerId="LiveId" clId="{81E76D3D-2C7D-4B82-9829-15810F8B408C}" dt="2026-05-31T21:43:16.003" v="9318" actId="164"/>
          <ac:spMkLst>
            <pc:docMk/>
            <pc:sldMk cId="3269063990" sldId="376"/>
            <ac:spMk id="97" creationId="{9DE19F53-4480-BDA0-62E7-6642613AFCA5}"/>
          </ac:spMkLst>
        </pc:spChg>
        <pc:spChg chg="mod topLvl">
          <ac:chgData name="Thierry Dufour" userId="83edfbe4fde2e2e7" providerId="LiveId" clId="{81E76D3D-2C7D-4B82-9829-15810F8B408C}" dt="2026-05-31T21:43:16.003" v="9318" actId="164"/>
          <ac:spMkLst>
            <pc:docMk/>
            <pc:sldMk cId="3269063990" sldId="376"/>
            <ac:spMk id="98" creationId="{564E3560-FDD3-2D9B-A585-CEB37D625420}"/>
          </ac:spMkLst>
        </pc:spChg>
        <pc:spChg chg="mod topLvl">
          <ac:chgData name="Thierry Dufour" userId="83edfbe4fde2e2e7" providerId="LiveId" clId="{81E76D3D-2C7D-4B82-9829-15810F8B408C}" dt="2026-05-31T21:43:16.003" v="9318" actId="164"/>
          <ac:spMkLst>
            <pc:docMk/>
            <pc:sldMk cId="3269063990" sldId="376"/>
            <ac:spMk id="99" creationId="{0C5FD3CE-8D08-9942-D893-243553890E28}"/>
          </ac:spMkLst>
        </pc:spChg>
        <pc:spChg chg="mod topLvl">
          <ac:chgData name="Thierry Dufour" userId="83edfbe4fde2e2e7" providerId="LiveId" clId="{81E76D3D-2C7D-4B82-9829-15810F8B408C}" dt="2026-05-31T21:43:16.003" v="9318" actId="164"/>
          <ac:spMkLst>
            <pc:docMk/>
            <pc:sldMk cId="3269063990" sldId="376"/>
            <ac:spMk id="100" creationId="{13CC19C0-E5C6-F7EE-514C-2F42B5B28B47}"/>
          </ac:spMkLst>
        </pc:spChg>
        <pc:spChg chg="mod">
          <ac:chgData name="Thierry Dufour" userId="83edfbe4fde2e2e7" providerId="LiveId" clId="{81E76D3D-2C7D-4B82-9829-15810F8B408C}" dt="2026-05-31T21:43:16.003" v="9318" actId="164"/>
          <ac:spMkLst>
            <pc:docMk/>
            <pc:sldMk cId="3269063990" sldId="376"/>
            <ac:spMk id="104" creationId="{795B5B03-7988-F337-E2C3-7E058ADB6278}"/>
          </ac:spMkLst>
        </pc:spChg>
        <pc:spChg chg="mod">
          <ac:chgData name="Thierry Dufour" userId="83edfbe4fde2e2e7" providerId="LiveId" clId="{81E76D3D-2C7D-4B82-9829-15810F8B408C}" dt="2026-05-31T21:43:07.203" v="9317" actId="165"/>
          <ac:spMkLst>
            <pc:docMk/>
            <pc:sldMk cId="3269063990" sldId="376"/>
            <ac:spMk id="106" creationId="{0AB1846A-A4B3-D989-4240-C03C266CB1A1}"/>
          </ac:spMkLst>
        </pc:spChg>
        <pc:spChg chg="mod">
          <ac:chgData name="Thierry Dufour" userId="83edfbe4fde2e2e7" providerId="LiveId" clId="{81E76D3D-2C7D-4B82-9829-15810F8B408C}" dt="2026-05-31T21:43:07.203" v="9317" actId="165"/>
          <ac:spMkLst>
            <pc:docMk/>
            <pc:sldMk cId="3269063990" sldId="376"/>
            <ac:spMk id="108" creationId="{EE529692-F869-2DFD-24F0-6C143D74B14F}"/>
          </ac:spMkLst>
        </pc:spChg>
        <pc:spChg chg="mod">
          <ac:chgData name="Thierry Dufour" userId="83edfbe4fde2e2e7" providerId="LiveId" clId="{81E76D3D-2C7D-4B82-9829-15810F8B408C}" dt="2026-05-31T21:42:59.298" v="9316"/>
          <ac:spMkLst>
            <pc:docMk/>
            <pc:sldMk cId="3269063990" sldId="376"/>
            <ac:spMk id="110" creationId="{98B8A628-74AC-0534-A746-E98F0A0F6403}"/>
          </ac:spMkLst>
        </pc:spChg>
        <pc:spChg chg="mod">
          <ac:chgData name="Thierry Dufour" userId="83edfbe4fde2e2e7" providerId="LiveId" clId="{81E76D3D-2C7D-4B82-9829-15810F8B408C}" dt="2026-05-31T21:42:59.298" v="9316"/>
          <ac:spMkLst>
            <pc:docMk/>
            <pc:sldMk cId="3269063990" sldId="376"/>
            <ac:spMk id="111" creationId="{5879C127-6A0D-5550-4ED5-31220DD38F70}"/>
          </ac:spMkLst>
        </pc:spChg>
        <pc:spChg chg="mod">
          <ac:chgData name="Thierry Dufour" userId="83edfbe4fde2e2e7" providerId="LiveId" clId="{81E76D3D-2C7D-4B82-9829-15810F8B408C}" dt="2026-05-31T21:42:59.298" v="9316"/>
          <ac:spMkLst>
            <pc:docMk/>
            <pc:sldMk cId="3269063990" sldId="376"/>
            <ac:spMk id="112" creationId="{0D188C4A-4C40-72D6-1588-E4367DE1E8CE}"/>
          </ac:spMkLst>
        </pc:spChg>
        <pc:spChg chg="mod">
          <ac:chgData name="Thierry Dufour" userId="83edfbe4fde2e2e7" providerId="LiveId" clId="{81E76D3D-2C7D-4B82-9829-15810F8B408C}" dt="2026-06-03T16:44:06.141" v="22385"/>
          <ac:spMkLst>
            <pc:docMk/>
            <pc:sldMk cId="3269063990" sldId="376"/>
            <ac:spMk id="113" creationId="{6555B153-CE66-B042-89FA-A983B7087EF4}"/>
          </ac:spMkLst>
        </pc:spChg>
        <pc:spChg chg="mod">
          <ac:chgData name="Thierry Dufour" userId="83edfbe4fde2e2e7" providerId="LiveId" clId="{81E76D3D-2C7D-4B82-9829-15810F8B408C}" dt="2026-05-31T21:42:59.298" v="9316"/>
          <ac:spMkLst>
            <pc:docMk/>
            <pc:sldMk cId="3269063990" sldId="376"/>
            <ac:spMk id="114" creationId="{C169BF5C-C923-31BD-1C36-0EA6C3D07F73}"/>
          </ac:spMkLst>
        </pc:spChg>
        <pc:spChg chg="mod">
          <ac:chgData name="Thierry Dufour" userId="83edfbe4fde2e2e7" providerId="LiveId" clId="{81E76D3D-2C7D-4B82-9829-15810F8B408C}" dt="2026-05-31T21:42:59.298" v="9316"/>
          <ac:spMkLst>
            <pc:docMk/>
            <pc:sldMk cId="3269063990" sldId="376"/>
            <ac:spMk id="115" creationId="{A83DEACD-EA38-D54A-4AF6-E770AEB39B87}"/>
          </ac:spMkLst>
        </pc:spChg>
        <pc:spChg chg="mod">
          <ac:chgData name="Thierry Dufour" userId="83edfbe4fde2e2e7" providerId="LiveId" clId="{81E76D3D-2C7D-4B82-9829-15810F8B408C}" dt="2026-05-31T21:42:59.298" v="9316"/>
          <ac:spMkLst>
            <pc:docMk/>
            <pc:sldMk cId="3269063990" sldId="376"/>
            <ac:spMk id="116" creationId="{D12C3524-EA87-D122-CE12-F93B0FF0AEAD}"/>
          </ac:spMkLst>
        </pc:spChg>
        <pc:spChg chg="mod ord topLvl">
          <ac:chgData name="Thierry Dufour" userId="83edfbe4fde2e2e7" providerId="LiveId" clId="{81E76D3D-2C7D-4B82-9829-15810F8B408C}" dt="2026-06-01T13:43:48.560" v="13444" actId="164"/>
          <ac:spMkLst>
            <pc:docMk/>
            <pc:sldMk cId="3269063990" sldId="376"/>
            <ac:spMk id="119" creationId="{0376AE8F-CA90-1464-B5E6-BE0627FFBF70}"/>
          </ac:spMkLst>
        </pc:spChg>
        <pc:spChg chg="mod topLvl">
          <ac:chgData name="Thierry Dufour" userId="83edfbe4fde2e2e7" providerId="LiveId" clId="{81E76D3D-2C7D-4B82-9829-15810F8B408C}" dt="2026-06-01T13:43:48.560" v="13444" actId="164"/>
          <ac:spMkLst>
            <pc:docMk/>
            <pc:sldMk cId="3269063990" sldId="376"/>
            <ac:spMk id="122" creationId="{8904573B-FA39-4E01-A1DA-08E030A41553}"/>
          </ac:spMkLst>
        </pc:spChg>
        <pc:spChg chg="mod topLvl">
          <ac:chgData name="Thierry Dufour" userId="83edfbe4fde2e2e7" providerId="LiveId" clId="{81E76D3D-2C7D-4B82-9829-15810F8B408C}" dt="2026-06-03T16:52:42.547" v="22551" actId="20577"/>
          <ac:spMkLst>
            <pc:docMk/>
            <pc:sldMk cId="3269063990" sldId="376"/>
            <ac:spMk id="124" creationId="{E0443EB1-A3A1-3D3B-0DAB-BF2D08ADB45F}"/>
          </ac:spMkLst>
        </pc:spChg>
        <pc:spChg chg="mod topLvl">
          <ac:chgData name="Thierry Dufour" userId="83edfbe4fde2e2e7" providerId="LiveId" clId="{81E76D3D-2C7D-4B82-9829-15810F8B408C}" dt="2026-06-01T13:43:48.560" v="13444" actId="164"/>
          <ac:spMkLst>
            <pc:docMk/>
            <pc:sldMk cId="3269063990" sldId="376"/>
            <ac:spMk id="126" creationId="{8D9EE19F-E1DB-4B35-929D-0F586BCF529A}"/>
          </ac:spMkLst>
        </pc:spChg>
        <pc:spChg chg="mod topLvl">
          <ac:chgData name="Thierry Dufour" userId="83edfbe4fde2e2e7" providerId="LiveId" clId="{81E76D3D-2C7D-4B82-9829-15810F8B408C}" dt="2026-06-03T16:52:33.971" v="22539" actId="20577"/>
          <ac:spMkLst>
            <pc:docMk/>
            <pc:sldMk cId="3269063990" sldId="376"/>
            <ac:spMk id="127" creationId="{E805A535-5EBA-C34E-162E-292FA38F7822}"/>
          </ac:spMkLst>
        </pc:spChg>
        <pc:spChg chg="add mod">
          <ac:chgData name="Thierry Dufour" userId="83edfbe4fde2e2e7" providerId="LiveId" clId="{81E76D3D-2C7D-4B82-9829-15810F8B408C}" dt="2026-06-04T22:42:29.637" v="22739" actId="20577"/>
          <ac:spMkLst>
            <pc:docMk/>
            <pc:sldMk cId="3269063990" sldId="376"/>
            <ac:spMk id="147" creationId="{7B48CD04-AF11-05F4-650C-C4074E12DBA2}"/>
          </ac:spMkLst>
        </pc:spChg>
        <pc:grpChg chg="add mod">
          <ac:chgData name="Thierry Dufour" userId="83edfbe4fde2e2e7" providerId="LiveId" clId="{81E76D3D-2C7D-4B82-9829-15810F8B408C}" dt="2026-05-31T21:42:59.298" v="9316"/>
          <ac:grpSpMkLst>
            <pc:docMk/>
            <pc:sldMk cId="3269063990" sldId="376"/>
            <ac:grpSpMk id="109" creationId="{26B8ADE8-93D1-E9FD-008A-5A2ADA77B507}"/>
          </ac:grpSpMkLst>
        </pc:grpChg>
        <pc:grpChg chg="add del ord">
          <ac:chgData name="Thierry Dufour" userId="83edfbe4fde2e2e7" providerId="LiveId" clId="{81E76D3D-2C7D-4B82-9829-15810F8B408C}" dt="2026-06-01T13:30:45.326" v="13032" actId="167"/>
          <ac:grpSpMkLst>
            <pc:docMk/>
            <pc:sldMk cId="3269063990" sldId="376"/>
            <ac:grpSpMk id="117" creationId="{F9DCC7B4-B575-763F-3669-226F756838FA}"/>
          </ac:grpSpMkLst>
        </pc:grpChg>
        <pc:grpChg chg="add mod">
          <ac:chgData name="Thierry Dufour" userId="83edfbe4fde2e2e7" providerId="LiveId" clId="{81E76D3D-2C7D-4B82-9829-15810F8B408C}" dt="2026-06-01T13:43:48.560" v="13444" actId="164"/>
          <ac:grpSpMkLst>
            <pc:docMk/>
            <pc:sldMk cId="3269063990" sldId="376"/>
            <ac:grpSpMk id="148" creationId="{A86C79D9-15FB-7038-A200-4548986D2D45}"/>
          </ac:grpSpMkLst>
        </pc:grpChg>
        <pc:picChg chg="add mod ord">
          <ac:chgData name="Thierry Dufour" userId="83edfbe4fde2e2e7" providerId="LiveId" clId="{81E76D3D-2C7D-4B82-9829-15810F8B408C}" dt="2026-06-01T13:43:48.560" v="13444" actId="164"/>
          <ac:picMkLst>
            <pc:docMk/>
            <pc:sldMk cId="3269063990" sldId="376"/>
            <ac:picMk id="143" creationId="{6578FBE8-769C-0170-AAF5-70CD98D63917}"/>
          </ac:picMkLst>
        </pc:picChg>
        <pc:picChg chg="add mod ord">
          <ac:chgData name="Thierry Dufour" userId="83edfbe4fde2e2e7" providerId="LiveId" clId="{81E76D3D-2C7D-4B82-9829-15810F8B408C}" dt="2026-06-01T13:43:48.560" v="13444" actId="164"/>
          <ac:picMkLst>
            <pc:docMk/>
            <pc:sldMk cId="3269063990" sldId="376"/>
            <ac:picMk id="145" creationId="{4DAA3078-C983-3C02-E449-0727EA7394D3}"/>
          </ac:picMkLst>
        </pc:picChg>
        <pc:cxnChg chg="mod topLvl">
          <ac:chgData name="Thierry Dufour" userId="83edfbe4fde2e2e7" providerId="LiveId" clId="{81E76D3D-2C7D-4B82-9829-15810F8B408C}" dt="2026-06-01T13:43:48.560" v="13444" actId="164"/>
          <ac:cxnSpMkLst>
            <pc:docMk/>
            <pc:sldMk cId="3269063990" sldId="376"/>
            <ac:cxnSpMk id="123" creationId="{2CFE9E0B-0DD1-8DA0-69B6-6ED1FE4A90E8}"/>
          </ac:cxnSpMkLst>
        </pc:cxnChg>
        <pc:cxnChg chg="mod topLvl">
          <ac:chgData name="Thierry Dufour" userId="83edfbe4fde2e2e7" providerId="LiveId" clId="{81E76D3D-2C7D-4B82-9829-15810F8B408C}" dt="2026-06-01T13:43:48.560" v="13444" actId="164"/>
          <ac:cxnSpMkLst>
            <pc:docMk/>
            <pc:sldMk cId="3269063990" sldId="376"/>
            <ac:cxnSpMk id="129" creationId="{840E4949-25B7-576A-CB8D-EEFF664657AD}"/>
          </ac:cxnSpMkLst>
        </pc:cxnChg>
      </pc:sldChg>
      <pc:sldChg chg="addSp delSp modSp add mod modAnim">
        <pc:chgData name="Thierry Dufour" userId="83edfbe4fde2e2e7" providerId="LiveId" clId="{81E76D3D-2C7D-4B82-9829-15810F8B408C}" dt="2026-06-04T07:55:55.799" v="22702"/>
        <pc:sldMkLst>
          <pc:docMk/>
          <pc:sldMk cId="2019917379" sldId="382"/>
        </pc:sldMkLst>
        <pc:spChg chg="ord">
          <ac:chgData name="Thierry Dufour" userId="83edfbe4fde2e2e7" providerId="LiveId" clId="{81E76D3D-2C7D-4B82-9829-15810F8B408C}" dt="2026-06-01T13:27:32.071" v="12987" actId="166"/>
          <ac:spMkLst>
            <pc:docMk/>
            <pc:sldMk cId="2019917379" sldId="382"/>
            <ac:spMk id="4" creationId="{78A27927-63EE-6598-3FD8-ED8813346C0B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2019917379" sldId="382"/>
            <ac:spMk id="12" creationId="{F1472330-3DE0-5E50-DDE2-450100B1EBF7}"/>
          </ac:spMkLst>
        </pc:spChg>
        <pc:spChg chg="mod">
          <ac:chgData name="Thierry Dufour" userId="83edfbe4fde2e2e7" providerId="LiveId" clId="{81E76D3D-2C7D-4B82-9829-15810F8B408C}" dt="2026-05-31T14:43:46.013" v="4696"/>
          <ac:spMkLst>
            <pc:docMk/>
            <pc:sldMk cId="2019917379" sldId="382"/>
            <ac:spMk id="14" creationId="{3E899E4F-2E2D-E45D-3383-45FA68D669F6}"/>
          </ac:spMkLst>
        </pc:spChg>
        <pc:spChg chg="ord">
          <ac:chgData name="Thierry Dufour" userId="83edfbe4fde2e2e7" providerId="LiveId" clId="{81E76D3D-2C7D-4B82-9829-15810F8B408C}" dt="2026-06-01T13:27:32.071" v="12987" actId="166"/>
          <ac:spMkLst>
            <pc:docMk/>
            <pc:sldMk cId="2019917379" sldId="382"/>
            <ac:spMk id="24" creationId="{17DDA402-C2AF-8CD5-EF22-541B5C7762BE}"/>
          </ac:spMkLst>
        </pc:spChg>
        <pc:spChg chg="mod">
          <ac:chgData name="Thierry Dufour" userId="83edfbe4fde2e2e7" providerId="LiveId" clId="{81E76D3D-2C7D-4B82-9829-15810F8B408C}" dt="2026-05-31T21:40:26.555" v="9282"/>
          <ac:spMkLst>
            <pc:docMk/>
            <pc:sldMk cId="2019917379" sldId="382"/>
            <ac:spMk id="31" creationId="{5F84A54E-1DA3-6AAF-43C4-002161BA88DF}"/>
          </ac:spMkLst>
        </pc:spChg>
        <pc:spChg chg="ord">
          <ac:chgData name="Thierry Dufour" userId="83edfbe4fde2e2e7" providerId="LiveId" clId="{81E76D3D-2C7D-4B82-9829-15810F8B408C}" dt="2026-06-01T13:27:32.071" v="12987" actId="166"/>
          <ac:spMkLst>
            <pc:docMk/>
            <pc:sldMk cId="2019917379" sldId="382"/>
            <ac:spMk id="45" creationId="{B3AED2D6-985E-B9AA-AD48-CBA54CB41881}"/>
          </ac:spMkLst>
        </pc:spChg>
        <pc:spChg chg="ord">
          <ac:chgData name="Thierry Dufour" userId="83edfbe4fde2e2e7" providerId="LiveId" clId="{81E76D3D-2C7D-4B82-9829-15810F8B408C}" dt="2026-06-01T13:27:32.071" v="12987" actId="166"/>
          <ac:spMkLst>
            <pc:docMk/>
            <pc:sldMk cId="2019917379" sldId="382"/>
            <ac:spMk id="56" creationId="{0AA65D5B-4A01-8740-64B7-C91176B40A2C}"/>
          </ac:spMkLst>
        </pc:spChg>
        <pc:spChg chg="ord">
          <ac:chgData name="Thierry Dufour" userId="83edfbe4fde2e2e7" providerId="LiveId" clId="{81E76D3D-2C7D-4B82-9829-15810F8B408C}" dt="2026-06-01T13:27:32.071" v="12987" actId="166"/>
          <ac:spMkLst>
            <pc:docMk/>
            <pc:sldMk cId="2019917379" sldId="382"/>
            <ac:spMk id="57" creationId="{57EA2CAF-B5A0-9CF6-BCD9-8A2096E40711}"/>
          </ac:spMkLst>
        </pc:spChg>
        <pc:spChg chg="ord">
          <ac:chgData name="Thierry Dufour" userId="83edfbe4fde2e2e7" providerId="LiveId" clId="{81E76D3D-2C7D-4B82-9829-15810F8B408C}" dt="2026-06-01T13:27:32.071" v="12987" actId="166"/>
          <ac:spMkLst>
            <pc:docMk/>
            <pc:sldMk cId="2019917379" sldId="382"/>
            <ac:spMk id="58" creationId="{7EDF4395-649E-14C6-AE19-B8803D999B86}"/>
          </ac:spMkLst>
        </pc:spChg>
        <pc:spChg chg="ord">
          <ac:chgData name="Thierry Dufour" userId="83edfbe4fde2e2e7" providerId="LiveId" clId="{81E76D3D-2C7D-4B82-9829-15810F8B408C}" dt="2026-06-01T13:27:32.071" v="12987" actId="166"/>
          <ac:spMkLst>
            <pc:docMk/>
            <pc:sldMk cId="2019917379" sldId="382"/>
            <ac:spMk id="59" creationId="{BBDF2232-D6E4-8633-0A3B-EB46417D4046}"/>
          </ac:spMkLst>
        </pc:spChg>
        <pc:spChg chg="ord">
          <ac:chgData name="Thierry Dufour" userId="83edfbe4fde2e2e7" providerId="LiveId" clId="{81E76D3D-2C7D-4B82-9829-15810F8B408C}" dt="2026-06-01T13:27:32.071" v="12987" actId="166"/>
          <ac:spMkLst>
            <pc:docMk/>
            <pc:sldMk cId="2019917379" sldId="382"/>
            <ac:spMk id="62" creationId="{F261F647-1A9D-0F95-A0D4-54D513BC1CEF}"/>
          </ac:spMkLst>
        </pc:spChg>
        <pc:spChg chg="ord">
          <ac:chgData name="Thierry Dufour" userId="83edfbe4fde2e2e7" providerId="LiveId" clId="{81E76D3D-2C7D-4B82-9829-15810F8B408C}" dt="2026-06-01T13:27:32.071" v="12987" actId="166"/>
          <ac:spMkLst>
            <pc:docMk/>
            <pc:sldMk cId="2019917379" sldId="382"/>
            <ac:spMk id="63" creationId="{E64E657D-E8AB-5084-4435-6EBA0C771699}"/>
          </ac:spMkLst>
        </pc:spChg>
        <pc:spChg chg="ord">
          <ac:chgData name="Thierry Dufour" userId="83edfbe4fde2e2e7" providerId="LiveId" clId="{81E76D3D-2C7D-4B82-9829-15810F8B408C}" dt="2026-06-01T13:27:32.071" v="12987" actId="166"/>
          <ac:spMkLst>
            <pc:docMk/>
            <pc:sldMk cId="2019917379" sldId="382"/>
            <ac:spMk id="67" creationId="{ABC76A9D-8E6E-4D64-FBC1-C5DA9865EB2F}"/>
          </ac:spMkLst>
        </pc:spChg>
        <pc:spChg chg="mod">
          <ac:chgData name="Thierry Dufour" userId="83edfbe4fde2e2e7" providerId="LiveId" clId="{81E76D3D-2C7D-4B82-9829-15810F8B408C}" dt="2026-05-31T21:40:26.555" v="9282"/>
          <ac:spMkLst>
            <pc:docMk/>
            <pc:sldMk cId="2019917379" sldId="382"/>
            <ac:spMk id="85" creationId="{743BD29F-459C-882C-8CD9-22F55D65EC26}"/>
          </ac:spMkLst>
        </pc:spChg>
        <pc:spChg chg="mod">
          <ac:chgData name="Thierry Dufour" userId="83edfbe4fde2e2e7" providerId="LiveId" clId="{81E76D3D-2C7D-4B82-9829-15810F8B408C}" dt="2026-06-01T15:29:44.874" v="13543"/>
          <ac:spMkLst>
            <pc:docMk/>
            <pc:sldMk cId="2019917379" sldId="382"/>
            <ac:spMk id="86" creationId="{3824734B-F09A-F861-B5C4-A084FC8FA743}"/>
          </ac:spMkLst>
        </pc:spChg>
        <pc:spChg chg="mod">
          <ac:chgData name="Thierry Dufour" userId="83edfbe4fde2e2e7" providerId="LiveId" clId="{81E76D3D-2C7D-4B82-9829-15810F8B408C}" dt="2026-05-31T21:40:26.555" v="9282"/>
          <ac:spMkLst>
            <pc:docMk/>
            <pc:sldMk cId="2019917379" sldId="382"/>
            <ac:spMk id="87" creationId="{AD546450-E77C-89A1-88EE-5ADF66437BDA}"/>
          </ac:spMkLst>
        </pc:spChg>
        <pc:spChg chg="mod">
          <ac:chgData name="Thierry Dufour" userId="83edfbe4fde2e2e7" providerId="LiveId" clId="{81E76D3D-2C7D-4B82-9829-15810F8B408C}" dt="2026-05-31T21:40:26.555" v="9282"/>
          <ac:spMkLst>
            <pc:docMk/>
            <pc:sldMk cId="2019917379" sldId="382"/>
            <ac:spMk id="88" creationId="{A53E14D3-FBD9-8707-4730-19FF343E6589}"/>
          </ac:spMkLst>
        </pc:spChg>
        <pc:spChg chg="mod">
          <ac:chgData name="Thierry Dufour" userId="83edfbe4fde2e2e7" providerId="LiveId" clId="{81E76D3D-2C7D-4B82-9829-15810F8B408C}" dt="2026-05-31T21:41:05.531" v="9292" actId="113"/>
          <ac:spMkLst>
            <pc:docMk/>
            <pc:sldMk cId="2019917379" sldId="382"/>
            <ac:spMk id="89" creationId="{AE79C46A-BFF1-66AF-D369-00F49F8D5B0B}"/>
          </ac:spMkLst>
        </pc:spChg>
        <pc:spChg chg="mod">
          <ac:chgData name="Thierry Dufour" userId="83edfbe4fde2e2e7" providerId="LiveId" clId="{81E76D3D-2C7D-4B82-9829-15810F8B408C}" dt="2026-05-31T21:40:26.555" v="9282"/>
          <ac:spMkLst>
            <pc:docMk/>
            <pc:sldMk cId="2019917379" sldId="382"/>
            <ac:spMk id="90" creationId="{3FB8D7E0-29CC-E4E2-898E-A0AB4DF27786}"/>
          </ac:spMkLst>
        </pc:spChg>
        <pc:spChg chg="mod">
          <ac:chgData name="Thierry Dufour" userId="83edfbe4fde2e2e7" providerId="LiveId" clId="{81E76D3D-2C7D-4B82-9829-15810F8B408C}" dt="2026-05-31T21:40:26.555" v="9282"/>
          <ac:spMkLst>
            <pc:docMk/>
            <pc:sldMk cId="2019917379" sldId="382"/>
            <ac:spMk id="92" creationId="{F3D7FF3B-0CF8-85EC-1A3B-340591266895}"/>
          </ac:spMkLst>
        </pc:spChg>
        <pc:spChg chg="mod">
          <ac:chgData name="Thierry Dufour" userId="83edfbe4fde2e2e7" providerId="LiveId" clId="{81E76D3D-2C7D-4B82-9829-15810F8B408C}" dt="2026-05-31T21:40:26.555" v="9282"/>
          <ac:spMkLst>
            <pc:docMk/>
            <pc:sldMk cId="2019917379" sldId="382"/>
            <ac:spMk id="95" creationId="{133D155A-243A-0249-48C0-2048D1E1EF33}"/>
          </ac:spMkLst>
        </pc:spChg>
        <pc:spChg chg="mod">
          <ac:chgData name="Thierry Dufour" userId="83edfbe4fde2e2e7" providerId="LiveId" clId="{81E76D3D-2C7D-4B82-9829-15810F8B408C}" dt="2026-05-31T21:40:26.555" v="9282"/>
          <ac:spMkLst>
            <pc:docMk/>
            <pc:sldMk cId="2019917379" sldId="382"/>
            <ac:spMk id="98" creationId="{F411415B-9AD6-BDEC-5E50-5D5A81A4E6D3}"/>
          </ac:spMkLst>
        </pc:spChg>
        <pc:spChg chg="mod">
          <ac:chgData name="Thierry Dufour" userId="83edfbe4fde2e2e7" providerId="LiveId" clId="{81E76D3D-2C7D-4B82-9829-15810F8B408C}" dt="2026-05-31T21:40:26.555" v="9282"/>
          <ac:spMkLst>
            <pc:docMk/>
            <pc:sldMk cId="2019917379" sldId="382"/>
            <ac:spMk id="101" creationId="{B96E94D9-13D3-E3DA-1D66-4DA343C277F3}"/>
          </ac:spMkLst>
        </pc:spChg>
        <pc:spChg chg="mod topLvl">
          <ac:chgData name="Thierry Dufour" userId="83edfbe4fde2e2e7" providerId="LiveId" clId="{81E76D3D-2C7D-4B82-9829-15810F8B408C}" dt="2026-05-31T21:42:47.446" v="9312" actId="164"/>
          <ac:spMkLst>
            <pc:docMk/>
            <pc:sldMk cId="2019917379" sldId="382"/>
            <ac:spMk id="154" creationId="{B87F6E30-1DE3-970A-D42D-D5827E77B896}"/>
          </ac:spMkLst>
        </pc:spChg>
        <pc:spChg chg="mod topLvl">
          <ac:chgData name="Thierry Dufour" userId="83edfbe4fde2e2e7" providerId="LiveId" clId="{81E76D3D-2C7D-4B82-9829-15810F8B408C}" dt="2026-05-31T21:42:47.446" v="9312" actId="164"/>
          <ac:spMkLst>
            <pc:docMk/>
            <pc:sldMk cId="2019917379" sldId="382"/>
            <ac:spMk id="155" creationId="{276D995C-D5F1-E28B-9C2C-047224BC9A76}"/>
          </ac:spMkLst>
        </pc:spChg>
        <pc:spChg chg="mod topLvl">
          <ac:chgData name="Thierry Dufour" userId="83edfbe4fde2e2e7" providerId="LiveId" clId="{81E76D3D-2C7D-4B82-9829-15810F8B408C}" dt="2026-05-31T21:42:47.446" v="9312" actId="164"/>
          <ac:spMkLst>
            <pc:docMk/>
            <pc:sldMk cId="2019917379" sldId="382"/>
            <ac:spMk id="156" creationId="{64C3B00B-A119-0A0F-C90E-CE094FEBADC2}"/>
          </ac:spMkLst>
        </pc:spChg>
        <pc:spChg chg="mod topLvl">
          <ac:chgData name="Thierry Dufour" userId="83edfbe4fde2e2e7" providerId="LiveId" clId="{81E76D3D-2C7D-4B82-9829-15810F8B408C}" dt="2026-05-31T21:42:47.446" v="9312" actId="164"/>
          <ac:spMkLst>
            <pc:docMk/>
            <pc:sldMk cId="2019917379" sldId="382"/>
            <ac:spMk id="157" creationId="{3C8B2319-F260-C1F0-0E86-0997443045AD}"/>
          </ac:spMkLst>
        </pc:spChg>
        <pc:spChg chg="mod topLvl">
          <ac:chgData name="Thierry Dufour" userId="83edfbe4fde2e2e7" providerId="LiveId" clId="{81E76D3D-2C7D-4B82-9829-15810F8B408C}" dt="2026-06-03T16:44:06.141" v="22385"/>
          <ac:spMkLst>
            <pc:docMk/>
            <pc:sldMk cId="2019917379" sldId="382"/>
            <ac:spMk id="158" creationId="{A2EDD4C7-4EA2-7F16-1CC4-68D7B88F527E}"/>
          </ac:spMkLst>
        </pc:spChg>
        <pc:spChg chg="mod topLvl">
          <ac:chgData name="Thierry Dufour" userId="83edfbe4fde2e2e7" providerId="LiveId" clId="{81E76D3D-2C7D-4B82-9829-15810F8B408C}" dt="2026-05-31T21:42:47.446" v="9312" actId="164"/>
          <ac:spMkLst>
            <pc:docMk/>
            <pc:sldMk cId="2019917379" sldId="382"/>
            <ac:spMk id="159" creationId="{9D1C5704-D63C-25E6-9BEE-13938869C47E}"/>
          </ac:spMkLst>
        </pc:spChg>
        <pc:spChg chg="add mod">
          <ac:chgData name="Thierry Dufour" userId="83edfbe4fde2e2e7" providerId="LiveId" clId="{81E76D3D-2C7D-4B82-9829-15810F8B408C}" dt="2026-05-31T21:42:47.446" v="9312" actId="164"/>
          <ac:spMkLst>
            <pc:docMk/>
            <pc:sldMk cId="2019917379" sldId="382"/>
            <ac:spMk id="161" creationId="{C0BAF262-E55D-96FB-46C7-5CCDE7F79C9D}"/>
          </ac:spMkLst>
        </pc:spChg>
        <pc:spChg chg="add mod ord">
          <ac:chgData name="Thierry Dufour" userId="83edfbe4fde2e2e7" providerId="LiveId" clId="{81E76D3D-2C7D-4B82-9829-15810F8B408C}" dt="2026-06-03T16:50:33.497" v="22517" actId="20577"/>
          <ac:spMkLst>
            <pc:docMk/>
            <pc:sldMk cId="2019917379" sldId="382"/>
            <ac:spMk id="164" creationId="{59AA8625-9FEF-A1C1-FCB6-5AD375162FD0}"/>
          </ac:spMkLst>
        </pc:spChg>
        <pc:spChg chg="add mod ord">
          <ac:chgData name="Thierry Dufour" userId="83edfbe4fde2e2e7" providerId="LiveId" clId="{81E76D3D-2C7D-4B82-9829-15810F8B408C}" dt="2026-06-03T16:49:26.709" v="22428"/>
          <ac:spMkLst>
            <pc:docMk/>
            <pc:sldMk cId="2019917379" sldId="382"/>
            <ac:spMk id="165" creationId="{C46AF87F-65D2-9CEE-9E53-2DF686DA8331}"/>
          </ac:spMkLst>
        </pc:spChg>
        <pc:spChg chg="add mod ord">
          <ac:chgData name="Thierry Dufour" userId="83edfbe4fde2e2e7" providerId="LiveId" clId="{81E76D3D-2C7D-4B82-9829-15810F8B408C}" dt="2026-06-01T03:14:11.036" v="11781" actId="164"/>
          <ac:spMkLst>
            <pc:docMk/>
            <pc:sldMk cId="2019917379" sldId="382"/>
            <ac:spMk id="172" creationId="{C793A50F-9CB5-031E-250D-DE6D7EBA68B7}"/>
          </ac:spMkLst>
        </pc:spChg>
        <pc:spChg chg="add mod">
          <ac:chgData name="Thierry Dufour" userId="83edfbe4fde2e2e7" providerId="LiveId" clId="{81E76D3D-2C7D-4B82-9829-15810F8B408C}" dt="2026-06-03T16:49:26.709" v="22428"/>
          <ac:spMkLst>
            <pc:docMk/>
            <pc:sldMk cId="2019917379" sldId="382"/>
            <ac:spMk id="173" creationId="{3392EE66-B512-8E3C-2D47-456955FF359A}"/>
          </ac:spMkLst>
        </pc:spChg>
        <pc:spChg chg="add mod ord">
          <ac:chgData name="Thierry Dufour" userId="83edfbe4fde2e2e7" providerId="LiveId" clId="{81E76D3D-2C7D-4B82-9829-15810F8B408C}" dt="2026-06-03T16:49:26.709" v="22428"/>
          <ac:spMkLst>
            <pc:docMk/>
            <pc:sldMk cId="2019917379" sldId="382"/>
            <ac:spMk id="175" creationId="{7B203426-735C-8F12-FD83-A3F2C45949FD}"/>
          </ac:spMkLst>
        </pc:spChg>
        <pc:spChg chg="add mod ord">
          <ac:chgData name="Thierry Dufour" userId="83edfbe4fde2e2e7" providerId="LiveId" clId="{81E76D3D-2C7D-4B82-9829-15810F8B408C}" dt="2026-06-03T16:49:26.709" v="22428"/>
          <ac:spMkLst>
            <pc:docMk/>
            <pc:sldMk cId="2019917379" sldId="382"/>
            <ac:spMk id="187" creationId="{312B6B8C-DF1A-B902-9064-B425F55FBAAA}"/>
          </ac:spMkLst>
        </pc:spChg>
        <pc:spChg chg="add mod ord">
          <ac:chgData name="Thierry Dufour" userId="83edfbe4fde2e2e7" providerId="LiveId" clId="{81E76D3D-2C7D-4B82-9829-15810F8B408C}" dt="2026-06-03T16:49:26.709" v="22428"/>
          <ac:spMkLst>
            <pc:docMk/>
            <pc:sldMk cId="2019917379" sldId="382"/>
            <ac:spMk id="197" creationId="{C47DA869-7975-0273-18DD-D639D90DE317}"/>
          </ac:spMkLst>
        </pc:spChg>
        <pc:spChg chg="add mod ord">
          <ac:chgData name="Thierry Dufour" userId="83edfbe4fde2e2e7" providerId="LiveId" clId="{81E76D3D-2C7D-4B82-9829-15810F8B408C}" dt="2026-06-03T16:49:26.709" v="22428"/>
          <ac:spMkLst>
            <pc:docMk/>
            <pc:sldMk cId="2019917379" sldId="382"/>
            <ac:spMk id="198" creationId="{49489A63-BC77-12C9-27E4-C927FC01C5B2}"/>
          </ac:spMkLst>
        </pc:spChg>
        <pc:spChg chg="add mod ord">
          <ac:chgData name="Thierry Dufour" userId="83edfbe4fde2e2e7" providerId="LiveId" clId="{81E76D3D-2C7D-4B82-9829-15810F8B408C}" dt="2026-06-03T16:49:26.709" v="22428"/>
          <ac:spMkLst>
            <pc:docMk/>
            <pc:sldMk cId="2019917379" sldId="382"/>
            <ac:spMk id="200" creationId="{1EDFF951-8515-D133-2B98-03AF88031C49}"/>
          </ac:spMkLst>
        </pc:spChg>
        <pc:spChg chg="add mod ord">
          <ac:chgData name="Thierry Dufour" userId="83edfbe4fde2e2e7" providerId="LiveId" clId="{81E76D3D-2C7D-4B82-9829-15810F8B408C}" dt="2026-06-03T16:50:51.558" v="22532" actId="1037"/>
          <ac:spMkLst>
            <pc:docMk/>
            <pc:sldMk cId="2019917379" sldId="382"/>
            <ac:spMk id="203" creationId="{440B4D91-69F4-AD26-B401-F47843AB4A78}"/>
          </ac:spMkLst>
        </pc:spChg>
        <pc:spChg chg="add mod ord">
          <ac:chgData name="Thierry Dufour" userId="83edfbe4fde2e2e7" providerId="LiveId" clId="{81E76D3D-2C7D-4B82-9829-15810F8B408C}" dt="2026-06-03T16:49:26.709" v="22428"/>
          <ac:spMkLst>
            <pc:docMk/>
            <pc:sldMk cId="2019917379" sldId="382"/>
            <ac:spMk id="204" creationId="{43CCAB4D-E4D7-42D5-7A47-E52A783341AA}"/>
          </ac:spMkLst>
        </pc:spChg>
        <pc:spChg chg="add mod">
          <ac:chgData name="Thierry Dufour" userId="83edfbe4fde2e2e7" providerId="LiveId" clId="{81E76D3D-2C7D-4B82-9829-15810F8B408C}" dt="2026-06-01T03:10:39.273" v="11691" actId="1037"/>
          <ac:spMkLst>
            <pc:docMk/>
            <pc:sldMk cId="2019917379" sldId="382"/>
            <ac:spMk id="205" creationId="{DDAD4E0A-507A-DB77-D55B-48115C566873}"/>
          </ac:spMkLst>
        </pc:spChg>
        <pc:spChg chg="add mod ord">
          <ac:chgData name="Thierry Dufour" userId="83edfbe4fde2e2e7" providerId="LiveId" clId="{81E76D3D-2C7D-4B82-9829-15810F8B408C}" dt="2026-06-03T16:49:40.981" v="22448" actId="1038"/>
          <ac:spMkLst>
            <pc:docMk/>
            <pc:sldMk cId="2019917379" sldId="382"/>
            <ac:spMk id="206" creationId="{8DE973EF-2507-1031-98D3-F46BB471E736}"/>
          </ac:spMkLst>
        </pc:spChg>
        <pc:spChg chg="add mod">
          <ac:chgData name="Thierry Dufour" userId="83edfbe4fde2e2e7" providerId="LiveId" clId="{81E76D3D-2C7D-4B82-9829-15810F8B408C}" dt="2026-06-01T14:21:01.590" v="13472" actId="1076"/>
          <ac:spMkLst>
            <pc:docMk/>
            <pc:sldMk cId="2019917379" sldId="382"/>
            <ac:spMk id="216" creationId="{E886EF52-61C5-7249-2D41-C0D7AC02EB66}"/>
          </ac:spMkLst>
        </pc:spChg>
        <pc:spChg chg="add mod">
          <ac:chgData name="Thierry Dufour" userId="83edfbe4fde2e2e7" providerId="LiveId" clId="{81E76D3D-2C7D-4B82-9829-15810F8B408C}" dt="2026-06-01T14:21:01.590" v="13472" actId="1076"/>
          <ac:spMkLst>
            <pc:docMk/>
            <pc:sldMk cId="2019917379" sldId="382"/>
            <ac:spMk id="217" creationId="{82F50FC7-A373-D77A-B6E8-7391D712CD4D}"/>
          </ac:spMkLst>
        </pc:spChg>
        <pc:spChg chg="add mod ord">
          <ac:chgData name="Thierry Dufour" userId="83edfbe4fde2e2e7" providerId="LiveId" clId="{81E76D3D-2C7D-4B82-9829-15810F8B408C}" dt="2026-06-01T13:28:05.009" v="12997" actId="1036"/>
          <ac:spMkLst>
            <pc:docMk/>
            <pc:sldMk cId="2019917379" sldId="382"/>
            <ac:spMk id="220" creationId="{AF5503AD-D304-5E15-E86E-6E44AA563839}"/>
          </ac:spMkLst>
        </pc:spChg>
        <pc:grpChg chg="mod">
          <ac:chgData name="Thierry Dufour" userId="83edfbe4fde2e2e7" providerId="LiveId" clId="{81E76D3D-2C7D-4B82-9829-15810F8B408C}" dt="2026-06-01T03:13:34.337" v="11761" actId="164"/>
          <ac:grpSpMkLst>
            <pc:docMk/>
            <pc:sldMk cId="2019917379" sldId="382"/>
            <ac:grpSpMk id="28" creationId="{3005C9E9-A114-309A-584C-64E24CF42404}"/>
          </ac:grpSpMkLst>
        </pc:grpChg>
        <pc:grpChg chg="add mod">
          <ac:chgData name="Thierry Dufour" userId="83edfbe4fde2e2e7" providerId="LiveId" clId="{81E76D3D-2C7D-4B82-9829-15810F8B408C}" dt="2026-06-01T03:13:34.337" v="11761" actId="164"/>
          <ac:grpSpMkLst>
            <pc:docMk/>
            <pc:sldMk cId="2019917379" sldId="382"/>
            <ac:grpSpMk id="162" creationId="{D4B169A3-A2EE-4651-08F5-44142586C412}"/>
          </ac:grpSpMkLst>
        </pc:grpChg>
        <pc:grpChg chg="add mod ord">
          <ac:chgData name="Thierry Dufour" userId="83edfbe4fde2e2e7" providerId="LiveId" clId="{81E76D3D-2C7D-4B82-9829-15810F8B408C}" dt="2026-06-01T13:27:51.690" v="12995" actId="167"/>
          <ac:grpSpMkLst>
            <pc:docMk/>
            <pc:sldMk cId="2019917379" sldId="382"/>
            <ac:grpSpMk id="207" creationId="{63003CD1-9974-6192-CCC3-D7FCC7900522}"/>
          </ac:grpSpMkLst>
        </pc:grpChg>
        <pc:grpChg chg="add del mod ord">
          <ac:chgData name="Thierry Dufour" userId="83edfbe4fde2e2e7" providerId="LiveId" clId="{81E76D3D-2C7D-4B82-9829-15810F8B408C}" dt="2026-06-01T14:20:44.725" v="13469" actId="1076"/>
          <ac:grpSpMkLst>
            <pc:docMk/>
            <pc:sldMk cId="2019917379" sldId="382"/>
            <ac:grpSpMk id="208" creationId="{C1A826D8-B328-BB6D-73D2-1044B688AA4F}"/>
          </ac:grpSpMkLst>
        </pc:grpChg>
        <pc:picChg chg="add mod ord">
          <ac:chgData name="Thierry Dufour" userId="83edfbe4fde2e2e7" providerId="LiveId" clId="{81E76D3D-2C7D-4B82-9829-15810F8B408C}" dt="2026-06-01T13:24:23.297" v="12960" actId="1076"/>
          <ac:picMkLst>
            <pc:docMk/>
            <pc:sldMk cId="2019917379" sldId="382"/>
            <ac:picMk id="219" creationId="{05D0B8CD-03B1-48E3-9104-5356F3D75BD0}"/>
          </ac:picMkLst>
        </pc:picChg>
        <pc:cxnChg chg="add mod">
          <ac:chgData name="Thierry Dufour" userId="83edfbe4fde2e2e7" providerId="LiveId" clId="{81E76D3D-2C7D-4B82-9829-15810F8B408C}" dt="2026-06-01T13:27:12.468" v="12985" actId="478"/>
          <ac:cxnSpMkLst>
            <pc:docMk/>
            <pc:sldMk cId="2019917379" sldId="382"/>
            <ac:cxnSpMk id="168" creationId="{7E46DCA7-84FD-31AB-B592-E2F9259F7442}"/>
          </ac:cxnSpMkLst>
        </pc:cxnChg>
        <pc:cxnChg chg="add mod">
          <ac:chgData name="Thierry Dufour" userId="83edfbe4fde2e2e7" providerId="LiveId" clId="{81E76D3D-2C7D-4B82-9829-15810F8B408C}" dt="2026-06-01T13:27:12.468" v="12985" actId="478"/>
          <ac:cxnSpMkLst>
            <pc:docMk/>
            <pc:sldMk cId="2019917379" sldId="382"/>
            <ac:cxnSpMk id="169" creationId="{A393B465-258A-0E78-5D57-080459DAB22C}"/>
          </ac:cxnSpMkLst>
        </pc:cxnChg>
        <pc:cxnChg chg="add mod">
          <ac:chgData name="Thierry Dufour" userId="83edfbe4fde2e2e7" providerId="LiveId" clId="{81E76D3D-2C7D-4B82-9829-15810F8B408C}" dt="2026-06-01T13:27:12.468" v="12985" actId="478"/>
          <ac:cxnSpMkLst>
            <pc:docMk/>
            <pc:sldMk cId="2019917379" sldId="382"/>
            <ac:cxnSpMk id="176" creationId="{D12F1B9E-23BD-F352-BE73-D44FC94DCFA0}"/>
          </ac:cxnSpMkLst>
        </pc:cxnChg>
        <pc:cxnChg chg="add mod">
          <ac:chgData name="Thierry Dufour" userId="83edfbe4fde2e2e7" providerId="LiveId" clId="{81E76D3D-2C7D-4B82-9829-15810F8B408C}" dt="2026-06-01T03:04:22.360" v="11413" actId="208"/>
          <ac:cxnSpMkLst>
            <pc:docMk/>
            <pc:sldMk cId="2019917379" sldId="382"/>
            <ac:cxnSpMk id="189" creationId="{AAEA9947-9F7B-71A7-1E63-397E2FAF09D5}"/>
          </ac:cxnSpMkLst>
        </pc:cxnChg>
        <pc:cxnChg chg="add mod">
          <ac:chgData name="Thierry Dufour" userId="83edfbe4fde2e2e7" providerId="LiveId" clId="{81E76D3D-2C7D-4B82-9829-15810F8B408C}" dt="2026-06-01T03:04:22.360" v="11413" actId="208"/>
          <ac:cxnSpMkLst>
            <pc:docMk/>
            <pc:sldMk cId="2019917379" sldId="382"/>
            <ac:cxnSpMk id="191" creationId="{22692899-F1E3-F49A-EFE6-D1B504CBA6D0}"/>
          </ac:cxnSpMkLst>
        </pc:cxnChg>
        <pc:cxnChg chg="add mod">
          <ac:chgData name="Thierry Dufour" userId="83edfbe4fde2e2e7" providerId="LiveId" clId="{81E76D3D-2C7D-4B82-9829-15810F8B408C}" dt="2026-06-01T03:04:22.360" v="11413" actId="208"/>
          <ac:cxnSpMkLst>
            <pc:docMk/>
            <pc:sldMk cId="2019917379" sldId="382"/>
            <ac:cxnSpMk id="192" creationId="{E54DC5EE-455A-E11B-3109-B00261805DB7}"/>
          </ac:cxnSpMkLst>
        </pc:cxnChg>
        <pc:cxnChg chg="add mod">
          <ac:chgData name="Thierry Dufour" userId="83edfbe4fde2e2e7" providerId="LiveId" clId="{81E76D3D-2C7D-4B82-9829-15810F8B408C}" dt="2026-06-01T03:04:22.360" v="11413" actId="208"/>
          <ac:cxnSpMkLst>
            <pc:docMk/>
            <pc:sldMk cId="2019917379" sldId="382"/>
            <ac:cxnSpMk id="193" creationId="{296E7A11-166A-1B97-334E-371DD7A3C6D1}"/>
          </ac:cxnSpMkLst>
        </pc:cxnChg>
        <pc:cxnChg chg="add mod">
          <ac:chgData name="Thierry Dufour" userId="83edfbe4fde2e2e7" providerId="LiveId" clId="{81E76D3D-2C7D-4B82-9829-15810F8B408C}" dt="2026-06-01T03:04:22.360" v="11413" actId="208"/>
          <ac:cxnSpMkLst>
            <pc:docMk/>
            <pc:sldMk cId="2019917379" sldId="382"/>
            <ac:cxnSpMk id="194" creationId="{E32AFD13-664D-AD19-D081-2CB3AE78BB83}"/>
          </ac:cxnSpMkLst>
        </pc:cxnChg>
        <pc:cxnChg chg="add mod">
          <ac:chgData name="Thierry Dufour" userId="83edfbe4fde2e2e7" providerId="LiveId" clId="{81E76D3D-2C7D-4B82-9829-15810F8B408C}" dt="2026-06-01T03:04:22.360" v="11413" actId="208"/>
          <ac:cxnSpMkLst>
            <pc:docMk/>
            <pc:sldMk cId="2019917379" sldId="382"/>
            <ac:cxnSpMk id="196" creationId="{62023912-9837-169F-70D4-BEE88022ABAF}"/>
          </ac:cxnSpMkLst>
        </pc:cxnChg>
      </pc:sldChg>
      <pc:sldChg chg="addSp delSp modSp add mod addAnim delAnim modAnim">
        <pc:chgData name="Thierry Dufour" userId="83edfbe4fde2e2e7" providerId="LiveId" clId="{81E76D3D-2C7D-4B82-9829-15810F8B408C}" dt="2026-06-04T07:55:55.799" v="22702"/>
        <pc:sldMkLst>
          <pc:docMk/>
          <pc:sldMk cId="4025749916" sldId="383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4025749916" sldId="383"/>
            <ac:spMk id="15" creationId="{00FEAD6F-686C-E6F6-863F-19F70A67E1FC}"/>
          </ac:spMkLst>
        </pc:spChg>
        <pc:spChg chg="mod">
          <ac:chgData name="Thierry Dufour" userId="83edfbe4fde2e2e7" providerId="LiveId" clId="{81E76D3D-2C7D-4B82-9829-15810F8B408C}" dt="2026-05-30T20:18:04.659" v="3045"/>
          <ac:spMkLst>
            <pc:docMk/>
            <pc:sldMk cId="4025749916" sldId="383"/>
            <ac:spMk id="23" creationId="{D01F8214-E34E-B250-C670-75E1153E8A4B}"/>
          </ac:spMkLst>
        </pc:spChg>
        <pc:spChg chg="mod">
          <ac:chgData name="Thierry Dufour" userId="83edfbe4fde2e2e7" providerId="LiveId" clId="{81E76D3D-2C7D-4B82-9829-15810F8B408C}" dt="2026-05-30T20:18:04.659" v="3045"/>
          <ac:spMkLst>
            <pc:docMk/>
            <pc:sldMk cId="4025749916" sldId="383"/>
            <ac:spMk id="80" creationId="{7886C8EF-BB8B-39BC-6CD2-933B97494131}"/>
          </ac:spMkLst>
        </pc:spChg>
        <pc:spChg chg="mod">
          <ac:chgData name="Thierry Dufour" userId="83edfbe4fde2e2e7" providerId="LiveId" clId="{81E76D3D-2C7D-4B82-9829-15810F8B408C}" dt="2026-05-30T20:18:04.659" v="3045"/>
          <ac:spMkLst>
            <pc:docMk/>
            <pc:sldMk cId="4025749916" sldId="383"/>
            <ac:spMk id="91" creationId="{0ED36EA2-12B1-FABD-B292-325CFC739C22}"/>
          </ac:spMkLst>
        </pc:spChg>
        <pc:spChg chg="mod">
          <ac:chgData name="Thierry Dufour" userId="83edfbe4fde2e2e7" providerId="LiveId" clId="{81E76D3D-2C7D-4B82-9829-15810F8B408C}" dt="2026-05-30T20:18:04.659" v="3045"/>
          <ac:spMkLst>
            <pc:docMk/>
            <pc:sldMk cId="4025749916" sldId="383"/>
            <ac:spMk id="94" creationId="{5F0B82E9-3C8C-BC96-A151-BB9947C7CBF5}"/>
          </ac:spMkLst>
        </pc:spChg>
        <pc:spChg chg="mod">
          <ac:chgData name="Thierry Dufour" userId="83edfbe4fde2e2e7" providerId="LiveId" clId="{81E76D3D-2C7D-4B82-9829-15810F8B408C}" dt="2026-05-30T20:18:04.659" v="3045"/>
          <ac:spMkLst>
            <pc:docMk/>
            <pc:sldMk cId="4025749916" sldId="383"/>
            <ac:spMk id="99" creationId="{0801B69C-648A-E0A4-E825-E0E1BDAA1AFF}"/>
          </ac:spMkLst>
        </pc:spChg>
        <pc:spChg chg="mod">
          <ac:chgData name="Thierry Dufour" userId="83edfbe4fde2e2e7" providerId="LiveId" clId="{81E76D3D-2C7D-4B82-9829-15810F8B408C}" dt="2026-05-30T20:18:04.659" v="3045"/>
          <ac:spMkLst>
            <pc:docMk/>
            <pc:sldMk cId="4025749916" sldId="383"/>
            <ac:spMk id="101" creationId="{989CD21C-CBD4-93BB-1954-03DCABCD4B1A}"/>
          </ac:spMkLst>
        </pc:spChg>
        <pc:spChg chg="mod">
          <ac:chgData name="Thierry Dufour" userId="83edfbe4fde2e2e7" providerId="LiveId" clId="{81E76D3D-2C7D-4B82-9829-15810F8B408C}" dt="2026-05-30T20:18:04.659" v="3045"/>
          <ac:spMkLst>
            <pc:docMk/>
            <pc:sldMk cId="4025749916" sldId="383"/>
            <ac:spMk id="102" creationId="{4C760D29-0FFF-41CF-08EB-2816046E0AB1}"/>
          </ac:spMkLst>
        </pc:spChg>
        <pc:spChg chg="mod">
          <ac:chgData name="Thierry Dufour" userId="83edfbe4fde2e2e7" providerId="LiveId" clId="{81E76D3D-2C7D-4B82-9829-15810F8B408C}" dt="2026-05-30T20:18:04.659" v="3045"/>
          <ac:spMkLst>
            <pc:docMk/>
            <pc:sldMk cId="4025749916" sldId="383"/>
            <ac:spMk id="103" creationId="{93E7CCCE-BAED-7B26-68E4-267779E316CE}"/>
          </ac:spMkLst>
        </pc:spChg>
        <pc:spChg chg="mod">
          <ac:chgData name="Thierry Dufour" userId="83edfbe4fde2e2e7" providerId="LiveId" clId="{81E76D3D-2C7D-4B82-9829-15810F8B408C}" dt="2026-05-30T20:18:04.659" v="3045"/>
          <ac:spMkLst>
            <pc:docMk/>
            <pc:sldMk cId="4025749916" sldId="383"/>
            <ac:spMk id="104" creationId="{991DBEF8-1FED-5B53-AF44-4BE21DC569FA}"/>
          </ac:spMkLst>
        </pc:spChg>
        <pc:spChg chg="mod">
          <ac:chgData name="Thierry Dufour" userId="83edfbe4fde2e2e7" providerId="LiveId" clId="{81E76D3D-2C7D-4B82-9829-15810F8B408C}" dt="2026-05-31T22:22:31.765" v="9427" actId="20577"/>
          <ac:spMkLst>
            <pc:docMk/>
            <pc:sldMk cId="4025749916" sldId="383"/>
            <ac:spMk id="108" creationId="{CE604E32-B2E6-933A-55BD-0FC29091C080}"/>
          </ac:spMkLst>
        </pc:spChg>
        <pc:spChg chg="mod">
          <ac:chgData name="Thierry Dufour" userId="83edfbe4fde2e2e7" providerId="LiveId" clId="{81E76D3D-2C7D-4B82-9829-15810F8B408C}" dt="2026-05-31T22:22:27.129" v="9412" actId="20577"/>
          <ac:spMkLst>
            <pc:docMk/>
            <pc:sldMk cId="4025749916" sldId="383"/>
            <ac:spMk id="126" creationId="{DFE56249-3568-485D-9F26-E5C86D95729A}"/>
          </ac:spMkLst>
        </pc:spChg>
        <pc:spChg chg="add mod">
          <ac:chgData name="Thierry Dufour" userId="83edfbe4fde2e2e7" providerId="LiveId" clId="{81E76D3D-2C7D-4B82-9829-15810F8B408C}" dt="2026-05-30T20:23:26.300" v="3148"/>
          <ac:spMkLst>
            <pc:docMk/>
            <pc:sldMk cId="4025749916" sldId="383"/>
            <ac:spMk id="128" creationId="{8CE64173-91E4-B498-1BA3-03370F2F71FD}"/>
          </ac:spMkLst>
        </pc:spChg>
        <pc:spChg chg="add mod">
          <ac:chgData name="Thierry Dufour" userId="83edfbe4fde2e2e7" providerId="LiveId" clId="{81E76D3D-2C7D-4B82-9829-15810F8B408C}" dt="2026-05-31T13:25:06.827" v="3694"/>
          <ac:spMkLst>
            <pc:docMk/>
            <pc:sldMk cId="4025749916" sldId="383"/>
            <ac:spMk id="129" creationId="{7D310ABD-3128-4206-1365-467DE9FF225E}"/>
          </ac:spMkLst>
        </pc:spChg>
        <pc:grpChg chg="mod">
          <ac:chgData name="Thierry Dufour" userId="83edfbe4fde2e2e7" providerId="LiveId" clId="{81E76D3D-2C7D-4B82-9829-15810F8B408C}" dt="2026-05-30T20:22:04.170" v="3137" actId="1076"/>
          <ac:grpSpMkLst>
            <pc:docMk/>
            <pc:sldMk cId="4025749916" sldId="383"/>
            <ac:grpSpMk id="3" creationId="{B85CABC3-DF11-535C-7AE3-7A8B70880198}"/>
          </ac:grpSpMkLst>
        </pc:grpChg>
        <pc:grpChg chg="mod">
          <ac:chgData name="Thierry Dufour" userId="83edfbe4fde2e2e7" providerId="LiveId" clId="{81E76D3D-2C7D-4B82-9829-15810F8B408C}" dt="2026-05-30T20:18:14.597" v="3092" actId="1037"/>
          <ac:grpSpMkLst>
            <pc:docMk/>
            <pc:sldMk cId="4025749916" sldId="383"/>
            <ac:grpSpMk id="19" creationId="{CB646C15-ED78-F83F-D0D4-7BEFBD003FCD}"/>
          </ac:grpSpMkLst>
        </pc:grpChg>
        <pc:grpChg chg="ord">
          <ac:chgData name="Thierry Dufour" userId="83edfbe4fde2e2e7" providerId="LiveId" clId="{81E76D3D-2C7D-4B82-9829-15810F8B408C}" dt="2026-05-30T20:22:00.384" v="3135" actId="167"/>
          <ac:grpSpMkLst>
            <pc:docMk/>
            <pc:sldMk cId="4025749916" sldId="383"/>
            <ac:grpSpMk id="22" creationId="{F9DBEA87-5A91-C063-AC45-996859547B81}"/>
          </ac:grpSpMkLst>
        </pc:grpChg>
        <pc:grpChg chg="mod">
          <ac:chgData name="Thierry Dufour" userId="83edfbe4fde2e2e7" providerId="LiveId" clId="{81E76D3D-2C7D-4B82-9829-15810F8B408C}" dt="2026-05-30T20:18:14.597" v="3092" actId="1037"/>
          <ac:grpSpMkLst>
            <pc:docMk/>
            <pc:sldMk cId="4025749916" sldId="383"/>
            <ac:grpSpMk id="79" creationId="{BBBF6E83-70C2-7085-AC2D-1052A7F48F6B}"/>
          </ac:grpSpMkLst>
        </pc:grpChg>
        <pc:grpChg chg="mod">
          <ac:chgData name="Thierry Dufour" userId="83edfbe4fde2e2e7" providerId="LiveId" clId="{81E76D3D-2C7D-4B82-9829-15810F8B408C}" dt="2026-05-30T20:18:14.597" v="3092" actId="1037"/>
          <ac:grpSpMkLst>
            <pc:docMk/>
            <pc:sldMk cId="4025749916" sldId="383"/>
            <ac:grpSpMk id="89" creationId="{08E767CA-C67F-73FB-5A3A-36AF540056CF}"/>
          </ac:grpSpMkLst>
        </pc:grpChg>
        <pc:grpChg chg="mod">
          <ac:chgData name="Thierry Dufour" userId="83edfbe4fde2e2e7" providerId="LiveId" clId="{81E76D3D-2C7D-4B82-9829-15810F8B408C}" dt="2026-05-30T20:18:14.597" v="3092" actId="1037"/>
          <ac:grpSpMkLst>
            <pc:docMk/>
            <pc:sldMk cId="4025749916" sldId="383"/>
            <ac:grpSpMk id="106" creationId="{CC1AF2D1-3DD9-0539-6C3F-C434FDF4CAB9}"/>
          </ac:grpSpMkLst>
        </pc:grpChg>
        <pc:grpChg chg="mod">
          <ac:chgData name="Thierry Dufour" userId="83edfbe4fde2e2e7" providerId="LiveId" clId="{81E76D3D-2C7D-4B82-9829-15810F8B408C}" dt="2026-05-30T20:18:14.597" v="3092" actId="1037"/>
          <ac:grpSpMkLst>
            <pc:docMk/>
            <pc:sldMk cId="4025749916" sldId="383"/>
            <ac:grpSpMk id="111" creationId="{ECECAD30-38C5-8541-F101-E87C08471FEE}"/>
          </ac:grpSpMkLst>
        </pc:grpChg>
        <pc:grpChg chg="add mod">
          <ac:chgData name="Thierry Dufour" userId="83edfbe4fde2e2e7" providerId="LiveId" clId="{81E76D3D-2C7D-4B82-9829-15810F8B408C}" dt="2026-05-31T22:22:12.577" v="9389"/>
          <ac:grpSpMkLst>
            <pc:docMk/>
            <pc:sldMk cId="4025749916" sldId="383"/>
            <ac:grpSpMk id="124" creationId="{F924E671-4D32-86FE-1D68-9C0A8A4795B7}"/>
          </ac:grpSpMkLst>
        </pc:grpChg>
        <pc:picChg chg="add mod ord">
          <ac:chgData name="Thierry Dufour" userId="83edfbe4fde2e2e7" providerId="LiveId" clId="{81E76D3D-2C7D-4B82-9829-15810F8B408C}" dt="2026-05-30T20:21:56.262" v="3134" actId="167"/>
          <ac:picMkLst>
            <pc:docMk/>
            <pc:sldMk cId="4025749916" sldId="383"/>
            <ac:picMk id="123" creationId="{4C808662-3FEB-02CD-36C2-778F218E9F93}"/>
          </ac:picMkLst>
        </pc:picChg>
        <pc:picChg chg="mod">
          <ac:chgData name="Thierry Dufour" userId="83edfbe4fde2e2e7" providerId="LiveId" clId="{81E76D3D-2C7D-4B82-9829-15810F8B408C}" dt="2026-05-31T22:22:12.577" v="9389"/>
          <ac:picMkLst>
            <pc:docMk/>
            <pc:sldMk cId="4025749916" sldId="383"/>
            <ac:picMk id="125" creationId="{0F9E0FA4-7277-1A10-3D0D-30369C9CA320}"/>
          </ac:picMkLst>
        </pc:picChg>
        <pc:picChg chg="mod">
          <ac:chgData name="Thierry Dufour" userId="83edfbe4fde2e2e7" providerId="LiveId" clId="{81E76D3D-2C7D-4B82-9829-15810F8B408C}" dt="2026-05-31T22:22:20.307" v="9400" actId="1037"/>
          <ac:picMkLst>
            <pc:docMk/>
            <pc:sldMk cId="4025749916" sldId="383"/>
            <ac:picMk id="127" creationId="{B5DF1FD6-62A0-5DDB-3AE5-EC66278C0319}"/>
          </ac:picMkLst>
        </pc:picChg>
      </pc:sldChg>
      <pc:sldChg chg="addSp delSp modSp add mod addAnim delAnim modAnim">
        <pc:chgData name="Thierry Dufour" userId="83edfbe4fde2e2e7" providerId="LiveId" clId="{81E76D3D-2C7D-4B82-9829-15810F8B408C}" dt="2026-06-04T21:42:41.022" v="22708" actId="20577"/>
        <pc:sldMkLst>
          <pc:docMk/>
          <pc:sldMk cId="3230014985" sldId="386"/>
        </pc:sldMkLst>
        <pc:spChg chg="mod">
          <ac:chgData name="Thierry Dufour" userId="83edfbe4fde2e2e7" providerId="LiveId" clId="{81E76D3D-2C7D-4B82-9829-15810F8B408C}" dt="2026-06-01T15:29:44.874" v="13543"/>
          <ac:spMkLst>
            <pc:docMk/>
            <pc:sldMk cId="3230014985" sldId="386"/>
            <ac:spMk id="9" creationId="{13A6757A-172D-69EE-FC63-0F9EDBAB5D26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3230014985" sldId="386"/>
            <ac:spMk id="12" creationId="{A1B0DBD3-2397-D957-8D18-6F80D8E79C11}"/>
          </ac:spMkLst>
        </pc:spChg>
        <pc:spChg chg="add mod ord">
          <ac:chgData name="Thierry Dufour" userId="83edfbe4fde2e2e7" providerId="LiveId" clId="{81E76D3D-2C7D-4B82-9829-15810F8B408C}" dt="2026-05-31T21:18:21.132" v="8742" actId="164"/>
          <ac:spMkLst>
            <pc:docMk/>
            <pc:sldMk cId="3230014985" sldId="386"/>
            <ac:spMk id="16" creationId="{E101380B-A140-A1EF-7AE2-E20C09612FC9}"/>
          </ac:spMkLst>
        </pc:spChg>
        <pc:spChg chg="add mod ord">
          <ac:chgData name="Thierry Dufour" userId="83edfbe4fde2e2e7" providerId="LiveId" clId="{81E76D3D-2C7D-4B82-9829-15810F8B408C}" dt="2026-05-31T21:18:21.132" v="8742" actId="164"/>
          <ac:spMkLst>
            <pc:docMk/>
            <pc:sldMk cId="3230014985" sldId="386"/>
            <ac:spMk id="19" creationId="{E6C01893-F980-534F-BA36-9B80169EC5DC}"/>
          </ac:spMkLst>
        </pc:spChg>
        <pc:spChg chg="add mod">
          <ac:chgData name="Thierry Dufour" userId="83edfbe4fde2e2e7" providerId="LiveId" clId="{81E76D3D-2C7D-4B82-9829-15810F8B408C}" dt="2026-05-31T21:18:52.762" v="8747" actId="164"/>
          <ac:spMkLst>
            <pc:docMk/>
            <pc:sldMk cId="3230014985" sldId="386"/>
            <ac:spMk id="20" creationId="{A71EEFA2-9225-A79F-3B3F-53D6D4E4944F}"/>
          </ac:spMkLst>
        </pc:spChg>
        <pc:spChg chg="mod">
          <ac:chgData name="Thierry Dufour" userId="83edfbe4fde2e2e7" providerId="LiveId" clId="{81E76D3D-2C7D-4B82-9829-15810F8B408C}" dt="2026-05-31T21:38:02.547" v="9257"/>
          <ac:spMkLst>
            <pc:docMk/>
            <pc:sldMk cId="3230014985" sldId="386"/>
            <ac:spMk id="33" creationId="{A3AE83A5-D202-2217-AFC2-987B71207BCD}"/>
          </ac:spMkLst>
        </pc:spChg>
        <pc:spChg chg="mod">
          <ac:chgData name="Thierry Dufour" userId="83edfbe4fde2e2e7" providerId="LiveId" clId="{81E76D3D-2C7D-4B82-9829-15810F8B408C}" dt="2026-05-31T21:38:02.547" v="9257"/>
          <ac:spMkLst>
            <pc:docMk/>
            <pc:sldMk cId="3230014985" sldId="386"/>
            <ac:spMk id="36" creationId="{CFF5DC62-104D-745C-E7FB-D3A74E311165}"/>
          </ac:spMkLst>
        </pc:spChg>
        <pc:spChg chg="mod">
          <ac:chgData name="Thierry Dufour" userId="83edfbe4fde2e2e7" providerId="LiveId" clId="{81E76D3D-2C7D-4B82-9829-15810F8B408C}" dt="2026-05-31T21:38:02.547" v="9257"/>
          <ac:spMkLst>
            <pc:docMk/>
            <pc:sldMk cId="3230014985" sldId="386"/>
            <ac:spMk id="37" creationId="{3C761AC8-93F6-F28E-3A2A-56013B53AAE5}"/>
          </ac:spMkLst>
        </pc:spChg>
        <pc:spChg chg="mod">
          <ac:chgData name="Thierry Dufour" userId="83edfbe4fde2e2e7" providerId="LiveId" clId="{81E76D3D-2C7D-4B82-9829-15810F8B408C}" dt="2026-05-31T21:38:02.547" v="9257"/>
          <ac:spMkLst>
            <pc:docMk/>
            <pc:sldMk cId="3230014985" sldId="386"/>
            <ac:spMk id="38" creationId="{D4723BDA-B208-762C-D970-D950ECC3FE86}"/>
          </ac:spMkLst>
        </pc:spChg>
        <pc:spChg chg="mod">
          <ac:chgData name="Thierry Dufour" userId="83edfbe4fde2e2e7" providerId="LiveId" clId="{81E76D3D-2C7D-4B82-9829-15810F8B408C}" dt="2026-05-31T21:38:02.547" v="9257"/>
          <ac:spMkLst>
            <pc:docMk/>
            <pc:sldMk cId="3230014985" sldId="386"/>
            <ac:spMk id="39" creationId="{CEF8CC2C-4BCE-3E6F-898B-01D68A67DAEB}"/>
          </ac:spMkLst>
        </pc:spChg>
        <pc:spChg chg="mod">
          <ac:chgData name="Thierry Dufour" userId="83edfbe4fde2e2e7" providerId="LiveId" clId="{81E76D3D-2C7D-4B82-9829-15810F8B408C}" dt="2026-06-03T16:44:06.141" v="22385"/>
          <ac:spMkLst>
            <pc:docMk/>
            <pc:sldMk cId="3230014985" sldId="386"/>
            <ac:spMk id="43" creationId="{85767624-1C77-CE99-3DD4-77E3FE514672}"/>
          </ac:spMkLst>
        </pc:spChg>
        <pc:spChg chg="mod">
          <ac:chgData name="Thierry Dufour" userId="83edfbe4fde2e2e7" providerId="LiveId" clId="{81E76D3D-2C7D-4B82-9829-15810F8B408C}" dt="2026-05-31T21:38:02.547" v="9257"/>
          <ac:spMkLst>
            <pc:docMk/>
            <pc:sldMk cId="3230014985" sldId="386"/>
            <ac:spMk id="44" creationId="{DD1E1AA3-B381-54D9-4855-0FEAC1041A38}"/>
          </ac:spMkLst>
        </pc:spChg>
        <pc:spChg chg="mod">
          <ac:chgData name="Thierry Dufour" userId="83edfbe4fde2e2e7" providerId="LiveId" clId="{81E76D3D-2C7D-4B82-9829-15810F8B408C}" dt="2026-05-31T21:38:02.547" v="9257"/>
          <ac:spMkLst>
            <pc:docMk/>
            <pc:sldMk cId="3230014985" sldId="386"/>
            <ac:spMk id="49" creationId="{CDEB58DD-76A8-0096-75DA-4D990DE28612}"/>
          </ac:spMkLst>
        </pc:spChg>
        <pc:spChg chg="mod ord">
          <ac:chgData name="Thierry Dufour" userId="83edfbe4fde2e2e7" providerId="LiveId" clId="{81E76D3D-2C7D-4B82-9829-15810F8B408C}" dt="2026-05-31T21:18:21.132" v="8742" actId="164"/>
          <ac:spMkLst>
            <pc:docMk/>
            <pc:sldMk cId="3230014985" sldId="386"/>
            <ac:spMk id="82" creationId="{63FF7141-1167-62C8-60FE-ED4A33DC3ACD}"/>
          </ac:spMkLst>
        </pc:spChg>
        <pc:spChg chg="mod ord">
          <ac:chgData name="Thierry Dufour" userId="83edfbe4fde2e2e7" providerId="LiveId" clId="{81E76D3D-2C7D-4B82-9829-15810F8B408C}" dt="2026-05-31T21:18:52.762" v="8747" actId="164"/>
          <ac:spMkLst>
            <pc:docMk/>
            <pc:sldMk cId="3230014985" sldId="386"/>
            <ac:spMk id="88" creationId="{D6949640-5A0F-3046-963C-B7C327C0F64D}"/>
          </ac:spMkLst>
        </pc:spChg>
        <pc:spChg chg="mod ord">
          <ac:chgData name="Thierry Dufour" userId="83edfbe4fde2e2e7" providerId="LiveId" clId="{81E76D3D-2C7D-4B82-9829-15810F8B408C}" dt="2026-05-31T21:18:52.762" v="8747" actId="164"/>
          <ac:spMkLst>
            <pc:docMk/>
            <pc:sldMk cId="3230014985" sldId="386"/>
            <ac:spMk id="89" creationId="{CB1391AA-1FB2-C13C-F846-E67D276BDD20}"/>
          </ac:spMkLst>
        </pc:spChg>
        <pc:spChg chg="mod ord">
          <ac:chgData name="Thierry Dufour" userId="83edfbe4fde2e2e7" providerId="LiveId" clId="{81E76D3D-2C7D-4B82-9829-15810F8B408C}" dt="2026-06-04T21:42:41.022" v="22708" actId="20577"/>
          <ac:spMkLst>
            <pc:docMk/>
            <pc:sldMk cId="3230014985" sldId="386"/>
            <ac:spMk id="91" creationId="{8DAAB91B-9886-83E9-BCAC-694EBB2BA5C7}"/>
          </ac:spMkLst>
        </pc:spChg>
        <pc:spChg chg="mod ord">
          <ac:chgData name="Thierry Dufour" userId="83edfbe4fde2e2e7" providerId="LiveId" clId="{81E76D3D-2C7D-4B82-9829-15810F8B408C}" dt="2026-05-31T21:19:22.063" v="8751" actId="164"/>
          <ac:spMkLst>
            <pc:docMk/>
            <pc:sldMk cId="3230014985" sldId="386"/>
            <ac:spMk id="98" creationId="{4CC72CFE-E81E-0510-F841-B1A4ABE2E8E3}"/>
          </ac:spMkLst>
        </pc:spChg>
        <pc:spChg chg="mod ord">
          <ac:chgData name="Thierry Dufour" userId="83edfbe4fde2e2e7" providerId="LiveId" clId="{81E76D3D-2C7D-4B82-9829-15810F8B408C}" dt="2026-05-31T21:19:22.063" v="8751" actId="164"/>
          <ac:spMkLst>
            <pc:docMk/>
            <pc:sldMk cId="3230014985" sldId="386"/>
            <ac:spMk id="99" creationId="{CE3D7188-B5AB-3AFD-08E8-31646E129AEC}"/>
          </ac:spMkLst>
        </pc:spChg>
        <pc:spChg chg="mod">
          <ac:chgData name="Thierry Dufour" userId="83edfbe4fde2e2e7" providerId="LiveId" clId="{81E76D3D-2C7D-4B82-9829-15810F8B408C}" dt="2026-05-31T21:19:48.467" v="8756" actId="164"/>
          <ac:spMkLst>
            <pc:docMk/>
            <pc:sldMk cId="3230014985" sldId="386"/>
            <ac:spMk id="102" creationId="{C42C4DE8-7B34-C551-4984-70859C140883}"/>
          </ac:spMkLst>
        </pc:spChg>
        <pc:spChg chg="mod">
          <ac:chgData name="Thierry Dufour" userId="83edfbe4fde2e2e7" providerId="LiveId" clId="{81E76D3D-2C7D-4B82-9829-15810F8B408C}" dt="2026-05-31T21:19:48.467" v="8756" actId="164"/>
          <ac:spMkLst>
            <pc:docMk/>
            <pc:sldMk cId="3230014985" sldId="386"/>
            <ac:spMk id="103" creationId="{9284E4F8-F17A-B416-7CBB-3F03532E7982}"/>
          </ac:spMkLst>
        </pc:spChg>
        <pc:grpChg chg="add del mod ord">
          <ac:chgData name="Thierry Dufour" userId="83edfbe4fde2e2e7" providerId="LiveId" clId="{81E76D3D-2C7D-4B82-9829-15810F8B408C}" dt="2026-05-31T21:18:28.026" v="8745" actId="167"/>
          <ac:grpSpMkLst>
            <pc:docMk/>
            <pc:sldMk cId="3230014985" sldId="386"/>
            <ac:grpSpMk id="22" creationId="{568BD9CD-C43A-C096-30D0-A50BCEFF815A}"/>
          </ac:grpSpMkLst>
        </pc:grpChg>
        <pc:grpChg chg="add mod">
          <ac:chgData name="Thierry Dufour" userId="83edfbe4fde2e2e7" providerId="LiveId" clId="{81E76D3D-2C7D-4B82-9829-15810F8B408C}" dt="2026-05-31T21:18:52.762" v="8747" actId="164"/>
          <ac:grpSpMkLst>
            <pc:docMk/>
            <pc:sldMk cId="3230014985" sldId="386"/>
            <ac:grpSpMk id="23" creationId="{63C0AFA3-26A8-799A-A624-9692B42F2274}"/>
          </ac:grpSpMkLst>
        </pc:grpChg>
        <pc:grpChg chg="add mod">
          <ac:chgData name="Thierry Dufour" userId="83edfbe4fde2e2e7" providerId="LiveId" clId="{81E76D3D-2C7D-4B82-9829-15810F8B408C}" dt="2026-05-31T21:19:22.063" v="8751" actId="164"/>
          <ac:grpSpMkLst>
            <pc:docMk/>
            <pc:sldMk cId="3230014985" sldId="386"/>
            <ac:grpSpMk id="30" creationId="{72937990-572C-099A-2753-1EE9156D5598}"/>
          </ac:grpSpMkLst>
        </pc:grpChg>
        <pc:grpChg chg="add mod">
          <ac:chgData name="Thierry Dufour" userId="83edfbe4fde2e2e7" providerId="LiveId" clId="{81E76D3D-2C7D-4B82-9829-15810F8B408C}" dt="2026-05-31T21:19:48.467" v="8756" actId="164"/>
          <ac:grpSpMkLst>
            <pc:docMk/>
            <pc:sldMk cId="3230014985" sldId="386"/>
            <ac:grpSpMk id="31" creationId="{BB4588C7-14E2-1404-AEFF-E4E292D914B9}"/>
          </ac:grpSpMkLst>
        </pc:grpChg>
        <pc:grpChg chg="add mod">
          <ac:chgData name="Thierry Dufour" userId="83edfbe4fde2e2e7" providerId="LiveId" clId="{81E76D3D-2C7D-4B82-9829-15810F8B408C}" dt="2026-05-31T21:38:02.547" v="9257"/>
          <ac:grpSpMkLst>
            <pc:docMk/>
            <pc:sldMk cId="3230014985" sldId="386"/>
            <ac:grpSpMk id="32" creationId="{D52AF134-E779-2AA2-B006-55B58E2EE440}"/>
          </ac:grpSpMkLst>
        </pc:grpChg>
        <pc:grpChg chg="mod">
          <ac:chgData name="Thierry Dufour" userId="83edfbe4fde2e2e7" providerId="LiveId" clId="{81E76D3D-2C7D-4B82-9829-15810F8B408C}" dt="2026-05-31T21:38:02.547" v="9257"/>
          <ac:grpSpMkLst>
            <pc:docMk/>
            <pc:sldMk cId="3230014985" sldId="386"/>
            <ac:grpSpMk id="34" creationId="{67449144-06E0-F8B7-39B7-A04D59B9609F}"/>
          </ac:grpSpMkLst>
        </pc:grpChg>
        <pc:grpChg chg="ord">
          <ac:chgData name="Thierry Dufour" userId="83edfbe4fde2e2e7" providerId="LiveId" clId="{81E76D3D-2C7D-4B82-9829-15810F8B408C}" dt="2026-05-31T21:18:31.979" v="8746" actId="167"/>
          <ac:grpSpMkLst>
            <pc:docMk/>
            <pc:sldMk cId="3230014985" sldId="386"/>
            <ac:grpSpMk id="64" creationId="{E2B2F3A8-B098-5BF7-05A5-2A1902365119}"/>
          </ac:grpSpMkLst>
        </pc:grpChg>
        <pc:picChg chg="add mod">
          <ac:chgData name="Thierry Dufour" userId="83edfbe4fde2e2e7" providerId="LiveId" clId="{81E76D3D-2C7D-4B82-9829-15810F8B408C}" dt="2026-05-31T21:18:21.132" v="8742" actId="164"/>
          <ac:picMkLst>
            <pc:docMk/>
            <pc:sldMk cId="3230014985" sldId="386"/>
            <ac:picMk id="6" creationId="{4B3AC389-18AD-24CB-9ED5-F8448D96270E}"/>
          </ac:picMkLst>
        </pc:picChg>
        <pc:picChg chg="add mod">
          <ac:chgData name="Thierry Dufour" userId="83edfbe4fde2e2e7" providerId="LiveId" clId="{81E76D3D-2C7D-4B82-9829-15810F8B408C}" dt="2026-05-31T21:11:14.717" v="8309"/>
          <ac:picMkLst>
            <pc:docMk/>
            <pc:sldMk cId="3230014985" sldId="386"/>
            <ac:picMk id="8" creationId="{22F7D370-9DD6-8DE7-254A-BA844A5B0245}"/>
          </ac:picMkLst>
        </pc:picChg>
        <pc:picChg chg="add del mod">
          <ac:chgData name="Thierry Dufour" userId="83edfbe4fde2e2e7" providerId="LiveId" clId="{81E76D3D-2C7D-4B82-9829-15810F8B408C}" dt="2026-05-31T21:18:21.132" v="8742" actId="164"/>
          <ac:picMkLst>
            <pc:docMk/>
            <pc:sldMk cId="3230014985" sldId="386"/>
            <ac:picMk id="11" creationId="{18ED856B-24C0-8CF0-1F75-A36FCF5F4B53}"/>
          </ac:picMkLst>
        </pc:picChg>
        <pc:picChg chg="add mod">
          <ac:chgData name="Thierry Dufour" userId="83edfbe4fde2e2e7" providerId="LiveId" clId="{81E76D3D-2C7D-4B82-9829-15810F8B408C}" dt="2026-05-31T21:13:12.213" v="8384"/>
          <ac:picMkLst>
            <pc:docMk/>
            <pc:sldMk cId="3230014985" sldId="386"/>
            <ac:picMk id="13" creationId="{91A67AD1-61AA-E0C1-1A98-348C00FE696C}"/>
          </ac:picMkLst>
        </pc:picChg>
        <pc:cxnChg chg="mod ord">
          <ac:chgData name="Thierry Dufour" userId="83edfbe4fde2e2e7" providerId="LiveId" clId="{81E76D3D-2C7D-4B82-9829-15810F8B408C}" dt="2026-05-31T21:19:22.063" v="8751" actId="164"/>
          <ac:cxnSpMkLst>
            <pc:docMk/>
            <pc:sldMk cId="3230014985" sldId="386"/>
            <ac:cxnSpMk id="96" creationId="{061C48C2-88DF-2C77-8D21-161A22241B17}"/>
          </ac:cxnSpMkLst>
        </pc:cxnChg>
        <pc:cxnChg chg="mod ord">
          <ac:chgData name="Thierry Dufour" userId="83edfbe4fde2e2e7" providerId="LiveId" clId="{81E76D3D-2C7D-4B82-9829-15810F8B408C}" dt="2026-05-31T21:19:22.063" v="8751" actId="164"/>
          <ac:cxnSpMkLst>
            <pc:docMk/>
            <pc:sldMk cId="3230014985" sldId="386"/>
            <ac:cxnSpMk id="97" creationId="{AC7846D5-FDFB-441B-3CA6-FA07790ECBAE}"/>
          </ac:cxnSpMkLst>
        </pc:cxnChg>
        <pc:cxnChg chg="mod ord">
          <ac:chgData name="Thierry Dufour" userId="83edfbe4fde2e2e7" providerId="LiveId" clId="{81E76D3D-2C7D-4B82-9829-15810F8B408C}" dt="2026-05-31T21:19:48.467" v="8756" actId="164"/>
          <ac:cxnSpMkLst>
            <pc:docMk/>
            <pc:sldMk cId="3230014985" sldId="386"/>
            <ac:cxnSpMk id="100" creationId="{01372C9B-FF1B-495E-9A9D-ADB812A8D7E3}"/>
          </ac:cxnSpMkLst>
        </pc:cxnChg>
        <pc:cxnChg chg="mod">
          <ac:chgData name="Thierry Dufour" userId="83edfbe4fde2e2e7" providerId="LiveId" clId="{81E76D3D-2C7D-4B82-9829-15810F8B408C}" dt="2026-05-31T21:19:48.467" v="8756" actId="164"/>
          <ac:cxnSpMkLst>
            <pc:docMk/>
            <pc:sldMk cId="3230014985" sldId="386"/>
            <ac:cxnSpMk id="101" creationId="{E5ED1181-5E9C-DDDB-0FDA-C8BE016209ED}"/>
          </ac:cxnSpMkLst>
        </pc:cxnChg>
      </pc:sldChg>
      <pc:sldChg chg="addSp delSp modSp add mod addAnim delAnim modAnim">
        <pc:chgData name="Thierry Dufour" userId="83edfbe4fde2e2e7" providerId="LiveId" clId="{81E76D3D-2C7D-4B82-9829-15810F8B408C}" dt="2026-06-19T21:14:12.296" v="22741" actId="478"/>
        <pc:sldMkLst>
          <pc:docMk/>
          <pc:sldMk cId="667221824" sldId="388"/>
        </pc:sldMkLst>
        <pc:spChg chg="mod">
          <ac:chgData name="Thierry Dufour" userId="83edfbe4fde2e2e7" providerId="LiveId" clId="{81E76D3D-2C7D-4B82-9829-15810F8B408C}" dt="2026-06-01T15:29:44.874" v="13543"/>
          <ac:spMkLst>
            <pc:docMk/>
            <pc:sldMk cId="667221824" sldId="388"/>
            <ac:spMk id="11" creationId="{AEDFB47B-87C8-D959-04CB-A53754944CBE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667221824" sldId="388"/>
            <ac:spMk id="12" creationId="{04C182F8-A145-E9C4-1DB5-162572BE3925}"/>
          </ac:spMkLst>
        </pc:spChg>
        <pc:spChg chg="add mod">
          <ac:chgData name="Thierry Dufour" userId="83edfbe4fde2e2e7" providerId="LiveId" clId="{81E76D3D-2C7D-4B82-9829-15810F8B408C}" dt="2026-06-01T13:18:19.441" v="12945" actId="164"/>
          <ac:spMkLst>
            <pc:docMk/>
            <pc:sldMk cId="667221824" sldId="388"/>
            <ac:spMk id="28" creationId="{38252AED-D881-46AA-6BE1-DB15D5A5AB77}"/>
          </ac:spMkLst>
        </pc:spChg>
        <pc:spChg chg="mod">
          <ac:chgData name="Thierry Dufour" userId="83edfbe4fde2e2e7" providerId="LiveId" clId="{81E76D3D-2C7D-4B82-9829-15810F8B408C}" dt="2026-06-03T13:09:37.240" v="21420" actId="164"/>
          <ac:spMkLst>
            <pc:docMk/>
            <pc:sldMk cId="667221824" sldId="388"/>
            <ac:spMk id="32" creationId="{D321699B-4008-3C7A-E8BC-0356C0AB5ACC}"/>
          </ac:spMkLst>
        </pc:spChg>
        <pc:spChg chg="mod">
          <ac:chgData name="Thierry Dufour" userId="83edfbe4fde2e2e7" providerId="LiveId" clId="{81E76D3D-2C7D-4B82-9829-15810F8B408C}" dt="2026-06-03T13:09:37.240" v="21420" actId="164"/>
          <ac:spMkLst>
            <pc:docMk/>
            <pc:sldMk cId="667221824" sldId="388"/>
            <ac:spMk id="33" creationId="{861EF72F-70CE-6B55-E9EA-EA62E82DF097}"/>
          </ac:spMkLst>
        </pc:spChg>
        <pc:spChg chg="add mod">
          <ac:chgData name="Thierry Dufour" userId="83edfbe4fde2e2e7" providerId="LiveId" clId="{81E76D3D-2C7D-4B82-9829-15810F8B408C}" dt="2026-06-01T13:18:29.983" v="12946" actId="164"/>
          <ac:spMkLst>
            <pc:docMk/>
            <pc:sldMk cId="667221824" sldId="388"/>
            <ac:spMk id="39" creationId="{CCEE081C-F5E4-D7A8-3B3A-6B8E8F06F514}"/>
          </ac:spMkLst>
        </pc:spChg>
        <pc:spChg chg="add mod">
          <ac:chgData name="Thierry Dufour" userId="83edfbe4fde2e2e7" providerId="LiveId" clId="{81E76D3D-2C7D-4B82-9829-15810F8B408C}" dt="2026-06-01T13:31:12.996" v="13034" actId="14100"/>
          <ac:spMkLst>
            <pc:docMk/>
            <pc:sldMk cId="667221824" sldId="388"/>
            <ac:spMk id="44" creationId="{A09FFEFA-C580-095C-F6FF-182EA00761F3}"/>
          </ac:spMkLst>
        </pc:spChg>
        <pc:spChg chg="add mod">
          <ac:chgData name="Thierry Dufour" userId="83edfbe4fde2e2e7" providerId="LiveId" clId="{81E76D3D-2C7D-4B82-9829-15810F8B408C}" dt="2026-06-01T13:18:48.065" v="12948" actId="164"/>
          <ac:spMkLst>
            <pc:docMk/>
            <pc:sldMk cId="667221824" sldId="388"/>
            <ac:spMk id="60" creationId="{7E854821-FCEB-BDA2-306A-98E3B2CC44FC}"/>
          </ac:spMkLst>
        </pc:spChg>
        <pc:spChg chg="mod">
          <ac:chgData name="Thierry Dufour" userId="83edfbe4fde2e2e7" providerId="LiveId" clId="{81E76D3D-2C7D-4B82-9829-15810F8B408C}" dt="2026-06-03T13:09:37.240" v="21420" actId="164"/>
          <ac:spMkLst>
            <pc:docMk/>
            <pc:sldMk cId="667221824" sldId="388"/>
            <ac:spMk id="70" creationId="{9A18DA3A-689A-2ED2-3E86-2EFC111019E6}"/>
          </ac:spMkLst>
        </pc:spChg>
        <pc:spChg chg="mod">
          <ac:chgData name="Thierry Dufour" userId="83edfbe4fde2e2e7" providerId="LiveId" clId="{81E76D3D-2C7D-4B82-9829-15810F8B408C}" dt="2026-06-04T21:44:07.525" v="22718" actId="20577"/>
          <ac:spMkLst>
            <pc:docMk/>
            <pc:sldMk cId="667221824" sldId="388"/>
            <ac:spMk id="71" creationId="{7D87C9B0-5E9C-46F6-B0DF-09E1A62B4A09}"/>
          </ac:spMkLst>
        </pc:spChg>
        <pc:spChg chg="add del mod">
          <ac:chgData name="Thierry Dufour" userId="83edfbe4fde2e2e7" providerId="LiveId" clId="{81E76D3D-2C7D-4B82-9829-15810F8B408C}" dt="2026-06-19T21:14:12.296" v="22741" actId="478"/>
          <ac:spMkLst>
            <pc:docMk/>
            <pc:sldMk cId="667221824" sldId="388"/>
            <ac:spMk id="76" creationId="{7463BE31-3F91-A037-374A-2DA6FCEBA87D}"/>
          </ac:spMkLst>
        </pc:spChg>
        <pc:spChg chg="mod">
          <ac:chgData name="Thierry Dufour" userId="83edfbe4fde2e2e7" providerId="LiveId" clId="{81E76D3D-2C7D-4B82-9829-15810F8B408C}" dt="2026-06-03T13:09:37.240" v="21420" actId="164"/>
          <ac:spMkLst>
            <pc:docMk/>
            <pc:sldMk cId="667221824" sldId="388"/>
            <ac:spMk id="86" creationId="{F0EBBC12-117F-1056-98C3-DF16D593DC95}"/>
          </ac:spMkLst>
        </pc:spChg>
        <pc:spChg chg="mod">
          <ac:chgData name="Thierry Dufour" userId="83edfbe4fde2e2e7" providerId="LiveId" clId="{81E76D3D-2C7D-4B82-9829-15810F8B408C}" dt="2026-06-03T16:44:06.141" v="22385"/>
          <ac:spMkLst>
            <pc:docMk/>
            <pc:sldMk cId="667221824" sldId="388"/>
            <ac:spMk id="164" creationId="{2D644100-3DE3-C4F2-3B3B-B56E1AD1D48B}"/>
          </ac:spMkLst>
        </pc:spChg>
        <pc:grpChg chg="mod">
          <ac:chgData name="Thierry Dufour" userId="83edfbe4fde2e2e7" providerId="LiveId" clId="{81E76D3D-2C7D-4B82-9829-15810F8B408C}" dt="2026-06-03T13:10:22.535" v="21429" actId="164"/>
          <ac:grpSpMkLst>
            <pc:docMk/>
            <pc:sldMk cId="667221824" sldId="388"/>
            <ac:grpSpMk id="2" creationId="{16062152-C6CD-213E-49E5-9DFA76B97895}"/>
          </ac:grpSpMkLst>
        </pc:grpChg>
        <pc:grpChg chg="add mod">
          <ac:chgData name="Thierry Dufour" userId="83edfbe4fde2e2e7" providerId="LiveId" clId="{81E76D3D-2C7D-4B82-9829-15810F8B408C}" dt="2026-06-03T13:17:28.809" v="21465" actId="164"/>
          <ac:grpSpMkLst>
            <pc:docMk/>
            <pc:sldMk cId="667221824" sldId="388"/>
            <ac:grpSpMk id="9" creationId="{180F73D0-9187-3190-C8BA-16152FE2B677}"/>
          </ac:grpSpMkLst>
        </pc:grpChg>
        <pc:grpChg chg="add mod">
          <ac:chgData name="Thierry Dufour" userId="83edfbe4fde2e2e7" providerId="LiveId" clId="{81E76D3D-2C7D-4B82-9829-15810F8B408C}" dt="2026-06-03T13:12:32.547" v="21451" actId="1038"/>
          <ac:grpSpMkLst>
            <pc:docMk/>
            <pc:sldMk cId="667221824" sldId="388"/>
            <ac:grpSpMk id="30" creationId="{F4026BE7-5C09-59E2-A868-BD9F3934EA6D}"/>
          </ac:grpSpMkLst>
        </pc:grpChg>
        <pc:grpChg chg="add del mod">
          <ac:chgData name="Thierry Dufour" userId="83edfbe4fde2e2e7" providerId="LiveId" clId="{81E76D3D-2C7D-4B82-9829-15810F8B408C}" dt="2026-06-03T13:12:36.092" v="21453" actId="478"/>
          <ac:grpSpMkLst>
            <pc:docMk/>
            <pc:sldMk cId="667221824" sldId="388"/>
            <ac:grpSpMk id="31" creationId="{982DC400-EACB-524D-D61E-E1079B10F353}"/>
          </ac:grpSpMkLst>
        </pc:grpChg>
        <pc:grpChg chg="add mod">
          <ac:chgData name="Thierry Dufour" userId="83edfbe4fde2e2e7" providerId="LiveId" clId="{81E76D3D-2C7D-4B82-9829-15810F8B408C}" dt="2026-06-03T13:17:28.809" v="21465" actId="164"/>
          <ac:grpSpMkLst>
            <pc:docMk/>
            <pc:sldMk cId="667221824" sldId="388"/>
            <ac:grpSpMk id="38" creationId="{277CC988-E704-CAA7-A05A-76DCEB19F535}"/>
          </ac:grpSpMkLst>
        </pc:grpChg>
        <pc:grpChg chg="add mod">
          <ac:chgData name="Thierry Dufour" userId="83edfbe4fde2e2e7" providerId="LiveId" clId="{81E76D3D-2C7D-4B82-9829-15810F8B408C}" dt="2026-06-03T13:09:53.096" v="21423" actId="164"/>
          <ac:grpSpMkLst>
            <pc:docMk/>
            <pc:sldMk cId="667221824" sldId="388"/>
            <ac:grpSpMk id="96" creationId="{52B96F4B-425B-EB6C-C9B8-6CD03CA23955}"/>
          </ac:grpSpMkLst>
        </pc:grpChg>
        <pc:grpChg chg="add mod">
          <ac:chgData name="Thierry Dufour" userId="83edfbe4fde2e2e7" providerId="LiveId" clId="{81E76D3D-2C7D-4B82-9829-15810F8B408C}" dt="2026-06-03T13:09:53.096" v="21423" actId="164"/>
          <ac:grpSpMkLst>
            <pc:docMk/>
            <pc:sldMk cId="667221824" sldId="388"/>
            <ac:grpSpMk id="97" creationId="{617646F1-1C8E-FA2D-579B-D10412B02144}"/>
          </ac:grpSpMkLst>
        </pc:grpChg>
        <pc:grpChg chg="add mod">
          <ac:chgData name="Thierry Dufour" userId="83edfbe4fde2e2e7" providerId="LiveId" clId="{81E76D3D-2C7D-4B82-9829-15810F8B408C}" dt="2026-06-03T13:09:53.096" v="21423" actId="164"/>
          <ac:grpSpMkLst>
            <pc:docMk/>
            <pc:sldMk cId="667221824" sldId="388"/>
            <ac:grpSpMk id="98" creationId="{884862E7-D353-96F4-2E58-4A4321B750E4}"/>
          </ac:grpSpMkLst>
        </pc:grpChg>
        <pc:grpChg chg="add mod">
          <ac:chgData name="Thierry Dufour" userId="83edfbe4fde2e2e7" providerId="LiveId" clId="{81E76D3D-2C7D-4B82-9829-15810F8B408C}" dt="2026-06-03T13:09:53.096" v="21423" actId="164"/>
          <ac:grpSpMkLst>
            <pc:docMk/>
            <pc:sldMk cId="667221824" sldId="388"/>
            <ac:grpSpMk id="99" creationId="{3A5F1DFA-0E88-1EEC-B396-90563AE32E52}"/>
          </ac:grpSpMkLst>
        </pc:grpChg>
        <pc:grpChg chg="mod">
          <ac:chgData name="Thierry Dufour" userId="83edfbe4fde2e2e7" providerId="LiveId" clId="{81E76D3D-2C7D-4B82-9829-15810F8B408C}" dt="2026-06-03T13:10:22.535" v="21429" actId="164"/>
          <ac:grpSpMkLst>
            <pc:docMk/>
            <pc:sldMk cId="667221824" sldId="388"/>
            <ac:grpSpMk id="160" creationId="{C19E485E-7CF3-7C88-E0AB-C69F5A9A5085}"/>
          </ac:grpSpMkLst>
        </pc:grpChg>
        <pc:grpChg chg="add del mod">
          <ac:chgData name="Thierry Dufour" userId="83edfbe4fde2e2e7" providerId="LiveId" clId="{81E76D3D-2C7D-4B82-9829-15810F8B408C}" dt="2026-06-03T13:17:15.166" v="21462" actId="1076"/>
          <ac:grpSpMkLst>
            <pc:docMk/>
            <pc:sldMk cId="667221824" sldId="388"/>
            <ac:grpSpMk id="171" creationId="{CA0E5EB3-65E8-31F5-50D8-62D85FC8820B}"/>
          </ac:grpSpMkLst>
        </pc:grpChg>
        <pc:graphicFrameChg chg="mod modGraphic">
          <ac:chgData name="Thierry Dufour" userId="83edfbe4fde2e2e7" providerId="LiveId" clId="{81E76D3D-2C7D-4B82-9829-15810F8B408C}" dt="2026-06-01T13:31:17.100" v="13037" actId="1036"/>
          <ac:graphicFrameMkLst>
            <pc:docMk/>
            <pc:sldMk cId="667221824" sldId="388"/>
            <ac:graphicFrameMk id="94" creationId="{00904A2F-0858-D948-0AFA-269ACE8DF186}"/>
          </ac:graphicFrameMkLst>
        </pc:graphicFrameChg>
        <pc:cxnChg chg="mod">
          <ac:chgData name="Thierry Dufour" userId="83edfbe4fde2e2e7" providerId="LiveId" clId="{81E76D3D-2C7D-4B82-9829-15810F8B408C}" dt="2026-06-03T13:09:37.240" v="21420" actId="164"/>
          <ac:cxnSpMkLst>
            <pc:docMk/>
            <pc:sldMk cId="667221824" sldId="388"/>
            <ac:cxnSpMk id="34" creationId="{CC5848A3-1A98-2254-1448-B3EB3D1110B2}"/>
          </ac:cxnSpMkLst>
        </pc:cxnChg>
        <pc:cxnChg chg="add mod">
          <ac:chgData name="Thierry Dufour" userId="83edfbe4fde2e2e7" providerId="LiveId" clId="{81E76D3D-2C7D-4B82-9829-15810F8B408C}" dt="2026-06-03T13:17:28.809" v="21465" actId="164"/>
          <ac:cxnSpMkLst>
            <pc:docMk/>
            <pc:sldMk cId="667221824" sldId="388"/>
            <ac:cxnSpMk id="37" creationId="{7F3D6D99-B6C4-781E-CDB4-D7FAFD66DAFD}"/>
          </ac:cxnSpMkLst>
        </pc:cxnChg>
        <pc:cxnChg chg="add mod">
          <ac:chgData name="Thierry Dufour" userId="83edfbe4fde2e2e7" providerId="LiveId" clId="{81E76D3D-2C7D-4B82-9829-15810F8B408C}" dt="2026-06-01T13:18:19.441" v="12945" actId="164"/>
          <ac:cxnSpMkLst>
            <pc:docMk/>
            <pc:sldMk cId="667221824" sldId="388"/>
            <ac:cxnSpMk id="64" creationId="{74059D96-CFF0-8344-3563-57914E2702FB}"/>
          </ac:cxnSpMkLst>
        </pc:cxnChg>
        <pc:cxnChg chg="mod">
          <ac:chgData name="Thierry Dufour" userId="83edfbe4fde2e2e7" providerId="LiveId" clId="{81E76D3D-2C7D-4B82-9829-15810F8B408C}" dt="2026-06-03T13:09:37.240" v="21420" actId="164"/>
          <ac:cxnSpMkLst>
            <pc:docMk/>
            <pc:sldMk cId="667221824" sldId="388"/>
            <ac:cxnSpMk id="77" creationId="{6F8379EF-D717-B080-4C40-7B4CFC33A1AB}"/>
          </ac:cxnSpMkLst>
        </pc:cxnChg>
        <pc:cxnChg chg="add mod">
          <ac:chgData name="Thierry Dufour" userId="83edfbe4fde2e2e7" providerId="LiveId" clId="{81E76D3D-2C7D-4B82-9829-15810F8B408C}" dt="2026-06-01T13:18:29.983" v="12946" actId="164"/>
          <ac:cxnSpMkLst>
            <pc:docMk/>
            <pc:sldMk cId="667221824" sldId="388"/>
            <ac:cxnSpMk id="79" creationId="{778EAADF-C045-BF4C-56D2-4024D0F14E0D}"/>
          </ac:cxnSpMkLst>
        </pc:cxnChg>
        <pc:cxnChg chg="add mod">
          <ac:chgData name="Thierry Dufour" userId="83edfbe4fde2e2e7" providerId="LiveId" clId="{81E76D3D-2C7D-4B82-9829-15810F8B408C}" dt="2026-06-01T13:18:29.983" v="12946" actId="164"/>
          <ac:cxnSpMkLst>
            <pc:docMk/>
            <pc:sldMk cId="667221824" sldId="388"/>
            <ac:cxnSpMk id="83" creationId="{C276F939-329E-E601-8407-B7AFD1FD0E23}"/>
          </ac:cxnSpMkLst>
        </pc:cxnChg>
        <pc:cxnChg chg="mod">
          <ac:chgData name="Thierry Dufour" userId="83edfbe4fde2e2e7" providerId="LiveId" clId="{81E76D3D-2C7D-4B82-9829-15810F8B408C}" dt="2026-06-03T13:09:37.240" v="21420" actId="164"/>
          <ac:cxnSpMkLst>
            <pc:docMk/>
            <pc:sldMk cId="667221824" sldId="388"/>
            <ac:cxnSpMk id="87" creationId="{4CD68833-8698-A001-AA27-03C982F48070}"/>
          </ac:cxnSpMkLst>
        </pc:cxnChg>
        <pc:cxnChg chg="add mod">
          <ac:chgData name="Thierry Dufour" userId="83edfbe4fde2e2e7" providerId="LiveId" clId="{81E76D3D-2C7D-4B82-9829-15810F8B408C}" dt="2026-06-01T13:18:29.983" v="12946" actId="164"/>
          <ac:cxnSpMkLst>
            <pc:docMk/>
            <pc:sldMk cId="667221824" sldId="388"/>
            <ac:cxnSpMk id="89" creationId="{B5B6BEF9-1A5E-F626-E580-040041BDB38B}"/>
          </ac:cxnSpMkLst>
        </pc:cxnChg>
        <pc:cxnChg chg="add mod">
          <ac:chgData name="Thierry Dufour" userId="83edfbe4fde2e2e7" providerId="LiveId" clId="{81E76D3D-2C7D-4B82-9829-15810F8B408C}" dt="2026-06-01T13:18:40.978" v="12947" actId="164"/>
          <ac:cxnSpMkLst>
            <pc:docMk/>
            <pc:sldMk cId="667221824" sldId="388"/>
            <ac:cxnSpMk id="92" creationId="{91500530-A1E8-738B-B89A-DA830C157AFE}"/>
          </ac:cxnSpMkLst>
        </pc:cxnChg>
        <pc:cxnChg chg="add mod">
          <ac:chgData name="Thierry Dufour" userId="83edfbe4fde2e2e7" providerId="LiveId" clId="{81E76D3D-2C7D-4B82-9829-15810F8B408C}" dt="2026-06-01T13:18:48.065" v="12948" actId="164"/>
          <ac:cxnSpMkLst>
            <pc:docMk/>
            <pc:sldMk cId="667221824" sldId="388"/>
            <ac:cxnSpMk id="95" creationId="{E9FE3B38-54BC-5263-C3BD-571AE67783D4}"/>
          </ac:cxnSpMkLst>
        </pc:cxnChg>
      </pc:sldChg>
      <pc:sldChg chg="addSp delSp modSp add mod addAnim delAnim modAnim">
        <pc:chgData name="Thierry Dufour" userId="83edfbe4fde2e2e7" providerId="LiveId" clId="{81E76D3D-2C7D-4B82-9829-15810F8B408C}" dt="2026-06-04T14:14:45.722" v="22707"/>
        <pc:sldMkLst>
          <pc:docMk/>
          <pc:sldMk cId="2109503511" sldId="393"/>
        </pc:sldMkLst>
        <pc:spChg chg="mod">
          <ac:chgData name="Thierry Dufour" userId="83edfbe4fde2e2e7" providerId="LiveId" clId="{81E76D3D-2C7D-4B82-9829-15810F8B408C}" dt="2026-06-03T09:21:22.820" v="20253"/>
          <ac:spMkLst>
            <pc:docMk/>
            <pc:sldMk cId="2109503511" sldId="393"/>
            <ac:spMk id="6" creationId="{40A722FC-5CB9-F041-42FC-B5EDC62E7C77}"/>
          </ac:spMkLst>
        </pc:spChg>
        <pc:spChg chg="mod">
          <ac:chgData name="Thierry Dufour" userId="83edfbe4fde2e2e7" providerId="LiveId" clId="{81E76D3D-2C7D-4B82-9829-15810F8B408C}" dt="2026-06-03T09:21:22.820" v="20253"/>
          <ac:spMkLst>
            <pc:docMk/>
            <pc:sldMk cId="2109503511" sldId="393"/>
            <ac:spMk id="7" creationId="{B821F119-1915-9F6D-49C0-D11784C3F6D0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2109503511" sldId="393"/>
            <ac:spMk id="21" creationId="{9A314172-09F7-1A04-1D5A-1D57E00036E9}"/>
          </ac:spMkLst>
        </pc:spChg>
        <pc:spChg chg="mod">
          <ac:chgData name="Thierry Dufour" userId="83edfbe4fde2e2e7" providerId="LiveId" clId="{81E76D3D-2C7D-4B82-9829-15810F8B408C}" dt="2026-06-02T13:51:11.829" v="14441"/>
          <ac:spMkLst>
            <pc:docMk/>
            <pc:sldMk cId="2109503511" sldId="393"/>
            <ac:spMk id="27" creationId="{0C76EB59-BC42-7453-9FC8-023E71D4CA8E}"/>
          </ac:spMkLst>
        </pc:spChg>
        <pc:spChg chg="mod">
          <ac:chgData name="Thierry Dufour" userId="83edfbe4fde2e2e7" providerId="LiveId" clId="{81E76D3D-2C7D-4B82-9829-15810F8B408C}" dt="2026-06-02T13:51:11.829" v="14441"/>
          <ac:spMkLst>
            <pc:docMk/>
            <pc:sldMk cId="2109503511" sldId="393"/>
            <ac:spMk id="28" creationId="{17D9E384-1F3A-D985-B73B-F6706A848091}"/>
          </ac:spMkLst>
        </pc:spChg>
        <pc:spChg chg="mod">
          <ac:chgData name="Thierry Dufour" userId="83edfbe4fde2e2e7" providerId="LiveId" clId="{81E76D3D-2C7D-4B82-9829-15810F8B408C}" dt="2026-06-02T13:51:11.829" v="14441"/>
          <ac:spMkLst>
            <pc:docMk/>
            <pc:sldMk cId="2109503511" sldId="393"/>
            <ac:spMk id="29" creationId="{4C19D8BB-CBD5-644D-53ED-088F60017C52}"/>
          </ac:spMkLst>
        </pc:spChg>
        <pc:spChg chg="mod">
          <ac:chgData name="Thierry Dufour" userId="83edfbe4fde2e2e7" providerId="LiveId" clId="{81E76D3D-2C7D-4B82-9829-15810F8B408C}" dt="2026-06-02T13:51:11.829" v="14441"/>
          <ac:spMkLst>
            <pc:docMk/>
            <pc:sldMk cId="2109503511" sldId="393"/>
            <ac:spMk id="35" creationId="{D5894170-C3C4-4734-A2E9-E5C9FB0E20AE}"/>
          </ac:spMkLst>
        </pc:spChg>
        <pc:spChg chg="mod">
          <ac:chgData name="Thierry Dufour" userId="83edfbe4fde2e2e7" providerId="LiveId" clId="{81E76D3D-2C7D-4B82-9829-15810F8B408C}" dt="2026-06-02T13:51:11.829" v="14441"/>
          <ac:spMkLst>
            <pc:docMk/>
            <pc:sldMk cId="2109503511" sldId="393"/>
            <ac:spMk id="36" creationId="{720170C2-9F6C-EE2A-1A48-3ADC5693F003}"/>
          </ac:spMkLst>
        </pc:spChg>
        <pc:spChg chg="add mod topLvl">
          <ac:chgData name="Thierry Dufour" userId="83edfbe4fde2e2e7" providerId="LiveId" clId="{81E76D3D-2C7D-4B82-9829-15810F8B408C}" dt="2026-06-03T09:02:37.546" v="19996" actId="206"/>
          <ac:spMkLst>
            <pc:docMk/>
            <pc:sldMk cId="2109503511" sldId="393"/>
            <ac:spMk id="53" creationId="{792AC14B-A4C4-3DCF-9524-3225F1275CD1}"/>
          </ac:spMkLst>
        </pc:spChg>
        <pc:spChg chg="add mod topLvl">
          <ac:chgData name="Thierry Dufour" userId="83edfbe4fde2e2e7" providerId="LiveId" clId="{81E76D3D-2C7D-4B82-9829-15810F8B408C}" dt="2026-06-03T09:02:37.546" v="19996" actId="206"/>
          <ac:spMkLst>
            <pc:docMk/>
            <pc:sldMk cId="2109503511" sldId="393"/>
            <ac:spMk id="55" creationId="{06ED7CC6-81D0-E3A5-E5BB-1137F5740A38}"/>
          </ac:spMkLst>
        </pc:spChg>
        <pc:spChg chg="mod">
          <ac:chgData name="Thierry Dufour" userId="83edfbe4fde2e2e7" providerId="LiveId" clId="{81E76D3D-2C7D-4B82-9829-15810F8B408C}" dt="2026-06-03T09:07:34.459" v="20026"/>
          <ac:spMkLst>
            <pc:docMk/>
            <pc:sldMk cId="2109503511" sldId="393"/>
            <ac:spMk id="131" creationId="{C4946D82-8FED-70E8-3EFA-097D22659DEC}"/>
          </ac:spMkLst>
        </pc:spChg>
        <pc:spChg chg="mod">
          <ac:chgData name="Thierry Dufour" userId="83edfbe4fde2e2e7" providerId="LiveId" clId="{81E76D3D-2C7D-4B82-9829-15810F8B408C}" dt="2026-06-03T09:07:34.459" v="20026"/>
          <ac:spMkLst>
            <pc:docMk/>
            <pc:sldMk cId="2109503511" sldId="393"/>
            <ac:spMk id="133" creationId="{E7305A13-6F70-591F-63B5-229F7EC42709}"/>
          </ac:spMkLst>
        </pc:spChg>
        <pc:spChg chg="mod">
          <ac:chgData name="Thierry Dufour" userId="83edfbe4fde2e2e7" providerId="LiveId" clId="{81E76D3D-2C7D-4B82-9829-15810F8B408C}" dt="2026-06-03T09:07:34.459" v="20026"/>
          <ac:spMkLst>
            <pc:docMk/>
            <pc:sldMk cId="2109503511" sldId="393"/>
            <ac:spMk id="138" creationId="{DB0D08AF-6705-E514-CB8E-AB74E70DABDC}"/>
          </ac:spMkLst>
        </pc:spChg>
        <pc:spChg chg="mod">
          <ac:chgData name="Thierry Dufour" userId="83edfbe4fde2e2e7" providerId="LiveId" clId="{81E76D3D-2C7D-4B82-9829-15810F8B408C}" dt="2026-06-03T09:07:34.459" v="20026"/>
          <ac:spMkLst>
            <pc:docMk/>
            <pc:sldMk cId="2109503511" sldId="393"/>
            <ac:spMk id="142" creationId="{23156C91-68EC-9D4E-58AD-A325A9396CDC}"/>
          </ac:spMkLst>
        </pc:spChg>
        <pc:spChg chg="mod">
          <ac:chgData name="Thierry Dufour" userId="83edfbe4fde2e2e7" providerId="LiveId" clId="{81E76D3D-2C7D-4B82-9829-15810F8B408C}" dt="2026-06-03T09:07:34.459" v="20026"/>
          <ac:spMkLst>
            <pc:docMk/>
            <pc:sldMk cId="2109503511" sldId="393"/>
            <ac:spMk id="144" creationId="{1FF7C42D-C401-1267-08B3-8B6CF84F85B0}"/>
          </ac:spMkLst>
        </pc:spChg>
        <pc:spChg chg="mod">
          <ac:chgData name="Thierry Dufour" userId="83edfbe4fde2e2e7" providerId="LiveId" clId="{81E76D3D-2C7D-4B82-9829-15810F8B408C}" dt="2026-06-03T09:07:34.459" v="20026"/>
          <ac:spMkLst>
            <pc:docMk/>
            <pc:sldMk cId="2109503511" sldId="393"/>
            <ac:spMk id="145" creationId="{448033CE-F0B2-FEF1-7334-143B9A9E9AAD}"/>
          </ac:spMkLst>
        </pc:spChg>
        <pc:spChg chg="mod">
          <ac:chgData name="Thierry Dufour" userId="83edfbe4fde2e2e7" providerId="LiveId" clId="{81E76D3D-2C7D-4B82-9829-15810F8B408C}" dt="2026-06-03T09:07:34.459" v="20026"/>
          <ac:spMkLst>
            <pc:docMk/>
            <pc:sldMk cId="2109503511" sldId="393"/>
            <ac:spMk id="148" creationId="{520176CC-80C8-5CEA-6123-6877362C08DE}"/>
          </ac:spMkLst>
        </pc:spChg>
        <pc:spChg chg="mod">
          <ac:chgData name="Thierry Dufour" userId="83edfbe4fde2e2e7" providerId="LiveId" clId="{81E76D3D-2C7D-4B82-9829-15810F8B408C}" dt="2026-06-03T09:07:34.459" v="20026"/>
          <ac:spMkLst>
            <pc:docMk/>
            <pc:sldMk cId="2109503511" sldId="393"/>
            <ac:spMk id="149" creationId="{9CCD6447-3404-CE2E-020F-D13C6B1BCF8B}"/>
          </ac:spMkLst>
        </pc:spChg>
        <pc:spChg chg="mod">
          <ac:chgData name="Thierry Dufour" userId="83edfbe4fde2e2e7" providerId="LiveId" clId="{81E76D3D-2C7D-4B82-9829-15810F8B408C}" dt="2026-06-03T09:07:34.459" v="20026"/>
          <ac:spMkLst>
            <pc:docMk/>
            <pc:sldMk cId="2109503511" sldId="393"/>
            <ac:spMk id="152" creationId="{FFA1EA2A-B836-1B44-AA93-9599BA56E9DF}"/>
          </ac:spMkLst>
        </pc:spChg>
        <pc:spChg chg="mod">
          <ac:chgData name="Thierry Dufour" userId="83edfbe4fde2e2e7" providerId="LiveId" clId="{81E76D3D-2C7D-4B82-9829-15810F8B408C}" dt="2026-06-03T09:07:34.459" v="20026"/>
          <ac:spMkLst>
            <pc:docMk/>
            <pc:sldMk cId="2109503511" sldId="393"/>
            <ac:spMk id="153" creationId="{253CE19B-F790-5829-B434-9D04C382BE44}"/>
          </ac:spMkLst>
        </pc:spChg>
        <pc:spChg chg="add mod">
          <ac:chgData name="Thierry Dufour" userId="83edfbe4fde2e2e7" providerId="LiveId" clId="{81E76D3D-2C7D-4B82-9829-15810F8B408C}" dt="2026-06-03T09:08:04.607" v="20076" actId="1036"/>
          <ac:spMkLst>
            <pc:docMk/>
            <pc:sldMk cId="2109503511" sldId="393"/>
            <ac:spMk id="178" creationId="{5CB5D84A-D661-FB2E-90E9-0FBFF757B821}"/>
          </ac:spMkLst>
        </pc:spChg>
        <pc:spChg chg="mod">
          <ac:chgData name="Thierry Dufour" userId="83edfbe4fde2e2e7" providerId="LiveId" clId="{81E76D3D-2C7D-4B82-9829-15810F8B408C}" dt="2026-06-03T09:08:09.838" v="20077"/>
          <ac:spMkLst>
            <pc:docMk/>
            <pc:sldMk cId="2109503511" sldId="393"/>
            <ac:spMk id="180" creationId="{3236560E-5CFF-048A-AC59-3010A0D65EA7}"/>
          </ac:spMkLst>
        </pc:spChg>
        <pc:spChg chg="mod">
          <ac:chgData name="Thierry Dufour" userId="83edfbe4fde2e2e7" providerId="LiveId" clId="{81E76D3D-2C7D-4B82-9829-15810F8B408C}" dt="2026-06-03T09:08:09.838" v="20077"/>
          <ac:spMkLst>
            <pc:docMk/>
            <pc:sldMk cId="2109503511" sldId="393"/>
            <ac:spMk id="181" creationId="{CC8D5F64-551B-51F9-6386-55CD8F9CF6CF}"/>
          </ac:spMkLst>
        </pc:spChg>
        <pc:spChg chg="mod">
          <ac:chgData name="Thierry Dufour" userId="83edfbe4fde2e2e7" providerId="LiveId" clId="{81E76D3D-2C7D-4B82-9829-15810F8B408C}" dt="2026-06-03T09:08:09.838" v="20077"/>
          <ac:spMkLst>
            <pc:docMk/>
            <pc:sldMk cId="2109503511" sldId="393"/>
            <ac:spMk id="182" creationId="{A0EC6DD2-9EC1-DEE3-4507-7ED0FC00A47F}"/>
          </ac:spMkLst>
        </pc:spChg>
        <pc:spChg chg="add mod">
          <ac:chgData name="Thierry Dufour" userId="83edfbe4fde2e2e7" providerId="LiveId" clId="{81E76D3D-2C7D-4B82-9829-15810F8B408C}" dt="2026-06-03T09:18:52.069" v="20184" actId="1038"/>
          <ac:spMkLst>
            <pc:docMk/>
            <pc:sldMk cId="2109503511" sldId="393"/>
            <ac:spMk id="183" creationId="{B754DAC0-C507-1E80-03DA-C90658657EBA}"/>
          </ac:spMkLst>
        </pc:spChg>
        <pc:spChg chg="add mod">
          <ac:chgData name="Thierry Dufour" userId="83edfbe4fde2e2e7" providerId="LiveId" clId="{81E76D3D-2C7D-4B82-9829-15810F8B408C}" dt="2026-06-03T09:19:54.247" v="20189" actId="1076"/>
          <ac:spMkLst>
            <pc:docMk/>
            <pc:sldMk cId="2109503511" sldId="393"/>
            <ac:spMk id="184" creationId="{0E0AA956-42F1-1DCD-0E00-5B589A4F68ED}"/>
          </ac:spMkLst>
        </pc:spChg>
        <pc:grpChg chg="mod">
          <ac:chgData name="Thierry Dufour" userId="83edfbe4fde2e2e7" providerId="LiveId" clId="{81E76D3D-2C7D-4B82-9829-15810F8B408C}" dt="2026-06-03T09:21:22.820" v="20253"/>
          <ac:grpSpMkLst>
            <pc:docMk/>
            <pc:sldMk cId="2109503511" sldId="393"/>
            <ac:grpSpMk id="5" creationId="{B2DF7EE9-ECC1-A88C-F110-684F38280B53}"/>
          </ac:grpSpMkLst>
        </pc:grpChg>
        <pc:grpChg chg="mod">
          <ac:chgData name="Thierry Dufour" userId="83edfbe4fde2e2e7" providerId="LiveId" clId="{81E76D3D-2C7D-4B82-9829-15810F8B408C}" dt="2026-06-03T05:27:46.900" v="19909" actId="1035"/>
          <ac:grpSpMkLst>
            <pc:docMk/>
            <pc:sldMk cId="2109503511" sldId="393"/>
            <ac:grpSpMk id="20" creationId="{3DC3C70F-7647-1D97-35A0-957250D28E8A}"/>
          </ac:grpSpMkLst>
        </pc:grpChg>
        <pc:grpChg chg="mod">
          <ac:chgData name="Thierry Dufour" userId="83edfbe4fde2e2e7" providerId="LiveId" clId="{81E76D3D-2C7D-4B82-9829-15810F8B408C}" dt="2026-06-02T13:51:11.829" v="14441"/>
          <ac:grpSpMkLst>
            <pc:docMk/>
            <pc:sldMk cId="2109503511" sldId="393"/>
            <ac:grpSpMk id="26" creationId="{E777A28E-EF85-752A-B6F9-8D371D92A4C5}"/>
          </ac:grpSpMkLst>
        </pc:grpChg>
        <pc:grpChg chg="add mod">
          <ac:chgData name="Thierry Dufour" userId="83edfbe4fde2e2e7" providerId="LiveId" clId="{81E76D3D-2C7D-4B82-9829-15810F8B408C}" dt="2026-06-03T05:27:46.900" v="19909" actId="1035"/>
          <ac:grpSpMkLst>
            <pc:docMk/>
            <pc:sldMk cId="2109503511" sldId="393"/>
            <ac:grpSpMk id="34" creationId="{7D146158-9AFC-BFFE-9929-28966753025D}"/>
          </ac:grpSpMkLst>
        </pc:grpChg>
        <pc:grpChg chg="add mod ord">
          <ac:chgData name="Thierry Dufour" userId="83edfbe4fde2e2e7" providerId="LiveId" clId="{81E76D3D-2C7D-4B82-9829-15810F8B408C}" dt="2026-06-03T09:04:42.357" v="20011" actId="167"/>
          <ac:grpSpMkLst>
            <pc:docMk/>
            <pc:sldMk cId="2109503511" sldId="393"/>
            <ac:grpSpMk id="57" creationId="{1AC5A1B4-1A1B-C681-7C62-343E90576B70}"/>
          </ac:grpSpMkLst>
        </pc:grpChg>
        <pc:grpChg chg="add mod">
          <ac:chgData name="Thierry Dufour" userId="83edfbe4fde2e2e7" providerId="LiveId" clId="{81E76D3D-2C7D-4B82-9829-15810F8B408C}" dt="2026-06-03T09:07:28.125" v="20024" actId="164"/>
          <ac:grpSpMkLst>
            <pc:docMk/>
            <pc:sldMk cId="2109503511" sldId="393"/>
            <ac:grpSpMk id="129" creationId="{DA69AEC8-5F05-4AEA-EE70-DE0426A7411B}"/>
          </ac:grpSpMkLst>
        </pc:grpChg>
        <pc:grpChg chg="add mod">
          <ac:chgData name="Thierry Dufour" userId="83edfbe4fde2e2e7" providerId="LiveId" clId="{81E76D3D-2C7D-4B82-9829-15810F8B408C}" dt="2026-06-03T09:08:09.838" v="20077"/>
          <ac:grpSpMkLst>
            <pc:docMk/>
            <pc:sldMk cId="2109503511" sldId="393"/>
            <ac:grpSpMk id="179" creationId="{24D9BE58-AA58-1F1F-2547-8DA829C6C0AA}"/>
          </ac:grpSpMkLst>
        </pc:grpChg>
        <pc:picChg chg="mod">
          <ac:chgData name="Thierry Dufour" userId="83edfbe4fde2e2e7" providerId="LiveId" clId="{81E76D3D-2C7D-4B82-9829-15810F8B408C}" dt="2026-06-02T13:51:11.829" v="14441"/>
          <ac:picMkLst>
            <pc:docMk/>
            <pc:sldMk cId="2109503511" sldId="393"/>
            <ac:picMk id="31" creationId="{C3AF63E6-4AEE-2599-5A3F-EC368D1F104A}"/>
          </ac:picMkLst>
        </pc:picChg>
        <pc:picChg chg="mod">
          <ac:chgData name="Thierry Dufour" userId="83edfbe4fde2e2e7" providerId="LiveId" clId="{81E76D3D-2C7D-4B82-9829-15810F8B408C}" dt="2026-06-02T13:51:11.829" v="14441"/>
          <ac:picMkLst>
            <pc:docMk/>
            <pc:sldMk cId="2109503511" sldId="393"/>
            <ac:picMk id="32" creationId="{D301B3AC-92CD-055C-3BF4-3A302C5342C0}"/>
          </ac:picMkLst>
        </pc:picChg>
        <pc:picChg chg="mod">
          <ac:chgData name="Thierry Dufour" userId="83edfbe4fde2e2e7" providerId="LiveId" clId="{81E76D3D-2C7D-4B82-9829-15810F8B408C}" dt="2026-06-02T13:51:11.829" v="14441"/>
          <ac:picMkLst>
            <pc:docMk/>
            <pc:sldMk cId="2109503511" sldId="393"/>
            <ac:picMk id="33" creationId="{B86402A7-41CE-D13F-D085-9CBCF7C84466}"/>
          </ac:picMkLst>
        </pc:picChg>
        <pc:picChg chg="add del mod modCrop">
          <ac:chgData name="Thierry Dufour" userId="83edfbe4fde2e2e7" providerId="LiveId" clId="{81E76D3D-2C7D-4B82-9829-15810F8B408C}" dt="2026-06-03T09:07:28.125" v="20024" actId="164"/>
          <ac:picMkLst>
            <pc:docMk/>
            <pc:sldMk cId="2109503511" sldId="393"/>
            <ac:picMk id="37" creationId="{C87B79CF-4D6E-5E08-6809-50806784AA2D}"/>
          </ac:picMkLst>
        </pc:picChg>
        <pc:picChg chg="add mod ord modCrop">
          <ac:chgData name="Thierry Dufour" userId="83edfbe4fde2e2e7" providerId="LiveId" clId="{81E76D3D-2C7D-4B82-9829-15810F8B408C}" dt="2026-06-03T09:18:47.485" v="20172" actId="732"/>
          <ac:picMkLst>
            <pc:docMk/>
            <pc:sldMk cId="2109503511" sldId="393"/>
            <ac:picMk id="51" creationId="{693FCEC4-3406-AB92-0EED-A77933B1ADE9}"/>
          </ac:picMkLst>
        </pc:picChg>
        <pc:picChg chg="add mod modCrop">
          <ac:chgData name="Thierry Dufour" userId="83edfbe4fde2e2e7" providerId="LiveId" clId="{81E76D3D-2C7D-4B82-9829-15810F8B408C}" dt="2026-06-03T09:07:28.125" v="20024" actId="164"/>
          <ac:picMkLst>
            <pc:docMk/>
            <pc:sldMk cId="2109503511" sldId="393"/>
            <ac:picMk id="58" creationId="{348994D4-58B0-636A-FAF5-4F8B40BE7F22}"/>
          </ac:picMkLst>
        </pc:picChg>
      </pc:sldChg>
      <pc:sldChg chg="addSp delSp modSp add mod ord addAnim delAnim modAnim">
        <pc:chgData name="Thierry Dufour" userId="83edfbe4fde2e2e7" providerId="LiveId" clId="{81E76D3D-2C7D-4B82-9829-15810F8B408C}" dt="2026-06-04T07:55:55.799" v="22702"/>
        <pc:sldMkLst>
          <pc:docMk/>
          <pc:sldMk cId="2763781869" sldId="394"/>
        </pc:sldMkLst>
        <pc:spChg chg="mod">
          <ac:chgData name="Thierry Dufour" userId="83edfbe4fde2e2e7" providerId="LiveId" clId="{81E76D3D-2C7D-4B82-9829-15810F8B408C}" dt="2026-06-03T09:21:19.807" v="20252"/>
          <ac:spMkLst>
            <pc:docMk/>
            <pc:sldMk cId="2763781869" sldId="394"/>
            <ac:spMk id="6" creationId="{9D7EC766-882F-629D-8D6F-5319E72D73AD}"/>
          </ac:spMkLst>
        </pc:spChg>
        <pc:spChg chg="mod">
          <ac:chgData name="Thierry Dufour" userId="83edfbe4fde2e2e7" providerId="LiveId" clId="{81E76D3D-2C7D-4B82-9829-15810F8B408C}" dt="2026-06-03T09:21:19.807" v="20252"/>
          <ac:spMkLst>
            <pc:docMk/>
            <pc:sldMk cId="2763781869" sldId="394"/>
            <ac:spMk id="7" creationId="{5BDCE7C9-412C-CEE6-E8ED-D4E58B992D9F}"/>
          </ac:spMkLst>
        </pc:spChg>
        <pc:spChg chg="add del mod ord topLvl">
          <ac:chgData name="Thierry Dufour" userId="83edfbe4fde2e2e7" providerId="LiveId" clId="{81E76D3D-2C7D-4B82-9829-15810F8B408C}" dt="2026-06-03T07:31:44.470" v="19968" actId="164"/>
          <ac:spMkLst>
            <pc:docMk/>
            <pc:sldMk cId="2763781869" sldId="394"/>
            <ac:spMk id="18" creationId="{0D1E4526-F131-7604-958D-D83D26F92C4D}"/>
          </ac:spMkLst>
        </pc:spChg>
        <pc:spChg chg="add del mod topLvl">
          <ac:chgData name="Thierry Dufour" userId="83edfbe4fde2e2e7" providerId="LiveId" clId="{81E76D3D-2C7D-4B82-9829-15810F8B408C}" dt="2026-06-03T07:31:44.470" v="19968" actId="164"/>
          <ac:spMkLst>
            <pc:docMk/>
            <pc:sldMk cId="2763781869" sldId="394"/>
            <ac:spMk id="19" creationId="{3F68F1E8-3C35-A6C2-8ABD-FF9BF1D36895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2763781869" sldId="394"/>
            <ac:spMk id="21" creationId="{73882B2E-98FD-A91C-6AD4-35816E3A8181}"/>
          </ac:spMkLst>
        </pc:spChg>
        <pc:spChg chg="add mod">
          <ac:chgData name="Thierry Dufour" userId="83edfbe4fde2e2e7" providerId="LiveId" clId="{81E76D3D-2C7D-4B82-9829-15810F8B408C}" dt="2026-06-02T22:26:46.427" v="16281"/>
          <ac:spMkLst>
            <pc:docMk/>
            <pc:sldMk cId="2763781869" sldId="394"/>
            <ac:spMk id="23" creationId="{0B72289A-36DB-6FBA-C733-AD6001C6EF22}"/>
          </ac:spMkLst>
        </pc:spChg>
        <pc:spChg chg="add mod">
          <ac:chgData name="Thierry Dufour" userId="83edfbe4fde2e2e7" providerId="LiveId" clId="{81E76D3D-2C7D-4B82-9829-15810F8B408C}" dt="2026-06-02T22:26:46.427" v="16281"/>
          <ac:spMkLst>
            <pc:docMk/>
            <pc:sldMk cId="2763781869" sldId="394"/>
            <ac:spMk id="37" creationId="{E9168027-A38C-BAE5-331F-736DCC7F3950}"/>
          </ac:spMkLst>
        </pc:spChg>
        <pc:spChg chg="add mod">
          <ac:chgData name="Thierry Dufour" userId="83edfbe4fde2e2e7" providerId="LiveId" clId="{81E76D3D-2C7D-4B82-9829-15810F8B408C}" dt="2026-06-02T22:26:46.427" v="16281"/>
          <ac:spMkLst>
            <pc:docMk/>
            <pc:sldMk cId="2763781869" sldId="394"/>
            <ac:spMk id="38" creationId="{46DDC529-08C1-09A5-C757-70ACBA029068}"/>
          </ac:spMkLst>
        </pc:spChg>
        <pc:spChg chg="add mod">
          <ac:chgData name="Thierry Dufour" userId="83edfbe4fde2e2e7" providerId="LiveId" clId="{81E76D3D-2C7D-4B82-9829-15810F8B408C}" dt="2026-06-02T22:26:46.427" v="16281"/>
          <ac:spMkLst>
            <pc:docMk/>
            <pc:sldMk cId="2763781869" sldId="394"/>
            <ac:spMk id="39" creationId="{5A4EB76B-BDCA-5C66-4981-666B7EBE58DE}"/>
          </ac:spMkLst>
        </pc:spChg>
        <pc:spChg chg="add mod">
          <ac:chgData name="Thierry Dufour" userId="83edfbe4fde2e2e7" providerId="LiveId" clId="{81E76D3D-2C7D-4B82-9829-15810F8B408C}" dt="2026-06-02T22:26:46.427" v="16281"/>
          <ac:spMkLst>
            <pc:docMk/>
            <pc:sldMk cId="2763781869" sldId="394"/>
            <ac:spMk id="40" creationId="{6C1CA7D0-7562-B181-A3A9-757EEC7B22F6}"/>
          </ac:spMkLst>
        </pc:spChg>
        <pc:spChg chg="add del mod topLvl">
          <ac:chgData name="Thierry Dufour" userId="83edfbe4fde2e2e7" providerId="LiveId" clId="{81E76D3D-2C7D-4B82-9829-15810F8B408C}" dt="2026-06-03T07:31:44.470" v="19968" actId="164"/>
          <ac:spMkLst>
            <pc:docMk/>
            <pc:sldMk cId="2763781869" sldId="394"/>
            <ac:spMk id="46" creationId="{1359623E-AE79-8EDE-C293-AD639C6EFA19}"/>
          </ac:spMkLst>
        </pc:spChg>
        <pc:grpChg chg="mod">
          <ac:chgData name="Thierry Dufour" userId="83edfbe4fde2e2e7" providerId="LiveId" clId="{81E76D3D-2C7D-4B82-9829-15810F8B408C}" dt="2026-06-03T09:21:19.807" v="20252"/>
          <ac:grpSpMkLst>
            <pc:docMk/>
            <pc:sldMk cId="2763781869" sldId="394"/>
            <ac:grpSpMk id="5" creationId="{CE6FE28B-30DD-2AFD-D8B1-5B6949F62EB4}"/>
          </ac:grpSpMkLst>
        </pc:grpChg>
        <pc:grpChg chg="add del mod">
          <ac:chgData name="Thierry Dufour" userId="83edfbe4fde2e2e7" providerId="LiveId" clId="{81E76D3D-2C7D-4B82-9829-15810F8B408C}" dt="2026-06-03T07:31:47.053" v="19970" actId="478"/>
          <ac:grpSpMkLst>
            <pc:docMk/>
            <pc:sldMk cId="2763781869" sldId="394"/>
            <ac:grpSpMk id="53" creationId="{BE11D8B1-ABAE-BE03-130C-DD2B956BC79E}"/>
          </ac:grpSpMkLst>
        </pc:grpChg>
        <pc:grpChg chg="add mod">
          <ac:chgData name="Thierry Dufour" userId="83edfbe4fde2e2e7" providerId="LiveId" clId="{81E76D3D-2C7D-4B82-9829-15810F8B408C}" dt="2026-06-03T07:32:18.673" v="19974" actId="164"/>
          <ac:grpSpMkLst>
            <pc:docMk/>
            <pc:sldMk cId="2763781869" sldId="394"/>
            <ac:grpSpMk id="54" creationId="{363C37F3-D956-BF8F-D460-354313AD1B28}"/>
          </ac:grpSpMkLst>
        </pc:grpChg>
        <pc:picChg chg="add del mod">
          <ac:chgData name="Thierry Dufour" userId="83edfbe4fde2e2e7" providerId="LiveId" clId="{81E76D3D-2C7D-4B82-9829-15810F8B408C}" dt="2026-06-03T07:31:44.470" v="19968" actId="164"/>
          <ac:picMkLst>
            <pc:docMk/>
            <pc:sldMk cId="2763781869" sldId="394"/>
            <ac:picMk id="12" creationId="{A55D7AE3-965A-70D8-C9FD-BF1F138271D3}"/>
          </ac:picMkLst>
        </pc:picChg>
        <pc:picChg chg="add mod">
          <ac:chgData name="Thierry Dufour" userId="83edfbe4fde2e2e7" providerId="LiveId" clId="{81E76D3D-2C7D-4B82-9829-15810F8B408C}" dt="2026-06-02T22:26:46.427" v="16281"/>
          <ac:picMkLst>
            <pc:docMk/>
            <pc:sldMk cId="2763781869" sldId="394"/>
            <ac:picMk id="13" creationId="{D8C6DED8-F32F-6DE2-0E6B-92E8B5FB5789}"/>
          </ac:picMkLst>
        </pc:picChg>
        <pc:picChg chg="add del mod">
          <ac:chgData name="Thierry Dufour" userId="83edfbe4fde2e2e7" providerId="LiveId" clId="{81E76D3D-2C7D-4B82-9829-15810F8B408C}" dt="2026-06-03T07:31:44.470" v="19968" actId="164"/>
          <ac:picMkLst>
            <pc:docMk/>
            <pc:sldMk cId="2763781869" sldId="394"/>
            <ac:picMk id="17" creationId="{C665B0EA-0716-DAD9-4DC3-F965C330A0C4}"/>
          </ac:picMkLst>
        </pc:picChg>
        <pc:picChg chg="add mod topLvl">
          <ac:chgData name="Thierry Dufour" userId="83edfbe4fde2e2e7" providerId="LiveId" clId="{81E76D3D-2C7D-4B82-9829-15810F8B408C}" dt="2026-06-03T07:32:18.673" v="19974" actId="164"/>
          <ac:picMkLst>
            <pc:docMk/>
            <pc:sldMk cId="2763781869" sldId="394"/>
            <ac:picMk id="48" creationId="{60CFAD8E-5239-9DF1-DB5A-55676AA37EBF}"/>
          </ac:picMkLst>
        </pc:picChg>
        <pc:picChg chg="add mod topLvl">
          <ac:chgData name="Thierry Dufour" userId="83edfbe4fde2e2e7" providerId="LiveId" clId="{81E76D3D-2C7D-4B82-9829-15810F8B408C}" dt="2026-06-03T07:32:18.673" v="19974" actId="164"/>
          <ac:picMkLst>
            <pc:docMk/>
            <pc:sldMk cId="2763781869" sldId="394"/>
            <ac:picMk id="49" creationId="{2398C52C-BDAF-143D-5BC3-C6785806775D}"/>
          </ac:picMkLst>
        </pc:picChg>
      </pc:sldChg>
      <pc:sldChg chg="addSp modSp add mod modAnim">
        <pc:chgData name="Thierry Dufour" userId="83edfbe4fde2e2e7" providerId="LiveId" clId="{81E76D3D-2C7D-4B82-9829-15810F8B408C}" dt="2026-06-04T07:55:55.799" v="22702"/>
        <pc:sldMkLst>
          <pc:docMk/>
          <pc:sldMk cId="1788735545" sldId="396"/>
        </pc:sldMkLst>
        <pc:spChg chg="mod">
          <ac:chgData name="Thierry Dufour" userId="83edfbe4fde2e2e7" providerId="LiveId" clId="{81E76D3D-2C7D-4B82-9829-15810F8B408C}" dt="2026-06-03T09:21:14.493" v="20251"/>
          <ac:spMkLst>
            <pc:docMk/>
            <pc:sldMk cId="1788735545" sldId="396"/>
            <ac:spMk id="6" creationId="{55DD26F0-C6B0-0F2E-E493-4BDC52066020}"/>
          </ac:spMkLst>
        </pc:spChg>
        <pc:spChg chg="mod">
          <ac:chgData name="Thierry Dufour" userId="83edfbe4fde2e2e7" providerId="LiveId" clId="{81E76D3D-2C7D-4B82-9829-15810F8B408C}" dt="2026-06-03T09:21:14.493" v="20251"/>
          <ac:spMkLst>
            <pc:docMk/>
            <pc:sldMk cId="1788735545" sldId="396"/>
            <ac:spMk id="7" creationId="{72671D7E-69A5-576E-74B8-240A09F6AD16}"/>
          </ac:spMkLst>
        </pc:spChg>
        <pc:spChg chg="mod">
          <ac:chgData name="Thierry Dufour" userId="83edfbe4fde2e2e7" providerId="LiveId" clId="{81E76D3D-2C7D-4B82-9829-15810F8B408C}" dt="2026-06-02T22:26:09.537" v="16276" actId="164"/>
          <ac:spMkLst>
            <pc:docMk/>
            <pc:sldMk cId="1788735545" sldId="396"/>
            <ac:spMk id="13" creationId="{43D7FC2C-5078-0478-18CC-19FDAB006DE5}"/>
          </ac:spMkLst>
        </pc:spChg>
        <pc:spChg chg="mod">
          <ac:chgData name="Thierry Dufour" userId="83edfbe4fde2e2e7" providerId="LiveId" clId="{81E76D3D-2C7D-4B82-9829-15810F8B408C}" dt="2026-06-03T16:08:28.074" v="21486" actId="164"/>
          <ac:spMkLst>
            <pc:docMk/>
            <pc:sldMk cId="1788735545" sldId="396"/>
            <ac:spMk id="14" creationId="{F933B27E-48E3-75FE-BC67-04B0F9CA94AE}"/>
          </ac:spMkLst>
        </pc:spChg>
        <pc:spChg chg="add mod">
          <ac:chgData name="Thierry Dufour" userId="83edfbe4fde2e2e7" providerId="LiveId" clId="{81E76D3D-2C7D-4B82-9829-15810F8B408C}" dt="2026-06-03T00:55:21.303" v="17964"/>
          <ac:spMkLst>
            <pc:docMk/>
            <pc:sldMk cId="1788735545" sldId="396"/>
            <ac:spMk id="15" creationId="{92D2FB06-52F2-BC54-FAEE-5D7B846188E7}"/>
          </ac:spMkLst>
        </pc:spChg>
        <pc:spChg chg="mod">
          <ac:chgData name="Thierry Dufour" userId="83edfbe4fde2e2e7" providerId="LiveId" clId="{81E76D3D-2C7D-4B82-9829-15810F8B408C}" dt="2026-06-03T16:08:28.074" v="21486" actId="164"/>
          <ac:spMkLst>
            <pc:docMk/>
            <pc:sldMk cId="1788735545" sldId="396"/>
            <ac:spMk id="16" creationId="{E8BA6B8A-8AAF-D5D0-878A-228CB89B291C}"/>
          </ac:spMkLst>
        </pc:spChg>
        <pc:spChg chg="add mod">
          <ac:chgData name="Thierry Dufour" userId="83edfbe4fde2e2e7" providerId="LiveId" clId="{81E76D3D-2C7D-4B82-9829-15810F8B408C}" dt="2026-06-03T00:55:21.303" v="17964"/>
          <ac:spMkLst>
            <pc:docMk/>
            <pc:sldMk cId="1788735545" sldId="396"/>
            <ac:spMk id="17" creationId="{E2A6BC7D-B2F8-1492-1A6F-260873C24878}"/>
          </ac:spMkLst>
        </pc:spChg>
        <pc:spChg chg="add mod">
          <ac:chgData name="Thierry Dufour" userId="83edfbe4fde2e2e7" providerId="LiveId" clId="{81E76D3D-2C7D-4B82-9829-15810F8B408C}" dt="2026-06-03T00:55:21.303" v="17964"/>
          <ac:spMkLst>
            <pc:docMk/>
            <pc:sldMk cId="1788735545" sldId="396"/>
            <ac:spMk id="18" creationId="{1261FE9A-513D-E175-E345-115D970D8869}"/>
          </ac:spMkLst>
        </pc:spChg>
        <pc:spChg chg="add mod">
          <ac:chgData name="Thierry Dufour" userId="83edfbe4fde2e2e7" providerId="LiveId" clId="{81E76D3D-2C7D-4B82-9829-15810F8B408C}" dt="2026-06-03T00:55:21.303" v="17964"/>
          <ac:spMkLst>
            <pc:docMk/>
            <pc:sldMk cId="1788735545" sldId="396"/>
            <ac:spMk id="19" creationId="{B727D7E8-880F-D99C-C62D-15FC9F7E05EE}"/>
          </ac:spMkLst>
        </pc:spChg>
        <pc:spChg chg="add mod">
          <ac:chgData name="Thierry Dufour" userId="83edfbe4fde2e2e7" providerId="LiveId" clId="{81E76D3D-2C7D-4B82-9829-15810F8B408C}" dt="2026-06-03T00:55:21.303" v="17964"/>
          <ac:spMkLst>
            <pc:docMk/>
            <pc:sldMk cId="1788735545" sldId="396"/>
            <ac:spMk id="20" creationId="{4DA8FF66-1A73-906E-7AB5-4A2C9BB37E11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1788735545" sldId="396"/>
            <ac:spMk id="21" creationId="{96255E66-6EAB-2453-A1F1-A413ADEAFDC5}"/>
          </ac:spMkLst>
        </pc:spChg>
        <pc:spChg chg="mod">
          <ac:chgData name="Thierry Dufour" userId="83edfbe4fde2e2e7" providerId="LiveId" clId="{81E76D3D-2C7D-4B82-9829-15810F8B408C}" dt="2026-06-03T16:08:28.074" v="21486" actId="164"/>
          <ac:spMkLst>
            <pc:docMk/>
            <pc:sldMk cId="1788735545" sldId="396"/>
            <ac:spMk id="22" creationId="{DAAF1D6D-3A7E-EC33-C4F5-AE9650E379EF}"/>
          </ac:spMkLst>
        </pc:spChg>
        <pc:spChg chg="mod">
          <ac:chgData name="Thierry Dufour" userId="83edfbe4fde2e2e7" providerId="LiveId" clId="{81E76D3D-2C7D-4B82-9829-15810F8B408C}" dt="2026-06-03T16:08:28.074" v="21486" actId="164"/>
          <ac:spMkLst>
            <pc:docMk/>
            <pc:sldMk cId="1788735545" sldId="396"/>
            <ac:spMk id="24" creationId="{DCE034F4-3B15-ABAA-8B33-4E9EAF0DCBD5}"/>
          </ac:spMkLst>
        </pc:spChg>
        <pc:spChg chg="mod">
          <ac:chgData name="Thierry Dufour" userId="83edfbe4fde2e2e7" providerId="LiveId" clId="{81E76D3D-2C7D-4B82-9829-15810F8B408C}" dt="2026-06-03T16:08:28.074" v="21486" actId="164"/>
          <ac:spMkLst>
            <pc:docMk/>
            <pc:sldMk cId="1788735545" sldId="396"/>
            <ac:spMk id="25" creationId="{51FE67CB-9053-6D51-8304-2C507F6A81EE}"/>
          </ac:spMkLst>
        </pc:spChg>
        <pc:spChg chg="add mod">
          <ac:chgData name="Thierry Dufour" userId="83edfbe4fde2e2e7" providerId="LiveId" clId="{81E76D3D-2C7D-4B82-9829-15810F8B408C}" dt="2026-06-03T10:16:23.909" v="21264" actId="164"/>
          <ac:spMkLst>
            <pc:docMk/>
            <pc:sldMk cId="1788735545" sldId="396"/>
            <ac:spMk id="26" creationId="{CCA94115-3FAE-4BC5-8507-A198743C6A4B}"/>
          </ac:spMkLst>
        </pc:spChg>
        <pc:grpChg chg="mod">
          <ac:chgData name="Thierry Dufour" userId="83edfbe4fde2e2e7" providerId="LiveId" clId="{81E76D3D-2C7D-4B82-9829-15810F8B408C}" dt="2026-06-03T09:21:14.493" v="20251"/>
          <ac:grpSpMkLst>
            <pc:docMk/>
            <pc:sldMk cId="1788735545" sldId="396"/>
            <ac:grpSpMk id="5" creationId="{ABAADDA7-A17B-2398-DE30-AE405E389723}"/>
          </ac:grpSpMkLst>
        </pc:grpChg>
        <pc:grpChg chg="add mod">
          <ac:chgData name="Thierry Dufour" userId="83edfbe4fde2e2e7" providerId="LiveId" clId="{81E76D3D-2C7D-4B82-9829-15810F8B408C}" dt="2026-06-03T10:16:23.909" v="21264" actId="164"/>
          <ac:grpSpMkLst>
            <pc:docMk/>
            <pc:sldMk cId="1788735545" sldId="396"/>
            <ac:grpSpMk id="9" creationId="{C12F0789-B7DD-3FA6-8968-EF1CFFEFD617}"/>
          </ac:grpSpMkLst>
        </pc:grpChg>
        <pc:grpChg chg="add mod">
          <ac:chgData name="Thierry Dufour" userId="83edfbe4fde2e2e7" providerId="LiveId" clId="{81E76D3D-2C7D-4B82-9829-15810F8B408C}" dt="2026-06-03T16:08:47.661" v="21487" actId="164"/>
          <ac:grpSpMkLst>
            <pc:docMk/>
            <pc:sldMk cId="1788735545" sldId="396"/>
            <ac:grpSpMk id="29" creationId="{156BAC00-A02E-D95F-1A5B-EEBA9B33CC26}"/>
          </ac:grpSpMkLst>
        </pc:grpChg>
        <pc:grpChg chg="add mod">
          <ac:chgData name="Thierry Dufour" userId="83edfbe4fde2e2e7" providerId="LiveId" clId="{81E76D3D-2C7D-4B82-9829-15810F8B408C}" dt="2026-06-03T16:08:28.074" v="21486" actId="164"/>
          <ac:grpSpMkLst>
            <pc:docMk/>
            <pc:sldMk cId="1788735545" sldId="396"/>
            <ac:grpSpMk id="30" creationId="{97901735-6373-7FBC-1E5D-CC809E42E223}"/>
          </ac:grpSpMkLst>
        </pc:grpChg>
        <pc:grpChg chg="add mod">
          <ac:chgData name="Thierry Dufour" userId="83edfbe4fde2e2e7" providerId="LiveId" clId="{81E76D3D-2C7D-4B82-9829-15810F8B408C}" dt="2026-06-03T16:08:47.661" v="21487" actId="164"/>
          <ac:grpSpMkLst>
            <pc:docMk/>
            <pc:sldMk cId="1788735545" sldId="396"/>
            <ac:grpSpMk id="31" creationId="{65CDD10A-51EB-C985-EBF3-B673826FD961}"/>
          </ac:grpSpMkLst>
        </pc:grpChg>
        <pc:picChg chg="mod">
          <ac:chgData name="Thierry Dufour" userId="83edfbe4fde2e2e7" providerId="LiveId" clId="{81E76D3D-2C7D-4B82-9829-15810F8B408C}" dt="2026-06-03T16:08:28.074" v="21486" actId="164"/>
          <ac:picMkLst>
            <pc:docMk/>
            <pc:sldMk cId="1788735545" sldId="396"/>
            <ac:picMk id="4" creationId="{ABBC9650-D0B5-4604-4A9D-B2ED21E9E87A}"/>
          </ac:picMkLst>
        </pc:picChg>
        <pc:picChg chg="add mod">
          <ac:chgData name="Thierry Dufour" userId="83edfbe4fde2e2e7" providerId="LiveId" clId="{81E76D3D-2C7D-4B82-9829-15810F8B408C}" dt="2026-06-03T00:55:21.303" v="17964"/>
          <ac:picMkLst>
            <pc:docMk/>
            <pc:sldMk cId="1788735545" sldId="396"/>
            <ac:picMk id="10" creationId="{829DCCE9-326B-DD84-9FC1-B82138D7721F}"/>
          </ac:picMkLst>
        </pc:picChg>
        <pc:picChg chg="mod">
          <ac:chgData name="Thierry Dufour" userId="83edfbe4fde2e2e7" providerId="LiveId" clId="{81E76D3D-2C7D-4B82-9829-15810F8B408C}" dt="2026-06-02T22:26:09.537" v="16276" actId="164"/>
          <ac:picMkLst>
            <pc:docMk/>
            <pc:sldMk cId="1788735545" sldId="396"/>
            <ac:picMk id="11" creationId="{3ED41D59-D791-C64C-4BC1-AE3A9C839A12}"/>
          </ac:picMkLst>
        </pc:picChg>
        <pc:cxnChg chg="add mod">
          <ac:chgData name="Thierry Dufour" userId="83edfbe4fde2e2e7" providerId="LiveId" clId="{81E76D3D-2C7D-4B82-9829-15810F8B408C}" dt="2026-06-03T16:08:47.661" v="21487" actId="164"/>
          <ac:cxnSpMkLst>
            <pc:docMk/>
            <pc:sldMk cId="1788735545" sldId="396"/>
            <ac:cxnSpMk id="27" creationId="{01B4388D-F332-3A2E-E5F4-13546006BE5E}"/>
          </ac:cxnSpMkLst>
        </pc:cxnChg>
        <pc:cxnChg chg="add mod">
          <ac:chgData name="Thierry Dufour" userId="83edfbe4fde2e2e7" providerId="LiveId" clId="{81E76D3D-2C7D-4B82-9829-15810F8B408C}" dt="2026-06-03T16:08:47.661" v="21487" actId="164"/>
          <ac:cxnSpMkLst>
            <pc:docMk/>
            <pc:sldMk cId="1788735545" sldId="396"/>
            <ac:cxnSpMk id="28" creationId="{B3F2117E-7867-916E-378F-565D4CDCEFBB}"/>
          </ac:cxnSpMkLst>
        </pc:cxnChg>
      </pc:sldChg>
      <pc:sldChg chg="addSp delSp modSp add mod">
        <pc:chgData name="Thierry Dufour" userId="83edfbe4fde2e2e7" providerId="LiveId" clId="{81E76D3D-2C7D-4B82-9829-15810F8B408C}" dt="2026-06-04T07:55:55.799" v="22702"/>
        <pc:sldMkLst>
          <pc:docMk/>
          <pc:sldMk cId="2982702437" sldId="400"/>
        </pc:sldMkLst>
        <pc:spChg chg="mod">
          <ac:chgData name="Thierry Dufour" userId="83edfbe4fde2e2e7" providerId="LiveId" clId="{81E76D3D-2C7D-4B82-9829-15810F8B408C}" dt="2026-06-03T09:21:25.883" v="20254"/>
          <ac:spMkLst>
            <pc:docMk/>
            <pc:sldMk cId="2982702437" sldId="400"/>
            <ac:spMk id="6" creationId="{C9C54452-3C09-31A8-4606-435534BF0B3D}"/>
          </ac:spMkLst>
        </pc:spChg>
        <pc:spChg chg="mod">
          <ac:chgData name="Thierry Dufour" userId="83edfbe4fde2e2e7" providerId="LiveId" clId="{81E76D3D-2C7D-4B82-9829-15810F8B408C}" dt="2026-06-03T09:21:25.883" v="20254"/>
          <ac:spMkLst>
            <pc:docMk/>
            <pc:sldMk cId="2982702437" sldId="400"/>
            <ac:spMk id="7" creationId="{0602552E-9C64-EFF2-41DC-02A77C674E7D}"/>
          </ac:spMkLst>
        </pc:spChg>
        <pc:spChg chg="add mod">
          <ac:chgData name="Thierry Dufour" userId="83edfbe4fde2e2e7" providerId="LiveId" clId="{81E76D3D-2C7D-4B82-9829-15810F8B408C}" dt="2026-06-04T02:35:55.805" v="22628" actId="20577"/>
          <ac:spMkLst>
            <pc:docMk/>
            <pc:sldMk cId="2982702437" sldId="400"/>
            <ac:spMk id="9" creationId="{5919B0CA-A107-8D10-B84D-F995811016AD}"/>
          </ac:spMkLst>
        </pc:spChg>
        <pc:spChg chg="add mod">
          <ac:chgData name="Thierry Dufour" userId="83edfbe4fde2e2e7" providerId="LiveId" clId="{81E76D3D-2C7D-4B82-9829-15810F8B408C}" dt="2026-06-03T16:21:18.831" v="21821" actId="1035"/>
          <ac:spMkLst>
            <pc:docMk/>
            <pc:sldMk cId="2982702437" sldId="400"/>
            <ac:spMk id="15" creationId="{629E7627-8384-109B-FFCF-847BFFCBBBBF}"/>
          </ac:spMkLst>
        </pc:spChg>
        <pc:spChg chg="add mod">
          <ac:chgData name="Thierry Dufour" userId="83edfbe4fde2e2e7" providerId="LiveId" clId="{81E76D3D-2C7D-4B82-9829-15810F8B408C}" dt="2026-06-03T16:21:18.831" v="21821" actId="1035"/>
          <ac:spMkLst>
            <pc:docMk/>
            <pc:sldMk cId="2982702437" sldId="400"/>
            <ac:spMk id="17" creationId="{9F2F6FF5-A732-608C-B6D6-EFD0345DE568}"/>
          </ac:spMkLst>
        </pc:spChg>
        <pc:spChg chg="add mod">
          <ac:chgData name="Thierry Dufour" userId="83edfbe4fde2e2e7" providerId="LiveId" clId="{81E76D3D-2C7D-4B82-9829-15810F8B408C}" dt="2026-06-03T16:21:18.831" v="21821" actId="1035"/>
          <ac:spMkLst>
            <pc:docMk/>
            <pc:sldMk cId="2982702437" sldId="400"/>
            <ac:spMk id="18" creationId="{E75A94C3-870B-B743-E41E-CAECBDAA5792}"/>
          </ac:spMkLst>
        </pc:spChg>
        <pc:spChg chg="add mod">
          <ac:chgData name="Thierry Dufour" userId="83edfbe4fde2e2e7" providerId="LiveId" clId="{81E76D3D-2C7D-4B82-9829-15810F8B408C}" dt="2026-06-03T16:21:18.831" v="21821" actId="1035"/>
          <ac:spMkLst>
            <pc:docMk/>
            <pc:sldMk cId="2982702437" sldId="400"/>
            <ac:spMk id="19" creationId="{0C9D5D99-05B6-627C-4B31-BCDA65DB64A7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2982702437" sldId="400"/>
            <ac:spMk id="21" creationId="{DFE9B565-4EFC-E266-11F0-481288511143}"/>
          </ac:spMkLst>
        </pc:spChg>
        <pc:spChg chg="add mod">
          <ac:chgData name="Thierry Dufour" userId="83edfbe4fde2e2e7" providerId="LiveId" clId="{81E76D3D-2C7D-4B82-9829-15810F8B408C}" dt="2026-06-03T10:04:11.991" v="20954" actId="1582"/>
          <ac:spMkLst>
            <pc:docMk/>
            <pc:sldMk cId="2982702437" sldId="400"/>
            <ac:spMk id="29" creationId="{91298E46-EEC7-8A75-48C2-AFE9B01CA2AA}"/>
          </ac:spMkLst>
        </pc:spChg>
        <pc:spChg chg="add mod">
          <ac:chgData name="Thierry Dufour" userId="83edfbe4fde2e2e7" providerId="LiveId" clId="{81E76D3D-2C7D-4B82-9829-15810F8B408C}" dt="2026-06-03T10:04:11.991" v="20954" actId="1582"/>
          <ac:spMkLst>
            <pc:docMk/>
            <pc:sldMk cId="2982702437" sldId="400"/>
            <ac:spMk id="31" creationId="{F55479C3-D0A6-B213-6C80-2A54B33063B8}"/>
          </ac:spMkLst>
        </pc:spChg>
        <pc:spChg chg="add mod">
          <ac:chgData name="Thierry Dufour" userId="83edfbe4fde2e2e7" providerId="LiveId" clId="{81E76D3D-2C7D-4B82-9829-15810F8B408C}" dt="2026-06-03T10:04:11.991" v="20954" actId="1582"/>
          <ac:spMkLst>
            <pc:docMk/>
            <pc:sldMk cId="2982702437" sldId="400"/>
            <ac:spMk id="32" creationId="{F1A41D34-E4E0-81C4-7035-DC9077FF14A1}"/>
          </ac:spMkLst>
        </pc:spChg>
        <pc:spChg chg="add mod">
          <ac:chgData name="Thierry Dufour" userId="83edfbe4fde2e2e7" providerId="LiveId" clId="{81E76D3D-2C7D-4B82-9829-15810F8B408C}" dt="2026-06-03T10:04:11.991" v="20954" actId="1582"/>
          <ac:spMkLst>
            <pc:docMk/>
            <pc:sldMk cId="2982702437" sldId="400"/>
            <ac:spMk id="33" creationId="{B93CFD73-274E-DCF3-FED1-DB1CD65A7CFE}"/>
          </ac:spMkLst>
        </pc:spChg>
        <pc:spChg chg="add mod">
          <ac:chgData name="Thierry Dufour" userId="83edfbe4fde2e2e7" providerId="LiveId" clId="{81E76D3D-2C7D-4B82-9829-15810F8B408C}" dt="2026-06-03T16:22:29.173" v="21860" actId="14100"/>
          <ac:spMkLst>
            <pc:docMk/>
            <pc:sldMk cId="2982702437" sldId="400"/>
            <ac:spMk id="34" creationId="{E1146AC8-C031-02C3-F2BA-F050067321C0}"/>
          </ac:spMkLst>
        </pc:spChg>
        <pc:spChg chg="add mod">
          <ac:chgData name="Thierry Dufour" userId="83edfbe4fde2e2e7" providerId="LiveId" clId="{81E76D3D-2C7D-4B82-9829-15810F8B408C}" dt="2026-06-03T16:21:18.831" v="21821" actId="1035"/>
          <ac:spMkLst>
            <pc:docMk/>
            <pc:sldMk cId="2982702437" sldId="400"/>
            <ac:spMk id="39" creationId="{257C5F93-8AEC-DD21-82A9-475FBD489507}"/>
          </ac:spMkLst>
        </pc:spChg>
        <pc:spChg chg="add mod ord">
          <ac:chgData name="Thierry Dufour" userId="83edfbe4fde2e2e7" providerId="LiveId" clId="{81E76D3D-2C7D-4B82-9829-15810F8B408C}" dt="2026-06-03T16:21:18.831" v="21821" actId="1035"/>
          <ac:spMkLst>
            <pc:docMk/>
            <pc:sldMk cId="2982702437" sldId="400"/>
            <ac:spMk id="44" creationId="{E92F74F5-4D5E-2EFD-2389-F9F75F0724FA}"/>
          </ac:spMkLst>
        </pc:spChg>
        <pc:grpChg chg="mod">
          <ac:chgData name="Thierry Dufour" userId="83edfbe4fde2e2e7" providerId="LiveId" clId="{81E76D3D-2C7D-4B82-9829-15810F8B408C}" dt="2026-06-03T09:21:25.883" v="20254"/>
          <ac:grpSpMkLst>
            <pc:docMk/>
            <pc:sldMk cId="2982702437" sldId="400"/>
            <ac:grpSpMk id="5" creationId="{323D1CF4-7913-7181-1B22-79E1061C6129}"/>
          </ac:grpSpMkLst>
        </pc:grpChg>
        <pc:grpChg chg="add mod">
          <ac:chgData name="Thierry Dufour" userId="83edfbe4fde2e2e7" providerId="LiveId" clId="{81E76D3D-2C7D-4B82-9829-15810F8B408C}" dt="2026-06-03T16:21:18.831" v="21821" actId="1035"/>
          <ac:grpSpMkLst>
            <pc:docMk/>
            <pc:sldMk cId="2982702437" sldId="400"/>
            <ac:grpSpMk id="43" creationId="{431A720E-692F-1448-AB96-DCC47C0A42E7}"/>
          </ac:grpSpMkLst>
        </pc:grpChg>
        <pc:picChg chg="add mod">
          <ac:chgData name="Thierry Dufour" userId="83edfbe4fde2e2e7" providerId="LiveId" clId="{81E76D3D-2C7D-4B82-9829-15810F8B408C}" dt="2026-06-03T16:21:18.831" v="21821" actId="1035"/>
          <ac:picMkLst>
            <pc:docMk/>
            <pc:sldMk cId="2982702437" sldId="400"/>
            <ac:picMk id="20" creationId="{B5AB6F0E-33E3-56CA-AAE6-7FD9AAF24CD5}"/>
          </ac:picMkLst>
        </pc:picChg>
        <pc:picChg chg="add mod">
          <ac:chgData name="Thierry Dufour" userId="83edfbe4fde2e2e7" providerId="LiveId" clId="{81E76D3D-2C7D-4B82-9829-15810F8B408C}" dt="2026-06-03T16:21:18.831" v="21821" actId="1035"/>
          <ac:picMkLst>
            <pc:docMk/>
            <pc:sldMk cId="2982702437" sldId="400"/>
            <ac:picMk id="23" creationId="{484DEBC0-3884-64C1-D831-6DC6E870E9AD}"/>
          </ac:picMkLst>
        </pc:picChg>
        <pc:cxnChg chg="add mod">
          <ac:chgData name="Thierry Dufour" userId="83edfbe4fde2e2e7" providerId="LiveId" clId="{81E76D3D-2C7D-4B82-9829-15810F8B408C}" dt="2026-06-03T16:21:18.831" v="21821" actId="1035"/>
          <ac:cxnSpMkLst>
            <pc:docMk/>
            <pc:sldMk cId="2982702437" sldId="400"/>
            <ac:cxnSpMk id="36" creationId="{A2AE5541-AF0F-0F57-7F09-40569F62EF73}"/>
          </ac:cxnSpMkLst>
        </pc:cxnChg>
        <pc:cxnChg chg="add mod">
          <ac:chgData name="Thierry Dufour" userId="83edfbe4fde2e2e7" providerId="LiveId" clId="{81E76D3D-2C7D-4B82-9829-15810F8B408C}" dt="2026-06-03T16:20:09.130" v="21788" actId="1035"/>
          <ac:cxnSpMkLst>
            <pc:docMk/>
            <pc:sldMk cId="2982702437" sldId="400"/>
            <ac:cxnSpMk id="37" creationId="{333250BC-58A2-2F2E-4EEE-648F55A3A153}"/>
          </ac:cxnSpMkLst>
        </pc:cxnChg>
      </pc:sldChg>
      <pc:sldChg chg="addSp delSp modSp add mod addAnim delAnim modAnim">
        <pc:chgData name="Thierry Dufour" userId="83edfbe4fde2e2e7" providerId="LiveId" clId="{81E76D3D-2C7D-4B82-9829-15810F8B408C}" dt="2026-06-04T07:55:55.799" v="22702"/>
        <pc:sldMkLst>
          <pc:docMk/>
          <pc:sldMk cId="3956677238" sldId="401"/>
        </pc:sldMkLst>
        <pc:spChg chg="mod">
          <ac:chgData name="Thierry Dufour" userId="83edfbe4fde2e2e7" providerId="LiveId" clId="{81E76D3D-2C7D-4B82-9829-15810F8B408C}" dt="2026-06-03T09:21:40.833" v="20267"/>
          <ac:spMkLst>
            <pc:docMk/>
            <pc:sldMk cId="3956677238" sldId="401"/>
            <ac:spMk id="6" creationId="{07D54B66-BC2B-BB41-5400-D37713D11E17}"/>
          </ac:spMkLst>
        </pc:spChg>
        <pc:spChg chg="mod">
          <ac:chgData name="Thierry Dufour" userId="83edfbe4fde2e2e7" providerId="LiveId" clId="{81E76D3D-2C7D-4B82-9829-15810F8B408C}" dt="2026-06-03T09:22:14.684" v="20281" actId="20577"/>
          <ac:spMkLst>
            <pc:docMk/>
            <pc:sldMk cId="3956677238" sldId="401"/>
            <ac:spMk id="7" creationId="{92AC0C83-32F2-4A71-3F7A-B6AED5601A21}"/>
          </ac:spMkLst>
        </pc:spChg>
        <pc:spChg chg="add mod">
          <ac:chgData name="Thierry Dufour" userId="83edfbe4fde2e2e7" providerId="LiveId" clId="{81E76D3D-2C7D-4B82-9829-15810F8B408C}" dt="2026-06-03T16:35:51.129" v="22078" actId="1036"/>
          <ac:spMkLst>
            <pc:docMk/>
            <pc:sldMk cId="3956677238" sldId="401"/>
            <ac:spMk id="10" creationId="{4C713025-48A3-3E8D-F65D-74D71AFC8ADA}"/>
          </ac:spMkLst>
        </pc:spChg>
        <pc:spChg chg="add mod">
          <ac:chgData name="Thierry Dufour" userId="83edfbe4fde2e2e7" providerId="LiveId" clId="{81E76D3D-2C7D-4B82-9829-15810F8B408C}" dt="2026-06-03T16:35:51.129" v="22078" actId="1036"/>
          <ac:spMkLst>
            <pc:docMk/>
            <pc:sldMk cId="3956677238" sldId="401"/>
            <ac:spMk id="11" creationId="{30DD5A66-A56E-D5C8-55A8-8C7D53A2F017}"/>
          </ac:spMkLst>
        </pc:spChg>
        <pc:spChg chg="add mod">
          <ac:chgData name="Thierry Dufour" userId="83edfbe4fde2e2e7" providerId="LiveId" clId="{81E76D3D-2C7D-4B82-9829-15810F8B408C}" dt="2026-06-03T09:09:46.752" v="20080" actId="1076"/>
          <ac:spMkLst>
            <pc:docMk/>
            <pc:sldMk cId="3956677238" sldId="401"/>
            <ac:spMk id="12" creationId="{677FECF0-3AE0-FC3B-751F-084AC49BDAF3}"/>
          </ac:spMkLst>
        </pc:spChg>
        <pc:spChg chg="mod">
          <ac:chgData name="Thierry Dufour" userId="83edfbe4fde2e2e7" providerId="LiveId" clId="{81E76D3D-2C7D-4B82-9829-15810F8B408C}" dt="2026-06-03T03:06:10.087" v="19407"/>
          <ac:spMkLst>
            <pc:docMk/>
            <pc:sldMk cId="3956677238" sldId="401"/>
            <ac:spMk id="15" creationId="{502EECBE-0B55-BD23-0601-5ED435387324}"/>
          </ac:spMkLst>
        </pc:spChg>
        <pc:spChg chg="mod">
          <ac:chgData name="Thierry Dufour" userId="83edfbe4fde2e2e7" providerId="LiveId" clId="{81E76D3D-2C7D-4B82-9829-15810F8B408C}" dt="2026-06-03T03:06:10.087" v="19407"/>
          <ac:spMkLst>
            <pc:docMk/>
            <pc:sldMk cId="3956677238" sldId="401"/>
            <ac:spMk id="17" creationId="{C7071AB9-0342-85D0-E00B-A75B87C7D18D}"/>
          </ac:spMkLst>
        </pc:spChg>
        <pc:spChg chg="add mod">
          <ac:chgData name="Thierry Dufour" userId="83edfbe4fde2e2e7" providerId="LiveId" clId="{81E76D3D-2C7D-4B82-9829-15810F8B408C}" dt="2026-06-03T16:35:51.129" v="22078" actId="1036"/>
          <ac:spMkLst>
            <pc:docMk/>
            <pc:sldMk cId="3956677238" sldId="401"/>
            <ac:spMk id="18" creationId="{4516EEC2-14E2-7A60-3979-E8ABA8DF943F}"/>
          </ac:spMkLst>
        </pc:spChg>
        <pc:spChg chg="add mod">
          <ac:chgData name="Thierry Dufour" userId="83edfbe4fde2e2e7" providerId="LiveId" clId="{81E76D3D-2C7D-4B82-9829-15810F8B408C}" dt="2026-06-03T16:35:51.129" v="22078" actId="1036"/>
          <ac:spMkLst>
            <pc:docMk/>
            <pc:sldMk cId="3956677238" sldId="401"/>
            <ac:spMk id="19" creationId="{29D50557-BC10-AE2C-4B7B-63061B51A3ED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3956677238" sldId="401"/>
            <ac:spMk id="21" creationId="{40D72218-5467-048A-14FD-A9D9017B2893}"/>
          </ac:spMkLst>
        </pc:spChg>
        <pc:spChg chg="add mod">
          <ac:chgData name="Thierry Dufour" userId="83edfbe4fde2e2e7" providerId="LiveId" clId="{81E76D3D-2C7D-4B82-9829-15810F8B408C}" dt="2026-06-03T16:35:51.129" v="22078" actId="1036"/>
          <ac:spMkLst>
            <pc:docMk/>
            <pc:sldMk cId="3956677238" sldId="401"/>
            <ac:spMk id="22" creationId="{66CFC1EB-0E42-58A4-BE8B-3C558AF62DA4}"/>
          </ac:spMkLst>
        </pc:spChg>
        <pc:spChg chg="mod">
          <ac:chgData name="Thierry Dufour" userId="83edfbe4fde2e2e7" providerId="LiveId" clId="{81E76D3D-2C7D-4B82-9829-15810F8B408C}" dt="2026-06-03T09:09:50.353" v="20100" actId="1036"/>
          <ac:spMkLst>
            <pc:docMk/>
            <pc:sldMk cId="3956677238" sldId="401"/>
            <ac:spMk id="34" creationId="{D41F782A-8417-762F-0EED-40F6B632BB20}"/>
          </ac:spMkLst>
        </pc:spChg>
        <pc:spChg chg="add mod">
          <ac:chgData name="Thierry Dufour" userId="83edfbe4fde2e2e7" providerId="LiveId" clId="{81E76D3D-2C7D-4B82-9829-15810F8B408C}" dt="2026-06-03T03:07:45.358" v="19515" actId="1038"/>
          <ac:spMkLst>
            <pc:docMk/>
            <pc:sldMk cId="3956677238" sldId="401"/>
            <ac:spMk id="35" creationId="{60793ADB-5847-00D8-AA6B-61A5FFAC52E1}"/>
          </ac:spMkLst>
        </pc:spChg>
        <pc:spChg chg="add mod">
          <ac:chgData name="Thierry Dufour" userId="83edfbe4fde2e2e7" providerId="LiveId" clId="{81E76D3D-2C7D-4B82-9829-15810F8B408C}" dt="2026-06-03T03:07:45.358" v="19515" actId="1038"/>
          <ac:spMkLst>
            <pc:docMk/>
            <pc:sldMk cId="3956677238" sldId="401"/>
            <ac:spMk id="36" creationId="{47B303D6-D693-1972-8A4E-E94E468B65F3}"/>
          </ac:spMkLst>
        </pc:spChg>
        <pc:spChg chg="add mod">
          <ac:chgData name="Thierry Dufour" userId="83edfbe4fde2e2e7" providerId="LiveId" clId="{81E76D3D-2C7D-4B82-9829-15810F8B408C}" dt="2026-06-03T03:07:45.358" v="19515" actId="1038"/>
          <ac:spMkLst>
            <pc:docMk/>
            <pc:sldMk cId="3956677238" sldId="401"/>
            <ac:spMk id="37" creationId="{13288263-E6AB-95F1-D199-1C60F3F9946F}"/>
          </ac:spMkLst>
        </pc:spChg>
        <pc:spChg chg="mod">
          <ac:chgData name="Thierry Dufour" userId="83edfbe4fde2e2e7" providerId="LiveId" clId="{81E76D3D-2C7D-4B82-9829-15810F8B408C}" dt="2026-06-03T03:07:40.423" v="19413"/>
          <ac:spMkLst>
            <pc:docMk/>
            <pc:sldMk cId="3956677238" sldId="401"/>
            <ac:spMk id="39" creationId="{047E8022-7288-F440-7342-A116435B2EAA}"/>
          </ac:spMkLst>
        </pc:spChg>
        <pc:spChg chg="mod">
          <ac:chgData name="Thierry Dufour" userId="83edfbe4fde2e2e7" providerId="LiveId" clId="{81E76D3D-2C7D-4B82-9829-15810F8B408C}" dt="2026-06-03T03:07:40.423" v="19413"/>
          <ac:spMkLst>
            <pc:docMk/>
            <pc:sldMk cId="3956677238" sldId="401"/>
            <ac:spMk id="40" creationId="{CD9EC238-0CC5-E8F8-C5A3-138771442422}"/>
          </ac:spMkLst>
        </pc:spChg>
        <pc:spChg chg="add mod">
          <ac:chgData name="Thierry Dufour" userId="83edfbe4fde2e2e7" providerId="LiveId" clId="{81E76D3D-2C7D-4B82-9829-15810F8B408C}" dt="2026-06-03T16:35:51.129" v="22078" actId="1036"/>
          <ac:spMkLst>
            <pc:docMk/>
            <pc:sldMk cId="3956677238" sldId="401"/>
            <ac:spMk id="41" creationId="{050B910B-D456-CAB1-3257-642B2E1B57FC}"/>
          </ac:spMkLst>
        </pc:spChg>
        <pc:spChg chg="add mod">
          <ac:chgData name="Thierry Dufour" userId="83edfbe4fde2e2e7" providerId="LiveId" clId="{81E76D3D-2C7D-4B82-9829-15810F8B408C}" dt="2026-06-03T03:07:45.358" v="19515" actId="1038"/>
          <ac:spMkLst>
            <pc:docMk/>
            <pc:sldMk cId="3956677238" sldId="401"/>
            <ac:spMk id="42" creationId="{D44519C0-E47C-AAF8-F005-069B863AE27C}"/>
          </ac:spMkLst>
        </pc:spChg>
        <pc:spChg chg="add mod">
          <ac:chgData name="Thierry Dufour" userId="83edfbe4fde2e2e7" providerId="LiveId" clId="{81E76D3D-2C7D-4B82-9829-15810F8B408C}" dt="2026-06-03T03:07:45.358" v="19515" actId="1038"/>
          <ac:spMkLst>
            <pc:docMk/>
            <pc:sldMk cId="3956677238" sldId="401"/>
            <ac:spMk id="43" creationId="{744A5771-DA14-E872-AAB4-54D686EFAC59}"/>
          </ac:spMkLst>
        </pc:spChg>
        <pc:spChg chg="add mod">
          <ac:chgData name="Thierry Dufour" userId="83edfbe4fde2e2e7" providerId="LiveId" clId="{81E76D3D-2C7D-4B82-9829-15810F8B408C}" dt="2026-06-03T03:07:45.358" v="19515" actId="1038"/>
          <ac:spMkLst>
            <pc:docMk/>
            <pc:sldMk cId="3956677238" sldId="401"/>
            <ac:spMk id="44" creationId="{8E6BAA42-A6C0-FC87-D787-A4EF0D88C155}"/>
          </ac:spMkLst>
        </pc:spChg>
        <pc:spChg chg="add mod">
          <ac:chgData name="Thierry Dufour" userId="83edfbe4fde2e2e7" providerId="LiveId" clId="{81E76D3D-2C7D-4B82-9829-15810F8B408C}" dt="2026-06-03T03:07:45.358" v="19515" actId="1038"/>
          <ac:spMkLst>
            <pc:docMk/>
            <pc:sldMk cId="3956677238" sldId="401"/>
            <ac:spMk id="45" creationId="{74B3E361-E839-BB67-B8EF-40332B80D712}"/>
          </ac:spMkLst>
        </pc:spChg>
        <pc:grpChg chg="mod">
          <ac:chgData name="Thierry Dufour" userId="83edfbe4fde2e2e7" providerId="LiveId" clId="{81E76D3D-2C7D-4B82-9829-15810F8B408C}" dt="2026-06-03T09:21:40.833" v="20267"/>
          <ac:grpSpMkLst>
            <pc:docMk/>
            <pc:sldMk cId="3956677238" sldId="401"/>
            <ac:grpSpMk id="5" creationId="{916719E6-74A5-DCC5-DB7D-1A8C8A472E6A}"/>
          </ac:grpSpMkLst>
        </pc:grpChg>
        <pc:grpChg chg="mod">
          <ac:chgData name="Thierry Dufour" userId="83edfbe4fde2e2e7" providerId="LiveId" clId="{81E76D3D-2C7D-4B82-9829-15810F8B408C}" dt="2026-06-03T16:35:51.129" v="22078" actId="1036"/>
          <ac:grpSpMkLst>
            <pc:docMk/>
            <pc:sldMk cId="3956677238" sldId="401"/>
            <ac:grpSpMk id="13" creationId="{641341BB-05FE-2F8C-8DC7-476EEEE839CA}"/>
          </ac:grpSpMkLst>
        </pc:grpChg>
        <pc:grpChg chg="mod">
          <ac:chgData name="Thierry Dufour" userId="83edfbe4fde2e2e7" providerId="LiveId" clId="{81E76D3D-2C7D-4B82-9829-15810F8B408C}" dt="2026-06-03T03:07:45.358" v="19515" actId="1038"/>
          <ac:grpSpMkLst>
            <pc:docMk/>
            <pc:sldMk cId="3956677238" sldId="401"/>
            <ac:grpSpMk id="38" creationId="{9A11BC44-F28C-2E56-169C-D9A7522F7FB2}"/>
          </ac:grpSpMkLst>
        </pc:grpChg>
        <pc:picChg chg="add mod">
          <ac:chgData name="Thierry Dufour" userId="83edfbe4fde2e2e7" providerId="LiveId" clId="{81E76D3D-2C7D-4B82-9829-15810F8B408C}" dt="2026-06-03T16:35:51.129" v="22078" actId="1036"/>
          <ac:picMkLst>
            <pc:docMk/>
            <pc:sldMk cId="3956677238" sldId="401"/>
            <ac:picMk id="9" creationId="{F86265A6-CA7A-618A-6A54-7E73DE8B59B7}"/>
          </ac:picMkLst>
        </pc:picChg>
        <pc:picChg chg="mod">
          <ac:chgData name="Thierry Dufour" userId="83edfbe4fde2e2e7" providerId="LiveId" clId="{81E76D3D-2C7D-4B82-9829-15810F8B408C}" dt="2026-06-03T03:07:45.358" v="19515" actId="1038"/>
          <ac:picMkLst>
            <pc:docMk/>
            <pc:sldMk cId="3956677238" sldId="401"/>
            <ac:picMk id="23" creationId="{B003CEB8-D816-A58E-4A78-4F290C832EDB}"/>
          </ac:picMkLst>
        </pc:picChg>
      </pc:sldChg>
      <pc:sldChg chg="addSp delSp modSp add mod">
        <pc:chgData name="Thierry Dufour" userId="83edfbe4fde2e2e7" providerId="LiveId" clId="{81E76D3D-2C7D-4B82-9829-15810F8B408C}" dt="2026-06-04T07:55:55.799" v="22702"/>
        <pc:sldMkLst>
          <pc:docMk/>
          <pc:sldMk cId="248744510" sldId="402"/>
        </pc:sldMkLst>
        <pc:spChg chg="mod">
          <ac:chgData name="Thierry Dufour" userId="83edfbe4fde2e2e7" providerId="LiveId" clId="{81E76D3D-2C7D-4B82-9829-15810F8B408C}" dt="2026-06-04T07:53:50.351" v="22674" actId="20577"/>
          <ac:spMkLst>
            <pc:docMk/>
            <pc:sldMk cId="248744510" sldId="402"/>
            <ac:spMk id="9" creationId="{6F15F80B-71E2-2C6C-504B-021DE373982A}"/>
          </ac:spMkLst>
        </pc:spChg>
        <pc:spChg chg="add mod">
          <ac:chgData name="Thierry Dufour" userId="83edfbe4fde2e2e7" providerId="LiveId" clId="{81E76D3D-2C7D-4B82-9829-15810F8B408C}" dt="2026-06-04T02:39:42.554" v="22648" actId="20577"/>
          <ac:spMkLst>
            <pc:docMk/>
            <pc:sldMk cId="248744510" sldId="402"/>
            <ac:spMk id="10" creationId="{84BD6C81-4807-93FE-7FE6-19D419502A49}"/>
          </ac:spMkLst>
        </pc:spChg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248744510" sldId="402"/>
            <ac:spMk id="21" creationId="{C10BB091-BC5B-2C6B-661C-68934D2B471C}"/>
          </ac:spMkLst>
        </pc:spChg>
      </pc:sldChg>
      <pc:sldChg chg="modSp add mod">
        <pc:chgData name="Thierry Dufour" userId="83edfbe4fde2e2e7" providerId="LiveId" clId="{81E76D3D-2C7D-4B82-9829-15810F8B408C}" dt="2026-06-04T07:55:55.799" v="22702"/>
        <pc:sldMkLst>
          <pc:docMk/>
          <pc:sldMk cId="1688108322" sldId="403"/>
        </pc:sldMkLst>
        <pc:spChg chg="mod">
          <ac:chgData name="Thierry Dufour" userId="83edfbe4fde2e2e7" providerId="LiveId" clId="{81E76D3D-2C7D-4B82-9829-15810F8B408C}" dt="2026-06-04T07:55:55.799" v="22702"/>
          <ac:spMkLst>
            <pc:docMk/>
            <pc:sldMk cId="1688108322" sldId="403"/>
            <ac:spMk id="21" creationId="{86246516-7D70-5D94-254E-006EAAD18EB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125D45-7A94-4832-8672-217EC08BE8FC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55A2F-7971-478F-ACE1-C7EEFBAB74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0758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55A2F-7971-478F-ACE1-C7EEFBAB74D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979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161402-782A-B87C-F16B-AE16B98D6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321E9D-4C5F-40F7-E008-3670F0147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84362D-3D96-D25B-8F53-A25DB53C9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CBC43-CF13-48F4-B64B-C8E5D1FABB9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090D64-AC9B-8088-4155-AAC201455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A27D3C-4EC5-8EEC-CDCC-CB1C5C6E8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4432-B245-4D10-8B1B-228357067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886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85943E-CE4E-AE7D-B2C5-FCEA6AB2B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E0D45A-8128-A6BB-569F-A4AF264FC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A66238-A255-89A5-DEE0-C3260E0C8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CBC43-CF13-48F4-B64B-C8E5D1FABB9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2E387B-4224-AF20-8360-79E9CEC5F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D74E33-8525-8F46-43D2-30A923A4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4432-B245-4D10-8B1B-228357067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4572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945893-97FF-8429-A0F3-3C470A1AF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138D63-E5E6-5778-52AA-12B5766DC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215A92-8A34-DEDE-A497-E7030C6C8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CBC43-CF13-48F4-B64B-C8E5D1FABB9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850955-74D9-A058-A15F-30EDB2386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40ACD9-C02B-B52D-CF10-420055A4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4432-B245-4D10-8B1B-228357067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80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D73876-607E-9E5B-8D83-54E1C162E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5ED1BF-B77E-DA96-60A6-3EE50D3048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C63E42-53C7-2604-0AE0-E2BD9959A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E68951-D524-4FCC-A663-A06BDAB0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CBC43-CF13-48F4-B64B-C8E5D1FABB9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99718C-D8A5-BC18-FF7D-DEE4C1289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7669DF9-0E53-3BB8-2FEC-BCEB1C69B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4432-B245-4D10-8B1B-228357067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131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BEF462-8D58-0C78-4C9E-1CF8D6BDC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F24BB3-444A-A58A-DFC0-857B93D86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3112330-C16E-BC8F-E81C-ABED9DE57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BE349C-6C51-89A9-CE46-8C8A7276FE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82F0851-4DFE-BF31-E21D-9577B1F145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A7964A4-815B-6D50-5F8D-0EA1145C8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CBC43-CF13-48F4-B64B-C8E5D1FABB9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0B2FBBA-6BFA-7173-D6BD-4098D6E41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2B537F-D158-9475-4960-7EA4A72B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4432-B245-4D10-8B1B-228357067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453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4D9688-CC44-60EE-2C15-A5E154BD9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F59B69B-4AE2-2C44-E1F5-68AE47DC3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CBC43-CF13-48F4-B64B-C8E5D1FABB9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C3F3083-8E9D-7CFE-0733-11537C817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B95C18F-F751-4B2F-1080-5397F3558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4432-B245-4D10-8B1B-228357067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476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A525473-9FF5-468C-6093-C2913091B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CBC43-CF13-48F4-B64B-C8E5D1FABB9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B3F3F6-E4D6-17D0-E31B-72545F4F1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7735D8-425A-D6B2-B3E6-0D65DBE62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4432-B245-4D10-8B1B-228357067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205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2A7C41-82DD-085D-C367-EBFC59CB2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6D56BF-1D01-BAF8-1440-B9ACCE56C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D396D68-1F33-EFBC-3A62-07A9F99E80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801B350-0914-823A-2124-7356FE9D5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CBC43-CF13-48F4-B64B-C8E5D1FABB9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8C5E40-CD10-3513-32D0-33B3BE300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0412FC-931B-C019-E11C-2CDBB2CDF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4432-B245-4D10-8B1B-228357067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461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3620C-55F4-33EE-1600-239E2A643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2F26E42-A54A-3029-1984-85AFB6C52D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64086F-95B7-F283-AB25-4608E21988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003A67-A74F-17F1-FD16-9BF133582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CBC43-CF13-48F4-B64B-C8E5D1FABB9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756580-81BA-DA26-8F33-9E7FE69BB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3FDB4B2-4E1C-7F0F-DA56-2CFD712BC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4432-B245-4D10-8B1B-228357067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9545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B8DE48-1A9E-52CE-4D19-CD24E0FDD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2800068-553B-586B-0AE2-8FE11DFBD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9D3DC5-64DE-A76A-AA69-356BA176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CBC43-CF13-48F4-B64B-C8E5D1FABB9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34059E-CA85-5113-E49A-227857E3E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2333D4-5776-C505-3319-E10B691F8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4432-B245-4D10-8B1B-228357067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7348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E5185C2-69C5-6359-9529-09DCC26D1B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B49F3C-8B42-98A3-4A5A-F7CE2ADDD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C5DC02-5983-32B3-CAC9-B8BFA8B8E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CBC43-CF13-48F4-B64B-C8E5D1FABB9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399994-97B3-AADB-C099-5CB3083EF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F4F6E3-078B-29D9-CAE0-83773FE4A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4432-B245-4D10-8B1B-228357067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13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E199397-25C0-9D9D-7EF0-B3DEF5560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62861C-FE15-3A50-DAAF-3C1746FA8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C9579-59B1-A0DC-76DB-E3847245AC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CBC43-CF13-48F4-B64B-C8E5D1FABB9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8F54BB-8F2A-04A8-0A06-70A875EB04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38EF3A-9910-2DD8-4109-95858884FB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44432-B245-4D10-8B1B-228357067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228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microsoft.com/office/2007/relationships/hdphoto" Target="../media/hdphoto3.wdp"/><Relationship Id="rId12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1.png"/><Relationship Id="rId7" Type="http://schemas.openxmlformats.org/officeDocument/2006/relationships/image" Target="../media/image16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2.png"/><Relationship Id="rId7" Type="http://schemas.openxmlformats.org/officeDocument/2006/relationships/image" Target="../media/image17.png"/><Relationship Id="rId12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3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5.wdp"/><Relationship Id="rId3" Type="http://schemas.openxmlformats.org/officeDocument/2006/relationships/image" Target="../media/image26.png"/><Relationship Id="rId7" Type="http://schemas.openxmlformats.org/officeDocument/2006/relationships/image" Target="../media/image16.png"/><Relationship Id="rId12" Type="http://schemas.openxmlformats.org/officeDocument/2006/relationships/image" Target="../media/image2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openxmlformats.org/officeDocument/2006/relationships/image" Target="../media/image27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8.png"/><Relationship Id="rId3" Type="http://schemas.openxmlformats.org/officeDocument/2006/relationships/image" Target="../media/image26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microsoft.com/office/2007/relationships/hdphoto" Target="../media/hdphoto4.wdp"/><Relationship Id="rId5" Type="http://schemas.microsoft.com/office/2007/relationships/hdphoto" Target="../media/hdphoto6.wdp"/><Relationship Id="rId10" Type="http://schemas.openxmlformats.org/officeDocument/2006/relationships/image" Target="../media/image18.png"/><Relationship Id="rId4" Type="http://schemas.openxmlformats.org/officeDocument/2006/relationships/image" Target="../media/image29.png"/><Relationship Id="rId9" Type="http://schemas.openxmlformats.org/officeDocument/2006/relationships/image" Target="../media/image17.png"/><Relationship Id="rId1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0.png"/><Relationship Id="rId3" Type="http://schemas.microsoft.com/office/2007/relationships/hdphoto" Target="../media/hdphoto6.wdp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microsoft.com/office/2007/relationships/hdphoto" Target="../media/hdphoto4.wdp"/><Relationship Id="rId5" Type="http://schemas.microsoft.com/office/2007/relationships/hdphoto" Target="../media/hdphoto5.wdp"/><Relationship Id="rId15" Type="http://schemas.openxmlformats.org/officeDocument/2006/relationships/image" Target="../media/image32.png"/><Relationship Id="rId10" Type="http://schemas.openxmlformats.org/officeDocument/2006/relationships/image" Target="../media/image18.png"/><Relationship Id="rId4" Type="http://schemas.openxmlformats.org/officeDocument/2006/relationships/image" Target="../media/image28.png"/><Relationship Id="rId9" Type="http://schemas.openxmlformats.org/officeDocument/2006/relationships/image" Target="../media/image17.png"/><Relationship Id="rId1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4.jpg"/><Relationship Id="rId3" Type="http://schemas.openxmlformats.org/officeDocument/2006/relationships/image" Target="../media/image31.jpg"/><Relationship Id="rId7" Type="http://schemas.openxmlformats.org/officeDocument/2006/relationships/image" Target="../media/image16.png"/><Relationship Id="rId12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openxmlformats.org/officeDocument/2006/relationships/image" Target="../media/image32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37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12" Type="http://schemas.openxmlformats.org/officeDocument/2006/relationships/image" Target="../media/image3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35.png"/><Relationship Id="rId5" Type="http://schemas.openxmlformats.org/officeDocument/2006/relationships/image" Target="../media/image17.png"/><Relationship Id="rId10" Type="http://schemas.openxmlformats.org/officeDocument/2006/relationships/image" Target="../media/image34.jpg"/><Relationship Id="rId4" Type="http://schemas.openxmlformats.org/officeDocument/2006/relationships/image" Target="../media/image16.png"/><Relationship Id="rId9" Type="http://schemas.openxmlformats.org/officeDocument/2006/relationships/image" Target="../media/image33.png"/><Relationship Id="rId1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7.wdp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12" Type="http://schemas.openxmlformats.org/officeDocument/2006/relationships/image" Target="../media/image3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36.png"/><Relationship Id="rId5" Type="http://schemas.openxmlformats.org/officeDocument/2006/relationships/image" Target="../media/image17.png"/><Relationship Id="rId10" Type="http://schemas.openxmlformats.org/officeDocument/2006/relationships/image" Target="../media/image35.png"/><Relationship Id="rId4" Type="http://schemas.openxmlformats.org/officeDocument/2006/relationships/image" Target="../media/image16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4.png"/><Relationship Id="rId3" Type="http://schemas.openxmlformats.org/officeDocument/2006/relationships/image" Target="../media/image40.png"/><Relationship Id="rId7" Type="http://schemas.openxmlformats.org/officeDocument/2006/relationships/image" Target="../media/image42.jpg"/><Relationship Id="rId12" Type="http://schemas.openxmlformats.org/officeDocument/2006/relationships/image" Target="../media/image1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16.png"/><Relationship Id="rId5" Type="http://schemas.microsoft.com/office/2007/relationships/hdphoto" Target="../media/hdphoto4.wdp"/><Relationship Id="rId10" Type="http://schemas.openxmlformats.org/officeDocument/2006/relationships/image" Target="../media/image15.png"/><Relationship Id="rId4" Type="http://schemas.openxmlformats.org/officeDocument/2006/relationships/image" Target="../media/image41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13" Type="http://schemas.openxmlformats.org/officeDocument/2006/relationships/image" Target="../media/image17.png"/><Relationship Id="rId7" Type="http://schemas.openxmlformats.org/officeDocument/2006/relationships/image" Target="../media/image360.png"/><Relationship Id="rId12" Type="http://schemas.openxmlformats.org/officeDocument/2006/relationships/image" Target="../media/image16.png"/><Relationship Id="rId2" Type="http://schemas.openxmlformats.org/officeDocument/2006/relationships/image" Target="../media/image30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0.png"/><Relationship Id="rId11" Type="http://schemas.openxmlformats.org/officeDocument/2006/relationships/image" Target="../media/image15.png"/><Relationship Id="rId15" Type="http://schemas.microsoft.com/office/2007/relationships/hdphoto" Target="../media/hdphoto4.wdp"/><Relationship Id="rId10" Type="http://schemas.openxmlformats.org/officeDocument/2006/relationships/image" Target="../media/image14.png"/><Relationship Id="rId9" Type="http://schemas.openxmlformats.org/officeDocument/2006/relationships/image" Target="../media/image44.png"/><Relationship Id="rId1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46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48.png"/><Relationship Id="rId5" Type="http://schemas.openxmlformats.org/officeDocument/2006/relationships/image" Target="../media/image16.png"/><Relationship Id="rId10" Type="http://schemas.openxmlformats.org/officeDocument/2006/relationships/image" Target="../media/image47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50.png"/><Relationship Id="rId5" Type="http://schemas.openxmlformats.org/officeDocument/2006/relationships/image" Target="../media/image17.png"/><Relationship Id="rId10" Type="http://schemas.openxmlformats.org/officeDocument/2006/relationships/image" Target="../media/image49.png"/><Relationship Id="rId4" Type="http://schemas.openxmlformats.org/officeDocument/2006/relationships/image" Target="../media/image16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5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52.png"/><Relationship Id="rId5" Type="http://schemas.openxmlformats.org/officeDocument/2006/relationships/image" Target="../media/image16.png"/><Relationship Id="rId15" Type="http://schemas.openxmlformats.org/officeDocument/2006/relationships/image" Target="../media/image49.png"/><Relationship Id="rId10" Type="http://schemas.openxmlformats.org/officeDocument/2006/relationships/image" Target="../media/image47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32.png"/><Relationship Id="rId4" Type="http://schemas.openxmlformats.org/officeDocument/2006/relationships/image" Target="../media/image16.png"/><Relationship Id="rId9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56.png"/><Relationship Id="rId5" Type="http://schemas.openxmlformats.org/officeDocument/2006/relationships/image" Target="../media/image17.png"/><Relationship Id="rId10" Type="http://schemas.openxmlformats.org/officeDocument/2006/relationships/image" Target="../media/image55.png"/><Relationship Id="rId4" Type="http://schemas.openxmlformats.org/officeDocument/2006/relationships/image" Target="../media/image16.png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48.png"/><Relationship Id="rId5" Type="http://schemas.openxmlformats.org/officeDocument/2006/relationships/image" Target="../media/image17.png"/><Relationship Id="rId10" Type="http://schemas.openxmlformats.org/officeDocument/2006/relationships/image" Target="../media/image47.png"/><Relationship Id="rId4" Type="http://schemas.openxmlformats.org/officeDocument/2006/relationships/image" Target="../media/image16.png"/><Relationship Id="rId9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7.emf"/><Relationship Id="rId7" Type="http://schemas.openxmlformats.org/officeDocument/2006/relationships/image" Target="../media/image16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openxmlformats.org/officeDocument/2006/relationships/image" Target="../media/image58.png"/><Relationship Id="rId9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0.png"/><Relationship Id="rId7" Type="http://schemas.openxmlformats.org/officeDocument/2006/relationships/image" Target="../media/image1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64.emf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41.png"/><Relationship Id="rId5" Type="http://schemas.openxmlformats.org/officeDocument/2006/relationships/image" Target="../media/image16.png"/><Relationship Id="rId15" Type="http://schemas.openxmlformats.org/officeDocument/2006/relationships/image" Target="../media/image66.png"/><Relationship Id="rId10" Type="http://schemas.openxmlformats.org/officeDocument/2006/relationships/image" Target="../media/image62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microsoft.com/office/2007/relationships/hdphoto" Target="../media/hdphoto8.wdp"/><Relationship Id="rId5" Type="http://schemas.openxmlformats.org/officeDocument/2006/relationships/image" Target="../media/image16.png"/><Relationship Id="rId10" Type="http://schemas.openxmlformats.org/officeDocument/2006/relationships/image" Target="../media/image68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8.png"/><Relationship Id="rId7" Type="http://schemas.openxmlformats.org/officeDocument/2006/relationships/image" Target="../media/image16.png"/><Relationship Id="rId12" Type="http://schemas.openxmlformats.org/officeDocument/2006/relationships/image" Target="../media/image70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8.wdp"/><Relationship Id="rId9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1.png"/><Relationship Id="rId7" Type="http://schemas.openxmlformats.org/officeDocument/2006/relationships/image" Target="../media/image16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9.wdp"/><Relationship Id="rId9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18.png"/><Relationship Id="rId3" Type="http://schemas.microsoft.com/office/2007/relationships/hdphoto" Target="../media/hdphoto10.wdp"/><Relationship Id="rId7" Type="http://schemas.openxmlformats.org/officeDocument/2006/relationships/image" Target="../media/image71.png"/><Relationship Id="rId12" Type="http://schemas.openxmlformats.org/officeDocument/2006/relationships/image" Target="../media/image1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11" Type="http://schemas.openxmlformats.org/officeDocument/2006/relationships/image" Target="../media/image16.png"/><Relationship Id="rId5" Type="http://schemas.openxmlformats.org/officeDocument/2006/relationships/image" Target="../media/image74.jpe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image" Target="../media/image73.png"/><Relationship Id="rId9" Type="http://schemas.openxmlformats.org/officeDocument/2006/relationships/image" Target="../media/image14.png"/><Relationship Id="rId14" Type="http://schemas.microsoft.com/office/2007/relationships/hdphoto" Target="../media/hdphoto4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18.png"/><Relationship Id="rId3" Type="http://schemas.microsoft.com/office/2007/relationships/hdphoto" Target="../media/hdphoto10.wdp"/><Relationship Id="rId7" Type="http://schemas.microsoft.com/office/2007/relationships/hdphoto" Target="../media/hdphoto11.wdp"/><Relationship Id="rId12" Type="http://schemas.openxmlformats.org/officeDocument/2006/relationships/image" Target="../media/image1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11" Type="http://schemas.openxmlformats.org/officeDocument/2006/relationships/image" Target="../media/image16.png"/><Relationship Id="rId5" Type="http://schemas.openxmlformats.org/officeDocument/2006/relationships/image" Target="../media/image76.jp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image" Target="../media/image73.png"/><Relationship Id="rId9" Type="http://schemas.openxmlformats.org/officeDocument/2006/relationships/image" Target="../media/image14.png"/><Relationship Id="rId14" Type="http://schemas.microsoft.com/office/2007/relationships/hdphoto" Target="../media/hdphoto4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81.png"/><Relationship Id="rId7" Type="http://schemas.openxmlformats.org/officeDocument/2006/relationships/image" Target="../media/image17.png"/><Relationship Id="rId12" Type="http://schemas.openxmlformats.org/officeDocument/2006/relationships/image" Target="../media/image8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82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85.png"/><Relationship Id="rId4" Type="http://schemas.openxmlformats.org/officeDocument/2006/relationships/image" Target="../media/image16.png"/><Relationship Id="rId9" Type="http://schemas.openxmlformats.org/officeDocument/2006/relationships/image" Target="../media/image8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87.png"/><Relationship Id="rId4" Type="http://schemas.openxmlformats.org/officeDocument/2006/relationships/image" Target="../media/image16.png"/><Relationship Id="rId9" Type="http://schemas.openxmlformats.org/officeDocument/2006/relationships/image" Target="../media/image8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89.png"/><Relationship Id="rId4" Type="http://schemas.openxmlformats.org/officeDocument/2006/relationships/image" Target="../media/image16.png"/><Relationship Id="rId9" Type="http://schemas.openxmlformats.org/officeDocument/2006/relationships/image" Target="../media/image88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86.png"/><Relationship Id="rId4" Type="http://schemas.openxmlformats.org/officeDocument/2006/relationships/image" Target="../media/image16.png"/><Relationship Id="rId9" Type="http://schemas.openxmlformats.org/officeDocument/2006/relationships/image" Target="../media/image9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89.png"/><Relationship Id="rId4" Type="http://schemas.openxmlformats.org/officeDocument/2006/relationships/image" Target="../media/image16.png"/><Relationship Id="rId9" Type="http://schemas.openxmlformats.org/officeDocument/2006/relationships/image" Target="../media/image9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F681062-E822-BBA8-4970-93615BDF1D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230"/>
          <a:stretch>
            <a:fillRect/>
          </a:stretch>
        </p:blipFill>
        <p:spPr>
          <a:xfrm>
            <a:off x="3239" y="6233"/>
            <a:ext cx="12185522" cy="608783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598172D-7BC0-272F-FDF2-9764923174EC}"/>
              </a:ext>
            </a:extLst>
          </p:cNvPr>
          <p:cNvSpPr/>
          <p:nvPr/>
        </p:nvSpPr>
        <p:spPr>
          <a:xfrm>
            <a:off x="-32039" y="6092432"/>
            <a:ext cx="12580536" cy="781150"/>
          </a:xfrm>
          <a:prstGeom prst="rect">
            <a:avLst/>
          </a:prstGeom>
          <a:gradFill>
            <a:gsLst>
              <a:gs pos="0">
                <a:schemeClr val="bg1">
                  <a:alpha val="50000"/>
                </a:schemeClr>
              </a:gs>
              <a:gs pos="55000">
                <a:srgbClr val="FFFFFF"/>
              </a:gs>
              <a:gs pos="45000">
                <a:srgbClr val="FFFFFF"/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BCA5667-6041-FB0B-EE79-8279CD8F330D}"/>
              </a:ext>
            </a:extLst>
          </p:cNvPr>
          <p:cNvSpPr txBox="1"/>
          <p:nvPr/>
        </p:nvSpPr>
        <p:spPr>
          <a:xfrm>
            <a:off x="185621" y="1390009"/>
            <a:ext cx="109055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Cold plasma </a:t>
            </a:r>
            <a:r>
              <a:rPr lang="en-US" sz="3600" b="1" dirty="0" err="1">
                <a:solidFill>
                  <a:schemeClr val="bg1"/>
                </a:solidFill>
              </a:rPr>
              <a:t>endotherapy</a:t>
            </a:r>
            <a:r>
              <a:rPr lang="en-US" sz="3600" b="1" dirty="0">
                <a:solidFill>
                  <a:schemeClr val="bg1"/>
                </a:solidFill>
              </a:rPr>
              <a:t> in biliary tree: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From  catheter  design  to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Large-animal studies</a:t>
            </a:r>
            <a:endParaRPr lang="fr-FR" sz="32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779CC09-EB0C-7A29-D351-27940A692E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0F0EA"/>
              </a:clrFrom>
              <a:clrTo>
                <a:srgbClr val="F0F0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382" y="6131766"/>
            <a:ext cx="1615058" cy="720000"/>
          </a:xfrm>
          <a:prstGeom prst="rect">
            <a:avLst/>
          </a:prstGeom>
        </p:spPr>
      </p:pic>
      <p:pic>
        <p:nvPicPr>
          <p:cNvPr id="18" name="Picture 4" descr="Inserm | PSL">
            <a:extLst>
              <a:ext uri="{FF2B5EF4-FFF2-40B4-BE49-F238E27FC236}">
                <a16:creationId xmlns:a16="http://schemas.microsoft.com/office/drawing/2014/main" id="{E6F7814C-43EA-6FC9-73DC-0131BEECC6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7" b="27900"/>
          <a:stretch/>
        </p:blipFill>
        <p:spPr bwMode="auto">
          <a:xfrm>
            <a:off x="8952176" y="6038216"/>
            <a:ext cx="2053523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A98D72A-9B81-D981-C704-6F44B67C1E7C}"/>
              </a:ext>
            </a:extLst>
          </p:cNvPr>
          <p:cNvSpPr txBox="1"/>
          <p:nvPr/>
        </p:nvSpPr>
        <p:spPr>
          <a:xfrm>
            <a:off x="9236596" y="3884920"/>
            <a:ext cx="242179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FR" sz="1800" b="1" u="sng" dirty="0">
                <a:solidFill>
                  <a:schemeClr val="bg1"/>
                </a:solidFill>
                <a:effectLst/>
                <a:latin typeface="Calibri   "/>
                <a:ea typeface="Batang" panose="02030600000101010101" pitchFamily="18" charset="-127"/>
              </a:rPr>
              <a:t>Thierry DUFOUR</a:t>
            </a:r>
            <a:r>
              <a:rPr lang="fr-FR" sz="1800" b="1" dirty="0">
                <a:solidFill>
                  <a:schemeClr val="bg1"/>
                </a:solidFill>
                <a:effectLst/>
                <a:latin typeface="Calibri   "/>
                <a:ea typeface="Batang" panose="02030600000101010101" pitchFamily="18" charset="-127"/>
              </a:rPr>
              <a:t>, </a:t>
            </a:r>
          </a:p>
          <a:p>
            <a:pPr algn="ctr">
              <a:spcAft>
                <a:spcPts val="600"/>
              </a:spcAft>
            </a:pPr>
            <a:r>
              <a:rPr lang="fr-FR" sz="1800" b="1" dirty="0">
                <a:solidFill>
                  <a:schemeClr val="bg1"/>
                </a:solidFill>
                <a:effectLst/>
                <a:latin typeface="Calibri   "/>
                <a:ea typeface="Batang" panose="02030600000101010101" pitchFamily="18" charset="-127"/>
              </a:rPr>
              <a:t>Manon SOULIER, </a:t>
            </a:r>
          </a:p>
          <a:p>
            <a:pPr algn="ctr">
              <a:spcAft>
                <a:spcPts val="600"/>
              </a:spcAft>
            </a:pPr>
            <a:r>
              <a:rPr lang="fr-FR" sz="1800" b="1" dirty="0" err="1">
                <a:solidFill>
                  <a:schemeClr val="bg1"/>
                </a:solidFill>
                <a:effectLst/>
                <a:latin typeface="Calibri   "/>
                <a:ea typeface="Batang" panose="02030600000101010101" pitchFamily="18" charset="-127"/>
              </a:rPr>
              <a:t>Korentin</a:t>
            </a:r>
            <a:r>
              <a:rPr lang="fr-FR" sz="1800" b="1" dirty="0">
                <a:solidFill>
                  <a:schemeClr val="bg1"/>
                </a:solidFill>
                <a:effectLst/>
                <a:latin typeface="Calibri   "/>
                <a:ea typeface="Batang" panose="02030600000101010101" pitchFamily="18" charset="-127"/>
              </a:rPr>
              <a:t> GERAUD,</a:t>
            </a:r>
          </a:p>
          <a:p>
            <a:pPr algn="ctr">
              <a:spcAft>
                <a:spcPts val="600"/>
              </a:spcAft>
            </a:pPr>
            <a:r>
              <a:rPr lang="fr-FR" b="1" dirty="0">
                <a:solidFill>
                  <a:schemeClr val="bg1"/>
                </a:solidFill>
                <a:latin typeface="Calibri   "/>
                <a:ea typeface="Batang" panose="02030600000101010101" pitchFamily="18" charset="-127"/>
              </a:rPr>
              <a:t>Marine CAMUS</a:t>
            </a:r>
            <a:r>
              <a:rPr lang="fr-FR" b="1" baseline="30000" dirty="0">
                <a:solidFill>
                  <a:schemeClr val="bg1"/>
                </a:solidFill>
                <a:latin typeface="Calibri   "/>
                <a:ea typeface="Batang" panose="02030600000101010101" pitchFamily="18" charset="-127"/>
              </a:rPr>
              <a:t>,</a:t>
            </a:r>
            <a:r>
              <a:rPr lang="fr-FR" sz="1800" b="1" dirty="0">
                <a:solidFill>
                  <a:schemeClr val="bg1"/>
                </a:solidFill>
                <a:effectLst/>
                <a:latin typeface="Calibri   "/>
                <a:ea typeface="Batang" panose="02030600000101010101" pitchFamily="18" charset="-127"/>
              </a:rPr>
              <a:t> </a:t>
            </a:r>
          </a:p>
          <a:p>
            <a:pPr algn="ctr">
              <a:spcAft>
                <a:spcPts val="600"/>
              </a:spcAft>
            </a:pPr>
            <a:r>
              <a:rPr lang="fr-FR" sz="1800" b="1" dirty="0">
                <a:solidFill>
                  <a:schemeClr val="bg1"/>
                </a:solidFill>
                <a:effectLst/>
                <a:latin typeface="Calibri   "/>
                <a:ea typeface="Batang" panose="02030600000101010101" pitchFamily="18" charset="-127"/>
              </a:rPr>
              <a:t>Laura FOUASSIER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3F0616-6ECB-7AB9-B554-88B382770F19}"/>
              </a:ext>
            </a:extLst>
          </p:cNvPr>
          <p:cNvSpPr/>
          <p:nvPr/>
        </p:nvSpPr>
        <p:spPr>
          <a:xfrm>
            <a:off x="-388536" y="-1963"/>
            <a:ext cx="12580536" cy="811015"/>
          </a:xfrm>
          <a:prstGeom prst="rect">
            <a:avLst/>
          </a:prstGeom>
          <a:gradFill>
            <a:gsLst>
              <a:gs pos="0">
                <a:schemeClr val="bg1">
                  <a:alpha val="50000"/>
                </a:schemeClr>
              </a:gs>
              <a:gs pos="55000">
                <a:srgbClr val="FFFFFF"/>
              </a:gs>
              <a:gs pos="45000">
                <a:srgbClr val="FFFFFF"/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53A7984-B1F3-1CFE-FADF-4BFBFD57CAA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9FE"/>
              </a:clrFrom>
              <a:clrTo>
                <a:srgbClr val="F6F9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3851" y="-27994"/>
            <a:ext cx="2819281" cy="81790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43DB88-1F19-E2CD-0184-65E3617EA7B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4299" y="6149003"/>
            <a:ext cx="994345" cy="648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AA831D-A7E1-73C1-DC15-3DFB357C4FA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b="12555"/>
          <a:stretch>
            <a:fillRect/>
          </a:stretch>
        </p:blipFill>
        <p:spPr>
          <a:xfrm>
            <a:off x="704962" y="6141007"/>
            <a:ext cx="1183212" cy="684000"/>
          </a:xfrm>
          <a:prstGeom prst="rect">
            <a:avLst/>
          </a:prstGeom>
        </p:spPr>
      </p:pic>
      <p:pic>
        <p:nvPicPr>
          <p:cNvPr id="31" name="Image 30" descr="File:AP-HP Logo.svg - Wikimedia Commons">
            <a:extLst>
              <a:ext uri="{FF2B5EF4-FFF2-40B4-BE49-F238E27FC236}">
                <a16:creationId xmlns:a16="http://schemas.microsoft.com/office/drawing/2014/main" id="{F375059A-CFFE-F037-74F2-788E33EE404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20078"/>
          <a:stretch>
            <a:fillRect/>
          </a:stretch>
        </p:blipFill>
        <p:spPr>
          <a:xfrm>
            <a:off x="6740319" y="6265561"/>
            <a:ext cx="2176579" cy="432000"/>
          </a:xfrm>
          <a:prstGeom prst="rect">
            <a:avLst/>
          </a:prstGeom>
        </p:spPr>
      </p:pic>
      <p:pic>
        <p:nvPicPr>
          <p:cNvPr id="34" name="Image 33" descr="Université Paris Cité, nouveau nom d'Université de Paris">
            <a:extLst>
              <a:ext uri="{FF2B5EF4-FFF2-40B4-BE49-F238E27FC236}">
                <a16:creationId xmlns:a16="http://schemas.microsoft.com/office/drawing/2014/main" id="{E38087F4-17A6-954B-2802-8D703FF98D6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10" t="12227" r="4595" b="13050"/>
          <a:stretch>
            <a:fillRect/>
          </a:stretch>
        </p:blipFill>
        <p:spPr>
          <a:xfrm>
            <a:off x="5063378" y="6219562"/>
            <a:ext cx="1500278" cy="46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3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9892F-3E13-49F6-622B-89FAE27D2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AFD27AA0-0A88-85AA-67F8-568A50D16CD9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E9A8BD3-F32C-C0E7-813A-3FF6A5D995F1}"/>
              </a:ext>
            </a:extLst>
          </p:cNvPr>
          <p:cNvGrpSpPr/>
          <p:nvPr/>
        </p:nvGrpSpPr>
        <p:grpSpPr>
          <a:xfrm>
            <a:off x="2011209" y="-62222"/>
            <a:ext cx="4496941" cy="968315"/>
            <a:chOff x="2011209" y="-62222"/>
            <a:chExt cx="4496941" cy="968315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482067FC-934A-205C-1A8E-FC96A24C042B}"/>
                </a:ext>
              </a:extLst>
            </p:cNvPr>
            <p:cNvSpPr txBox="1"/>
            <p:nvPr/>
          </p:nvSpPr>
          <p:spPr>
            <a:xfrm>
              <a:off x="2011209" y="-62222"/>
              <a:ext cx="29125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Medical</a:t>
              </a:r>
              <a:r>
                <a:rPr lang="fr-FR" sz="3200" b="1" dirty="0"/>
                <a:t> </a:t>
              </a:r>
              <a:r>
                <a:rPr lang="fr-FR" sz="3200" b="1" dirty="0" err="1"/>
                <a:t>context</a:t>
              </a:r>
              <a:endParaRPr lang="fr-FR" sz="3200" b="1" dirty="0"/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5E72D3D8-445D-1448-AB90-F95B20225B07}"/>
                </a:ext>
              </a:extLst>
            </p:cNvPr>
            <p:cNvSpPr txBox="1"/>
            <p:nvPr/>
          </p:nvSpPr>
          <p:spPr>
            <a:xfrm>
              <a:off x="2050198" y="382873"/>
              <a:ext cx="44579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What</a:t>
              </a:r>
              <a:r>
                <a:rPr lang="fr-FR" sz="2800" dirty="0"/>
                <a:t> </a:t>
              </a:r>
              <a:r>
                <a:rPr lang="fr-FR" sz="2800" dirty="0" err="1"/>
                <a:t>is</a:t>
              </a:r>
              <a:r>
                <a:rPr lang="fr-FR" sz="2800" dirty="0"/>
                <a:t> </a:t>
              </a:r>
              <a:r>
                <a:rPr lang="fr-FR" sz="2800" dirty="0" err="1"/>
                <a:t>cholangiocarcinoma</a:t>
              </a:r>
              <a:r>
                <a:rPr lang="fr-FR" sz="2800" dirty="0"/>
                <a:t>?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24B1B10-334C-2B0C-61F7-90A0F7F8F0CC}"/>
              </a:ext>
            </a:extLst>
          </p:cNvPr>
          <p:cNvGrpSpPr/>
          <p:nvPr/>
        </p:nvGrpSpPr>
        <p:grpSpPr>
          <a:xfrm>
            <a:off x="2178833" y="4996619"/>
            <a:ext cx="5152186" cy="1845432"/>
            <a:chOff x="2178833" y="4996619"/>
            <a:chExt cx="5152186" cy="184543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289930B-6C14-C65F-FC22-454D6C8D8C03}"/>
                </a:ext>
              </a:extLst>
            </p:cNvPr>
            <p:cNvSpPr/>
            <p:nvPr/>
          </p:nvSpPr>
          <p:spPr>
            <a:xfrm>
              <a:off x="2448906" y="6580441"/>
              <a:ext cx="4570023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1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Banales J.M. et al. Nat </a:t>
              </a:r>
              <a:r>
                <a:rPr lang="fr-FR" sz="1100" i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Rev</a:t>
              </a:r>
              <a:r>
                <a:rPr lang="fr-FR" sz="11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1100" i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Gastroenterol</a:t>
              </a:r>
              <a:r>
                <a:rPr lang="fr-FR" sz="11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1100" i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Hepatol</a:t>
              </a:r>
              <a:r>
                <a:rPr lang="fr-FR" sz="11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1100" b="1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17</a:t>
              </a:r>
              <a:r>
                <a:rPr lang="fr-FR" sz="11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557–588 (2020)</a:t>
              </a:r>
            </a:p>
          </p:txBody>
        </p:sp>
        <p:sp>
          <p:nvSpPr>
            <p:cNvPr id="198" name="ZoneTexte 197">
              <a:extLst>
                <a:ext uri="{FF2B5EF4-FFF2-40B4-BE49-F238E27FC236}">
                  <a16:creationId xmlns:a16="http://schemas.microsoft.com/office/drawing/2014/main" id="{454AFA26-B31E-4445-2713-13755358716E}"/>
                </a:ext>
              </a:extLst>
            </p:cNvPr>
            <p:cNvSpPr txBox="1"/>
            <p:nvPr/>
          </p:nvSpPr>
          <p:spPr>
            <a:xfrm>
              <a:off x="2178833" y="4996619"/>
              <a:ext cx="5152186" cy="15388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Cholangiocarcinoma</a:t>
              </a:r>
              <a:r>
                <a:rPr lang="fr-FR" sz="2400" b="1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= bile </a:t>
              </a:r>
              <a:r>
                <a:rPr lang="fr-FR" sz="2400" b="1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duct</a:t>
              </a:r>
              <a:r>
                <a:rPr lang="fr-FR" sz="2400" b="1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cancer</a:t>
              </a:r>
              <a:endParaRPr lang="fr-FR" sz="20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endParaRPr lang="fr-FR" sz="10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fr-FR" sz="2000" b="1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Rare</a:t>
              </a:r>
              <a:r>
                <a:rPr lang="fr-FR" sz="2000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: 3-60 </a:t>
              </a:r>
              <a:r>
                <a:rPr lang="fr-FR" sz="2000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persons</a:t>
              </a:r>
              <a:r>
                <a:rPr lang="fr-FR" sz="2000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for 1 billion </a:t>
              </a:r>
              <a:r>
                <a:rPr lang="fr-FR" sz="2000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population/y</a:t>
              </a:r>
              <a:endParaRPr lang="fr-FR" sz="2000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fr-FR" sz="2000" b="1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Highly</a:t>
              </a:r>
              <a:r>
                <a:rPr lang="fr-FR" sz="2000" b="1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2000" b="1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lethal</a:t>
              </a:r>
              <a:r>
                <a:rPr lang="fr-FR" sz="2000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: 5-year </a:t>
              </a:r>
              <a:r>
                <a:rPr lang="fr-FR" sz="2000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survival</a:t>
              </a:r>
              <a:r>
                <a:rPr lang="fr-FR" sz="2000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rate of 7-20 %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fr-FR" sz="2000" b="1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Asymptomatic</a:t>
              </a:r>
              <a:r>
                <a:rPr lang="fr-FR" sz="2000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in </a:t>
              </a:r>
              <a:r>
                <a:rPr lang="fr-FR" sz="2000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early</a:t>
              </a:r>
              <a:r>
                <a:rPr lang="fr-FR" sz="2000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stage </a:t>
              </a:r>
            </a:p>
          </p:txBody>
        </p:sp>
      </p:grpSp>
      <p:pic>
        <p:nvPicPr>
          <p:cNvPr id="200" name="Image 199">
            <a:extLst>
              <a:ext uri="{FF2B5EF4-FFF2-40B4-BE49-F238E27FC236}">
                <a16:creationId xmlns:a16="http://schemas.microsoft.com/office/drawing/2014/main" id="{FF8926F3-A17E-2F63-1363-E593717F5E4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5488">
            <a:off x="2195669" y="936760"/>
            <a:ext cx="4298873" cy="3986634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5B915EC-52F8-D2AC-3CD6-6A8180FBA48B}"/>
              </a:ext>
            </a:extLst>
          </p:cNvPr>
          <p:cNvGrpSpPr/>
          <p:nvPr/>
        </p:nvGrpSpPr>
        <p:grpSpPr>
          <a:xfrm>
            <a:off x="2476484" y="1354217"/>
            <a:ext cx="3231682" cy="3240868"/>
            <a:chOff x="2476484" y="1354217"/>
            <a:chExt cx="3231682" cy="3240868"/>
          </a:xfrm>
        </p:grpSpPr>
        <p:grpSp>
          <p:nvGrpSpPr>
            <p:cNvPr id="203" name="Groupe 202">
              <a:extLst>
                <a:ext uri="{FF2B5EF4-FFF2-40B4-BE49-F238E27FC236}">
                  <a16:creationId xmlns:a16="http://schemas.microsoft.com/office/drawing/2014/main" id="{7DCB6D5D-B6E2-7529-6C28-DFCB7BAAA6AD}"/>
                </a:ext>
              </a:extLst>
            </p:cNvPr>
            <p:cNvGrpSpPr>
              <a:grpSpLocks noChangeAspect="1"/>
            </p:cNvGrpSpPr>
            <p:nvPr/>
          </p:nvGrpSpPr>
          <p:grpSpPr>
            <a:xfrm rot="5612340">
              <a:off x="3997034" y="3372919"/>
              <a:ext cx="626786" cy="227404"/>
              <a:chOff x="5457431" y="4092509"/>
              <a:chExt cx="613895" cy="227658"/>
            </a:xfrm>
            <a:gradFill>
              <a:gsLst>
                <a:gs pos="0">
                  <a:schemeClr val="accent2"/>
                </a:gs>
                <a:gs pos="50000">
                  <a:srgbClr val="FFC000"/>
                </a:gs>
                <a:gs pos="100000">
                  <a:srgbClr val="FFFF00"/>
                </a:gs>
              </a:gsLst>
              <a:lin ang="18000000" scaled="0"/>
            </a:gradFill>
          </p:grpSpPr>
          <p:sp>
            <p:nvSpPr>
              <p:cNvPr id="291" name="Ellipse 290">
                <a:extLst>
                  <a:ext uri="{FF2B5EF4-FFF2-40B4-BE49-F238E27FC236}">
                    <a16:creationId xmlns:a16="http://schemas.microsoft.com/office/drawing/2014/main" id="{56D2BB58-F34D-F12C-45F5-5A994DE59207}"/>
                  </a:ext>
                </a:extLst>
              </p:cNvPr>
              <p:cNvSpPr/>
              <p:nvPr/>
            </p:nvSpPr>
            <p:spPr>
              <a:xfrm>
                <a:off x="5568535" y="414749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2" name="Ellipse 291">
                <a:extLst>
                  <a:ext uri="{FF2B5EF4-FFF2-40B4-BE49-F238E27FC236}">
                    <a16:creationId xmlns:a16="http://schemas.microsoft.com/office/drawing/2014/main" id="{65A0E80E-5AF3-C147-7D72-C661DB262045}"/>
                  </a:ext>
                </a:extLst>
              </p:cNvPr>
              <p:cNvSpPr/>
              <p:nvPr/>
            </p:nvSpPr>
            <p:spPr>
              <a:xfrm>
                <a:off x="5621828" y="418882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3" name="Ellipse 292">
                <a:extLst>
                  <a:ext uri="{FF2B5EF4-FFF2-40B4-BE49-F238E27FC236}">
                    <a16:creationId xmlns:a16="http://schemas.microsoft.com/office/drawing/2014/main" id="{ED21A5BA-758F-D034-3BEF-FEBD635B577C}"/>
                  </a:ext>
                </a:extLst>
              </p:cNvPr>
              <p:cNvSpPr/>
              <p:nvPr/>
            </p:nvSpPr>
            <p:spPr>
              <a:xfrm>
                <a:off x="5522094" y="419322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4" name="Ellipse 293">
                <a:extLst>
                  <a:ext uri="{FF2B5EF4-FFF2-40B4-BE49-F238E27FC236}">
                    <a16:creationId xmlns:a16="http://schemas.microsoft.com/office/drawing/2014/main" id="{DBC95BA2-46FC-5A8F-A033-AF57416D86D7}"/>
                  </a:ext>
                </a:extLst>
              </p:cNvPr>
              <p:cNvSpPr/>
              <p:nvPr/>
            </p:nvSpPr>
            <p:spPr>
              <a:xfrm>
                <a:off x="5691743" y="4191575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5" name="Ellipse 294">
                <a:extLst>
                  <a:ext uri="{FF2B5EF4-FFF2-40B4-BE49-F238E27FC236}">
                    <a16:creationId xmlns:a16="http://schemas.microsoft.com/office/drawing/2014/main" id="{B49D2792-9581-1F71-45DF-85A05CE1EFCD}"/>
                  </a:ext>
                </a:extLst>
              </p:cNvPr>
              <p:cNvSpPr/>
              <p:nvPr/>
            </p:nvSpPr>
            <p:spPr>
              <a:xfrm>
                <a:off x="5644277" y="4124263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6" name="Ellipse 295">
                <a:extLst>
                  <a:ext uri="{FF2B5EF4-FFF2-40B4-BE49-F238E27FC236}">
                    <a16:creationId xmlns:a16="http://schemas.microsoft.com/office/drawing/2014/main" id="{FD6A928D-E562-0F0B-954E-5E1ACBB5EDFD}"/>
                  </a:ext>
                </a:extLst>
              </p:cNvPr>
              <p:cNvSpPr/>
              <p:nvPr/>
            </p:nvSpPr>
            <p:spPr>
              <a:xfrm>
                <a:off x="5740171" y="412712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7" name="Ellipse 296">
                <a:extLst>
                  <a:ext uri="{FF2B5EF4-FFF2-40B4-BE49-F238E27FC236}">
                    <a16:creationId xmlns:a16="http://schemas.microsoft.com/office/drawing/2014/main" id="{77196DCE-CADA-FE6D-0215-EB7D9FEE4799}"/>
                  </a:ext>
                </a:extLst>
              </p:cNvPr>
              <p:cNvSpPr/>
              <p:nvPr/>
            </p:nvSpPr>
            <p:spPr>
              <a:xfrm>
                <a:off x="5840160" y="41849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8" name="Ellipse 297">
                <a:extLst>
                  <a:ext uri="{FF2B5EF4-FFF2-40B4-BE49-F238E27FC236}">
                    <a16:creationId xmlns:a16="http://schemas.microsoft.com/office/drawing/2014/main" id="{B89A3FED-A5F9-4F61-9D83-AC0980A535E2}"/>
                  </a:ext>
                </a:extLst>
              </p:cNvPr>
              <p:cNvSpPr/>
              <p:nvPr/>
            </p:nvSpPr>
            <p:spPr>
              <a:xfrm>
                <a:off x="5740426" y="4189327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9" name="Ellipse 298">
                <a:extLst>
                  <a:ext uri="{FF2B5EF4-FFF2-40B4-BE49-F238E27FC236}">
                    <a16:creationId xmlns:a16="http://schemas.microsoft.com/office/drawing/2014/main" id="{44BDA91A-C3BD-8E94-CF0B-A9437D270DEC}"/>
                  </a:ext>
                </a:extLst>
              </p:cNvPr>
              <p:cNvSpPr/>
              <p:nvPr/>
            </p:nvSpPr>
            <p:spPr>
              <a:xfrm>
                <a:off x="5898402" y="4178263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0" name="Ellipse 299">
                <a:extLst>
                  <a:ext uri="{FF2B5EF4-FFF2-40B4-BE49-F238E27FC236}">
                    <a16:creationId xmlns:a16="http://schemas.microsoft.com/office/drawing/2014/main" id="{E7CE609C-3838-7C35-1223-79424926251C}"/>
                  </a:ext>
                </a:extLst>
              </p:cNvPr>
              <p:cNvSpPr/>
              <p:nvPr/>
            </p:nvSpPr>
            <p:spPr>
              <a:xfrm>
                <a:off x="5862609" y="412037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1" name="Ellipse 300">
                <a:extLst>
                  <a:ext uri="{FF2B5EF4-FFF2-40B4-BE49-F238E27FC236}">
                    <a16:creationId xmlns:a16="http://schemas.microsoft.com/office/drawing/2014/main" id="{F2DDB14F-3F48-5FA7-954C-8F0CFAD716CA}"/>
                  </a:ext>
                </a:extLst>
              </p:cNvPr>
              <p:cNvSpPr/>
              <p:nvPr/>
            </p:nvSpPr>
            <p:spPr>
              <a:xfrm>
                <a:off x="5790038" y="409250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2" name="Ellipse 301">
                <a:extLst>
                  <a:ext uri="{FF2B5EF4-FFF2-40B4-BE49-F238E27FC236}">
                    <a16:creationId xmlns:a16="http://schemas.microsoft.com/office/drawing/2014/main" id="{FE0D6FEA-1B1D-67C8-4953-A27700C0107F}"/>
                  </a:ext>
                </a:extLst>
              </p:cNvPr>
              <p:cNvSpPr/>
              <p:nvPr/>
            </p:nvSpPr>
            <p:spPr>
              <a:xfrm>
                <a:off x="5457431" y="4176342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3" name="Ellipse 302">
                <a:extLst>
                  <a:ext uri="{FF2B5EF4-FFF2-40B4-BE49-F238E27FC236}">
                    <a16:creationId xmlns:a16="http://schemas.microsoft.com/office/drawing/2014/main" id="{E8D9D86E-AC90-92E0-F41C-9862969BA356}"/>
                  </a:ext>
                </a:extLst>
              </p:cNvPr>
              <p:cNvSpPr/>
              <p:nvPr/>
            </p:nvSpPr>
            <p:spPr>
              <a:xfrm>
                <a:off x="5963326" y="4212167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4" name="Ellipse 303">
                <a:extLst>
                  <a:ext uri="{FF2B5EF4-FFF2-40B4-BE49-F238E27FC236}">
                    <a16:creationId xmlns:a16="http://schemas.microsoft.com/office/drawing/2014/main" id="{E52FE8E1-C68D-FE85-95F9-53405B510D62}"/>
                  </a:ext>
                </a:extLst>
              </p:cNvPr>
              <p:cNvSpPr/>
              <p:nvPr/>
            </p:nvSpPr>
            <p:spPr>
              <a:xfrm>
                <a:off x="5747931" y="41531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04" name="Groupe 203">
              <a:extLst>
                <a:ext uri="{FF2B5EF4-FFF2-40B4-BE49-F238E27FC236}">
                  <a16:creationId xmlns:a16="http://schemas.microsoft.com/office/drawing/2014/main" id="{C7F2CFF9-1C3A-8D48-B98C-4908AB55D3BE}"/>
                </a:ext>
              </a:extLst>
            </p:cNvPr>
            <p:cNvGrpSpPr>
              <a:grpSpLocks noChangeAspect="1"/>
            </p:cNvGrpSpPr>
            <p:nvPr/>
          </p:nvGrpSpPr>
          <p:grpSpPr>
            <a:xfrm rot="18143403">
              <a:off x="3556413" y="4208465"/>
              <a:ext cx="560417" cy="212823"/>
              <a:chOff x="5457510" y="4088160"/>
              <a:chExt cx="548892" cy="213060"/>
            </a:xfrm>
            <a:gradFill>
              <a:gsLst>
                <a:gs pos="0">
                  <a:schemeClr val="accent2"/>
                </a:gs>
                <a:gs pos="50000">
                  <a:srgbClr val="FFC000"/>
                </a:gs>
                <a:gs pos="100000">
                  <a:srgbClr val="FFFF00"/>
                </a:gs>
              </a:gsLst>
              <a:lin ang="18000000" scaled="0"/>
            </a:gradFill>
          </p:grpSpPr>
          <p:sp>
            <p:nvSpPr>
              <p:cNvPr id="277" name="Ellipse 276">
                <a:extLst>
                  <a:ext uri="{FF2B5EF4-FFF2-40B4-BE49-F238E27FC236}">
                    <a16:creationId xmlns:a16="http://schemas.microsoft.com/office/drawing/2014/main" id="{4DDA3D15-5355-BD55-7680-EB9943F7C4D5}"/>
                  </a:ext>
                </a:extLst>
              </p:cNvPr>
              <p:cNvSpPr/>
              <p:nvPr/>
            </p:nvSpPr>
            <p:spPr>
              <a:xfrm>
                <a:off x="5568535" y="414749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8" name="Ellipse 277">
                <a:extLst>
                  <a:ext uri="{FF2B5EF4-FFF2-40B4-BE49-F238E27FC236}">
                    <a16:creationId xmlns:a16="http://schemas.microsoft.com/office/drawing/2014/main" id="{708EF456-8C5E-00F1-7C88-A3B5DC12D2D8}"/>
                  </a:ext>
                </a:extLst>
              </p:cNvPr>
              <p:cNvSpPr/>
              <p:nvPr/>
            </p:nvSpPr>
            <p:spPr>
              <a:xfrm>
                <a:off x="5621828" y="418882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9" name="Ellipse 278">
                <a:extLst>
                  <a:ext uri="{FF2B5EF4-FFF2-40B4-BE49-F238E27FC236}">
                    <a16:creationId xmlns:a16="http://schemas.microsoft.com/office/drawing/2014/main" id="{64FA601E-7330-FE75-731E-B4D9D6472C65}"/>
                  </a:ext>
                </a:extLst>
              </p:cNvPr>
              <p:cNvSpPr/>
              <p:nvPr/>
            </p:nvSpPr>
            <p:spPr>
              <a:xfrm>
                <a:off x="5522094" y="419322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0" name="Ellipse 279">
                <a:extLst>
                  <a:ext uri="{FF2B5EF4-FFF2-40B4-BE49-F238E27FC236}">
                    <a16:creationId xmlns:a16="http://schemas.microsoft.com/office/drawing/2014/main" id="{8B680E1F-FA22-7CFF-760C-A0830D53792A}"/>
                  </a:ext>
                </a:extLst>
              </p:cNvPr>
              <p:cNvSpPr/>
              <p:nvPr/>
            </p:nvSpPr>
            <p:spPr>
              <a:xfrm>
                <a:off x="5691743" y="4191575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1" name="Ellipse 280">
                <a:extLst>
                  <a:ext uri="{FF2B5EF4-FFF2-40B4-BE49-F238E27FC236}">
                    <a16:creationId xmlns:a16="http://schemas.microsoft.com/office/drawing/2014/main" id="{914A0595-D759-B605-EFD8-ABECB8CA1A0A}"/>
                  </a:ext>
                </a:extLst>
              </p:cNvPr>
              <p:cNvSpPr/>
              <p:nvPr/>
            </p:nvSpPr>
            <p:spPr>
              <a:xfrm>
                <a:off x="5644277" y="4124263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2" name="Ellipse 281">
                <a:extLst>
                  <a:ext uri="{FF2B5EF4-FFF2-40B4-BE49-F238E27FC236}">
                    <a16:creationId xmlns:a16="http://schemas.microsoft.com/office/drawing/2014/main" id="{E455431D-4338-6655-92AA-736AA104897B}"/>
                  </a:ext>
                </a:extLst>
              </p:cNvPr>
              <p:cNvSpPr/>
              <p:nvPr/>
            </p:nvSpPr>
            <p:spPr>
              <a:xfrm>
                <a:off x="5740171" y="412712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3" name="Ellipse 282">
                <a:extLst>
                  <a:ext uri="{FF2B5EF4-FFF2-40B4-BE49-F238E27FC236}">
                    <a16:creationId xmlns:a16="http://schemas.microsoft.com/office/drawing/2014/main" id="{C7D6D19F-9E80-6F4D-FC61-73558B2125CB}"/>
                  </a:ext>
                </a:extLst>
              </p:cNvPr>
              <p:cNvSpPr/>
              <p:nvPr/>
            </p:nvSpPr>
            <p:spPr>
              <a:xfrm>
                <a:off x="5840160" y="41849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4" name="Ellipse 283">
                <a:extLst>
                  <a:ext uri="{FF2B5EF4-FFF2-40B4-BE49-F238E27FC236}">
                    <a16:creationId xmlns:a16="http://schemas.microsoft.com/office/drawing/2014/main" id="{6C5DD66F-C2EC-A0EF-446E-52AF9F4EA345}"/>
                  </a:ext>
                </a:extLst>
              </p:cNvPr>
              <p:cNvSpPr/>
              <p:nvPr/>
            </p:nvSpPr>
            <p:spPr>
              <a:xfrm>
                <a:off x="5740426" y="4189327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5" name="Ellipse 284">
                <a:extLst>
                  <a:ext uri="{FF2B5EF4-FFF2-40B4-BE49-F238E27FC236}">
                    <a16:creationId xmlns:a16="http://schemas.microsoft.com/office/drawing/2014/main" id="{FC8445F4-44E2-B493-F498-6B561E85B24B}"/>
                  </a:ext>
                </a:extLst>
              </p:cNvPr>
              <p:cNvSpPr/>
              <p:nvPr/>
            </p:nvSpPr>
            <p:spPr>
              <a:xfrm>
                <a:off x="5898402" y="4178263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6" name="Ellipse 285">
                <a:extLst>
                  <a:ext uri="{FF2B5EF4-FFF2-40B4-BE49-F238E27FC236}">
                    <a16:creationId xmlns:a16="http://schemas.microsoft.com/office/drawing/2014/main" id="{6844D2D8-C3B8-90CE-DC0E-23BD951440CA}"/>
                  </a:ext>
                </a:extLst>
              </p:cNvPr>
              <p:cNvSpPr/>
              <p:nvPr/>
            </p:nvSpPr>
            <p:spPr>
              <a:xfrm>
                <a:off x="5862609" y="412037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7" name="Ellipse 286">
                <a:extLst>
                  <a:ext uri="{FF2B5EF4-FFF2-40B4-BE49-F238E27FC236}">
                    <a16:creationId xmlns:a16="http://schemas.microsoft.com/office/drawing/2014/main" id="{AEB4B8B0-26EC-65C4-74B1-A882EF210B7E}"/>
                  </a:ext>
                </a:extLst>
              </p:cNvPr>
              <p:cNvSpPr/>
              <p:nvPr/>
            </p:nvSpPr>
            <p:spPr>
              <a:xfrm>
                <a:off x="5790038" y="409250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8" name="Ellipse 287">
                <a:extLst>
                  <a:ext uri="{FF2B5EF4-FFF2-40B4-BE49-F238E27FC236}">
                    <a16:creationId xmlns:a16="http://schemas.microsoft.com/office/drawing/2014/main" id="{046288ED-1417-BA6A-9524-C0A89157DF58}"/>
                  </a:ext>
                </a:extLst>
              </p:cNvPr>
              <p:cNvSpPr/>
              <p:nvPr/>
            </p:nvSpPr>
            <p:spPr>
              <a:xfrm>
                <a:off x="5688844" y="408816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9" name="Ellipse 288">
                <a:extLst>
                  <a:ext uri="{FF2B5EF4-FFF2-40B4-BE49-F238E27FC236}">
                    <a16:creationId xmlns:a16="http://schemas.microsoft.com/office/drawing/2014/main" id="{1685D5A7-D9C3-0568-939A-7A83D3663CC2}"/>
                  </a:ext>
                </a:extLst>
              </p:cNvPr>
              <p:cNvSpPr/>
              <p:nvPr/>
            </p:nvSpPr>
            <p:spPr>
              <a:xfrm>
                <a:off x="5457510" y="4182615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0" name="Ellipse 289">
                <a:extLst>
                  <a:ext uri="{FF2B5EF4-FFF2-40B4-BE49-F238E27FC236}">
                    <a16:creationId xmlns:a16="http://schemas.microsoft.com/office/drawing/2014/main" id="{00148683-DDE1-97E2-A94A-70D4091F4B02}"/>
                  </a:ext>
                </a:extLst>
              </p:cNvPr>
              <p:cNvSpPr/>
              <p:nvPr/>
            </p:nvSpPr>
            <p:spPr>
              <a:xfrm>
                <a:off x="5747931" y="41531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06" name="Groupe 205">
              <a:extLst>
                <a:ext uri="{FF2B5EF4-FFF2-40B4-BE49-F238E27FC236}">
                  <a16:creationId xmlns:a16="http://schemas.microsoft.com/office/drawing/2014/main" id="{7B48A0B7-D7DB-1CDC-B8AE-3CEF0B7D0B40}"/>
                </a:ext>
              </a:extLst>
            </p:cNvPr>
            <p:cNvGrpSpPr>
              <a:grpSpLocks noChangeAspect="1"/>
            </p:cNvGrpSpPr>
            <p:nvPr/>
          </p:nvGrpSpPr>
          <p:grpSpPr>
            <a:xfrm rot="555217">
              <a:off x="3614408" y="2337053"/>
              <a:ext cx="435012" cy="212823"/>
              <a:chOff x="5522094" y="4088160"/>
              <a:chExt cx="426066" cy="213060"/>
            </a:xfrm>
            <a:gradFill>
              <a:gsLst>
                <a:gs pos="0">
                  <a:schemeClr val="accent2"/>
                </a:gs>
                <a:gs pos="50000">
                  <a:srgbClr val="FFC000"/>
                </a:gs>
                <a:gs pos="100000">
                  <a:srgbClr val="FFFF00"/>
                </a:gs>
              </a:gsLst>
              <a:lin ang="18000000" scaled="0"/>
            </a:gradFill>
          </p:grpSpPr>
          <p:sp>
            <p:nvSpPr>
              <p:cNvPr id="255" name="Ellipse 254">
                <a:extLst>
                  <a:ext uri="{FF2B5EF4-FFF2-40B4-BE49-F238E27FC236}">
                    <a16:creationId xmlns:a16="http://schemas.microsoft.com/office/drawing/2014/main" id="{C2662CAE-AACF-D4A4-233F-D82016A8C402}"/>
                  </a:ext>
                </a:extLst>
              </p:cNvPr>
              <p:cNvSpPr/>
              <p:nvPr/>
            </p:nvSpPr>
            <p:spPr>
              <a:xfrm>
                <a:off x="5568535" y="414749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6" name="Ellipse 255">
                <a:extLst>
                  <a:ext uri="{FF2B5EF4-FFF2-40B4-BE49-F238E27FC236}">
                    <a16:creationId xmlns:a16="http://schemas.microsoft.com/office/drawing/2014/main" id="{5854058B-0916-3156-5E3C-44CDFBA32AD1}"/>
                  </a:ext>
                </a:extLst>
              </p:cNvPr>
              <p:cNvSpPr/>
              <p:nvPr/>
            </p:nvSpPr>
            <p:spPr>
              <a:xfrm>
                <a:off x="5621828" y="418882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7" name="Ellipse 256">
                <a:extLst>
                  <a:ext uri="{FF2B5EF4-FFF2-40B4-BE49-F238E27FC236}">
                    <a16:creationId xmlns:a16="http://schemas.microsoft.com/office/drawing/2014/main" id="{391A0906-2AEF-8D79-3E0C-7D396021557F}"/>
                  </a:ext>
                </a:extLst>
              </p:cNvPr>
              <p:cNvSpPr/>
              <p:nvPr/>
            </p:nvSpPr>
            <p:spPr>
              <a:xfrm>
                <a:off x="5522094" y="419322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8" name="Ellipse 257">
                <a:extLst>
                  <a:ext uri="{FF2B5EF4-FFF2-40B4-BE49-F238E27FC236}">
                    <a16:creationId xmlns:a16="http://schemas.microsoft.com/office/drawing/2014/main" id="{B9F73820-69A6-C9B8-0823-5364F364939B}"/>
                  </a:ext>
                </a:extLst>
              </p:cNvPr>
              <p:cNvSpPr/>
              <p:nvPr/>
            </p:nvSpPr>
            <p:spPr>
              <a:xfrm>
                <a:off x="5691743" y="4191575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9" name="Ellipse 258">
                <a:extLst>
                  <a:ext uri="{FF2B5EF4-FFF2-40B4-BE49-F238E27FC236}">
                    <a16:creationId xmlns:a16="http://schemas.microsoft.com/office/drawing/2014/main" id="{3CD25070-168F-A8F8-4EB4-E2A88C359B8F}"/>
                  </a:ext>
                </a:extLst>
              </p:cNvPr>
              <p:cNvSpPr/>
              <p:nvPr/>
            </p:nvSpPr>
            <p:spPr>
              <a:xfrm>
                <a:off x="5644277" y="4124263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0" name="Ellipse 259">
                <a:extLst>
                  <a:ext uri="{FF2B5EF4-FFF2-40B4-BE49-F238E27FC236}">
                    <a16:creationId xmlns:a16="http://schemas.microsoft.com/office/drawing/2014/main" id="{BEEA31A8-3FBF-12B1-D97B-5CFADADB2196}"/>
                  </a:ext>
                </a:extLst>
              </p:cNvPr>
              <p:cNvSpPr/>
              <p:nvPr/>
            </p:nvSpPr>
            <p:spPr>
              <a:xfrm>
                <a:off x="5740171" y="412712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1" name="Ellipse 260">
                <a:extLst>
                  <a:ext uri="{FF2B5EF4-FFF2-40B4-BE49-F238E27FC236}">
                    <a16:creationId xmlns:a16="http://schemas.microsoft.com/office/drawing/2014/main" id="{76D906C3-94AA-1C84-38EE-EC8546468ECB}"/>
                  </a:ext>
                </a:extLst>
              </p:cNvPr>
              <p:cNvSpPr/>
              <p:nvPr/>
            </p:nvSpPr>
            <p:spPr>
              <a:xfrm>
                <a:off x="5840160" y="41849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2" name="Ellipse 261">
                <a:extLst>
                  <a:ext uri="{FF2B5EF4-FFF2-40B4-BE49-F238E27FC236}">
                    <a16:creationId xmlns:a16="http://schemas.microsoft.com/office/drawing/2014/main" id="{F1497914-34D4-571B-2A7F-556586594B46}"/>
                  </a:ext>
                </a:extLst>
              </p:cNvPr>
              <p:cNvSpPr/>
              <p:nvPr/>
            </p:nvSpPr>
            <p:spPr>
              <a:xfrm>
                <a:off x="5740426" y="4189327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3" name="Ellipse 262">
                <a:extLst>
                  <a:ext uri="{FF2B5EF4-FFF2-40B4-BE49-F238E27FC236}">
                    <a16:creationId xmlns:a16="http://schemas.microsoft.com/office/drawing/2014/main" id="{2FAFBC4A-B19E-E22E-BD62-CF3B1C6582B1}"/>
                  </a:ext>
                </a:extLst>
              </p:cNvPr>
              <p:cNvSpPr/>
              <p:nvPr/>
            </p:nvSpPr>
            <p:spPr>
              <a:xfrm>
                <a:off x="5790038" y="409250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4" name="Ellipse 263">
                <a:extLst>
                  <a:ext uri="{FF2B5EF4-FFF2-40B4-BE49-F238E27FC236}">
                    <a16:creationId xmlns:a16="http://schemas.microsoft.com/office/drawing/2014/main" id="{C1D99051-EA56-4609-001F-4005A0DB6EC1}"/>
                  </a:ext>
                </a:extLst>
              </p:cNvPr>
              <p:cNvSpPr/>
              <p:nvPr/>
            </p:nvSpPr>
            <p:spPr>
              <a:xfrm>
                <a:off x="5688844" y="408816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5" name="Ellipse 264">
                <a:extLst>
                  <a:ext uri="{FF2B5EF4-FFF2-40B4-BE49-F238E27FC236}">
                    <a16:creationId xmlns:a16="http://schemas.microsoft.com/office/drawing/2014/main" id="{2082C4B0-13DB-C409-62B5-3B8C95EBB3F0}"/>
                  </a:ext>
                </a:extLst>
              </p:cNvPr>
              <p:cNvSpPr/>
              <p:nvPr/>
            </p:nvSpPr>
            <p:spPr>
              <a:xfrm>
                <a:off x="5747931" y="41531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07" name="Groupe 206">
              <a:extLst>
                <a:ext uri="{FF2B5EF4-FFF2-40B4-BE49-F238E27FC236}">
                  <a16:creationId xmlns:a16="http://schemas.microsoft.com/office/drawing/2014/main" id="{F34D30AE-EDF1-2BF2-75E1-47DC43A4C5E0}"/>
                </a:ext>
              </a:extLst>
            </p:cNvPr>
            <p:cNvGrpSpPr>
              <a:grpSpLocks noChangeAspect="1"/>
            </p:cNvGrpSpPr>
            <p:nvPr/>
          </p:nvGrpSpPr>
          <p:grpSpPr>
            <a:xfrm rot="582142">
              <a:off x="5313736" y="1948143"/>
              <a:ext cx="394430" cy="192968"/>
              <a:chOff x="5522094" y="4088160"/>
              <a:chExt cx="426066" cy="213060"/>
            </a:xfrm>
            <a:gradFill>
              <a:gsLst>
                <a:gs pos="0">
                  <a:schemeClr val="accent2"/>
                </a:gs>
                <a:gs pos="50000">
                  <a:srgbClr val="FFC000"/>
                </a:gs>
                <a:gs pos="100000">
                  <a:srgbClr val="FFFF00"/>
                </a:gs>
              </a:gsLst>
              <a:lin ang="18000000" scaled="0"/>
            </a:gradFill>
          </p:grpSpPr>
          <p:sp>
            <p:nvSpPr>
              <p:cNvPr id="244" name="Ellipse 243">
                <a:extLst>
                  <a:ext uri="{FF2B5EF4-FFF2-40B4-BE49-F238E27FC236}">
                    <a16:creationId xmlns:a16="http://schemas.microsoft.com/office/drawing/2014/main" id="{906D3F39-8F42-303D-23B0-AF4DA5FF0F14}"/>
                  </a:ext>
                </a:extLst>
              </p:cNvPr>
              <p:cNvSpPr/>
              <p:nvPr/>
            </p:nvSpPr>
            <p:spPr>
              <a:xfrm>
                <a:off x="5568535" y="414749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5" name="Ellipse 244">
                <a:extLst>
                  <a:ext uri="{FF2B5EF4-FFF2-40B4-BE49-F238E27FC236}">
                    <a16:creationId xmlns:a16="http://schemas.microsoft.com/office/drawing/2014/main" id="{86D85311-C67A-C38E-F7B7-79995F8B439D}"/>
                  </a:ext>
                </a:extLst>
              </p:cNvPr>
              <p:cNvSpPr/>
              <p:nvPr/>
            </p:nvSpPr>
            <p:spPr>
              <a:xfrm>
                <a:off x="5621828" y="418882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6" name="Ellipse 245">
                <a:extLst>
                  <a:ext uri="{FF2B5EF4-FFF2-40B4-BE49-F238E27FC236}">
                    <a16:creationId xmlns:a16="http://schemas.microsoft.com/office/drawing/2014/main" id="{43D2E29E-4543-361A-7576-F54ECE3D265C}"/>
                  </a:ext>
                </a:extLst>
              </p:cNvPr>
              <p:cNvSpPr/>
              <p:nvPr/>
            </p:nvSpPr>
            <p:spPr>
              <a:xfrm>
                <a:off x="5522094" y="419322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7" name="Ellipse 246">
                <a:extLst>
                  <a:ext uri="{FF2B5EF4-FFF2-40B4-BE49-F238E27FC236}">
                    <a16:creationId xmlns:a16="http://schemas.microsoft.com/office/drawing/2014/main" id="{8646FAED-236F-5C60-1803-E3902461A9EA}"/>
                  </a:ext>
                </a:extLst>
              </p:cNvPr>
              <p:cNvSpPr/>
              <p:nvPr/>
            </p:nvSpPr>
            <p:spPr>
              <a:xfrm>
                <a:off x="5691743" y="4191575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8" name="Ellipse 247">
                <a:extLst>
                  <a:ext uri="{FF2B5EF4-FFF2-40B4-BE49-F238E27FC236}">
                    <a16:creationId xmlns:a16="http://schemas.microsoft.com/office/drawing/2014/main" id="{75B48B54-8EE3-BCA4-8F1A-CDCB0E331798}"/>
                  </a:ext>
                </a:extLst>
              </p:cNvPr>
              <p:cNvSpPr/>
              <p:nvPr/>
            </p:nvSpPr>
            <p:spPr>
              <a:xfrm>
                <a:off x="5644277" y="4124263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9" name="Ellipse 248">
                <a:extLst>
                  <a:ext uri="{FF2B5EF4-FFF2-40B4-BE49-F238E27FC236}">
                    <a16:creationId xmlns:a16="http://schemas.microsoft.com/office/drawing/2014/main" id="{5F526719-0665-08AC-8F94-88E5EF7DA702}"/>
                  </a:ext>
                </a:extLst>
              </p:cNvPr>
              <p:cNvSpPr/>
              <p:nvPr/>
            </p:nvSpPr>
            <p:spPr>
              <a:xfrm>
                <a:off x="5740171" y="412712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0" name="Ellipse 249">
                <a:extLst>
                  <a:ext uri="{FF2B5EF4-FFF2-40B4-BE49-F238E27FC236}">
                    <a16:creationId xmlns:a16="http://schemas.microsoft.com/office/drawing/2014/main" id="{15164F0F-984C-D9C7-7E57-28371B46C0B1}"/>
                  </a:ext>
                </a:extLst>
              </p:cNvPr>
              <p:cNvSpPr/>
              <p:nvPr/>
            </p:nvSpPr>
            <p:spPr>
              <a:xfrm>
                <a:off x="5840160" y="41849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1" name="Ellipse 250">
                <a:extLst>
                  <a:ext uri="{FF2B5EF4-FFF2-40B4-BE49-F238E27FC236}">
                    <a16:creationId xmlns:a16="http://schemas.microsoft.com/office/drawing/2014/main" id="{99AED3BC-C4CF-579D-1CE1-6E4BDFB3BE65}"/>
                  </a:ext>
                </a:extLst>
              </p:cNvPr>
              <p:cNvSpPr/>
              <p:nvPr/>
            </p:nvSpPr>
            <p:spPr>
              <a:xfrm>
                <a:off x="5740426" y="4189327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2" name="Ellipse 251">
                <a:extLst>
                  <a:ext uri="{FF2B5EF4-FFF2-40B4-BE49-F238E27FC236}">
                    <a16:creationId xmlns:a16="http://schemas.microsoft.com/office/drawing/2014/main" id="{597EDBC5-187C-6790-AD1F-4B7420DE99E1}"/>
                  </a:ext>
                </a:extLst>
              </p:cNvPr>
              <p:cNvSpPr/>
              <p:nvPr/>
            </p:nvSpPr>
            <p:spPr>
              <a:xfrm>
                <a:off x="5790038" y="409250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3" name="Ellipse 252">
                <a:extLst>
                  <a:ext uri="{FF2B5EF4-FFF2-40B4-BE49-F238E27FC236}">
                    <a16:creationId xmlns:a16="http://schemas.microsoft.com/office/drawing/2014/main" id="{6C2DAFBE-5AE5-933B-DF93-6C1531480747}"/>
                  </a:ext>
                </a:extLst>
              </p:cNvPr>
              <p:cNvSpPr/>
              <p:nvPr/>
            </p:nvSpPr>
            <p:spPr>
              <a:xfrm>
                <a:off x="5688844" y="408816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4" name="Ellipse 253">
                <a:extLst>
                  <a:ext uri="{FF2B5EF4-FFF2-40B4-BE49-F238E27FC236}">
                    <a16:creationId xmlns:a16="http://schemas.microsoft.com/office/drawing/2014/main" id="{52586EB3-09D1-D135-ACEF-81C0F10D6BDD}"/>
                  </a:ext>
                </a:extLst>
              </p:cNvPr>
              <p:cNvSpPr/>
              <p:nvPr/>
            </p:nvSpPr>
            <p:spPr>
              <a:xfrm>
                <a:off x="5747931" y="41531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08" name="Groupe 207">
              <a:extLst>
                <a:ext uri="{FF2B5EF4-FFF2-40B4-BE49-F238E27FC236}">
                  <a16:creationId xmlns:a16="http://schemas.microsoft.com/office/drawing/2014/main" id="{BF108985-7DE7-6E73-8977-EE47E9227E4C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2922013" y="1438159"/>
              <a:ext cx="328692" cy="160807"/>
              <a:chOff x="5522094" y="4088160"/>
              <a:chExt cx="426066" cy="213060"/>
            </a:xfrm>
            <a:gradFill>
              <a:gsLst>
                <a:gs pos="0">
                  <a:schemeClr val="accent2"/>
                </a:gs>
                <a:gs pos="50000">
                  <a:srgbClr val="FFC000"/>
                </a:gs>
                <a:gs pos="100000">
                  <a:srgbClr val="FFFF00"/>
                </a:gs>
              </a:gsLst>
              <a:lin ang="18000000" scaled="0"/>
            </a:gradFill>
          </p:grpSpPr>
          <p:sp>
            <p:nvSpPr>
              <p:cNvPr id="233" name="Ellipse 232">
                <a:extLst>
                  <a:ext uri="{FF2B5EF4-FFF2-40B4-BE49-F238E27FC236}">
                    <a16:creationId xmlns:a16="http://schemas.microsoft.com/office/drawing/2014/main" id="{23D3966C-098E-610A-7EBF-E1A90EAF9993}"/>
                  </a:ext>
                </a:extLst>
              </p:cNvPr>
              <p:cNvSpPr/>
              <p:nvPr/>
            </p:nvSpPr>
            <p:spPr>
              <a:xfrm>
                <a:off x="5568535" y="414749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4" name="Ellipse 233">
                <a:extLst>
                  <a:ext uri="{FF2B5EF4-FFF2-40B4-BE49-F238E27FC236}">
                    <a16:creationId xmlns:a16="http://schemas.microsoft.com/office/drawing/2014/main" id="{59B471AD-F258-1209-BCB7-DF57FAB8F622}"/>
                  </a:ext>
                </a:extLst>
              </p:cNvPr>
              <p:cNvSpPr/>
              <p:nvPr/>
            </p:nvSpPr>
            <p:spPr>
              <a:xfrm>
                <a:off x="5621828" y="418882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5" name="Ellipse 234">
                <a:extLst>
                  <a:ext uri="{FF2B5EF4-FFF2-40B4-BE49-F238E27FC236}">
                    <a16:creationId xmlns:a16="http://schemas.microsoft.com/office/drawing/2014/main" id="{6D3CFB23-DA1C-9AED-34C3-670E5F017E96}"/>
                  </a:ext>
                </a:extLst>
              </p:cNvPr>
              <p:cNvSpPr/>
              <p:nvPr/>
            </p:nvSpPr>
            <p:spPr>
              <a:xfrm>
                <a:off x="5522094" y="419322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6" name="Ellipse 235">
                <a:extLst>
                  <a:ext uri="{FF2B5EF4-FFF2-40B4-BE49-F238E27FC236}">
                    <a16:creationId xmlns:a16="http://schemas.microsoft.com/office/drawing/2014/main" id="{D3726E83-63CE-F18B-5239-76E54035AA6B}"/>
                  </a:ext>
                </a:extLst>
              </p:cNvPr>
              <p:cNvSpPr/>
              <p:nvPr/>
            </p:nvSpPr>
            <p:spPr>
              <a:xfrm>
                <a:off x="5691743" y="4191575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7" name="Ellipse 236">
                <a:extLst>
                  <a:ext uri="{FF2B5EF4-FFF2-40B4-BE49-F238E27FC236}">
                    <a16:creationId xmlns:a16="http://schemas.microsoft.com/office/drawing/2014/main" id="{55F78FD4-D4F6-DD2E-4D67-8C45581B37AF}"/>
                  </a:ext>
                </a:extLst>
              </p:cNvPr>
              <p:cNvSpPr/>
              <p:nvPr/>
            </p:nvSpPr>
            <p:spPr>
              <a:xfrm>
                <a:off x="5644277" y="4124263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8" name="Ellipse 237">
                <a:extLst>
                  <a:ext uri="{FF2B5EF4-FFF2-40B4-BE49-F238E27FC236}">
                    <a16:creationId xmlns:a16="http://schemas.microsoft.com/office/drawing/2014/main" id="{0E5ACF4C-6715-0CC3-47D0-A565C2999856}"/>
                  </a:ext>
                </a:extLst>
              </p:cNvPr>
              <p:cNvSpPr/>
              <p:nvPr/>
            </p:nvSpPr>
            <p:spPr>
              <a:xfrm>
                <a:off x="5740171" y="412712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9" name="Ellipse 238">
                <a:extLst>
                  <a:ext uri="{FF2B5EF4-FFF2-40B4-BE49-F238E27FC236}">
                    <a16:creationId xmlns:a16="http://schemas.microsoft.com/office/drawing/2014/main" id="{9975E799-2F97-D53F-069C-1AF1FFA7D78D}"/>
                  </a:ext>
                </a:extLst>
              </p:cNvPr>
              <p:cNvSpPr/>
              <p:nvPr/>
            </p:nvSpPr>
            <p:spPr>
              <a:xfrm>
                <a:off x="5840160" y="41849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0" name="Ellipse 239">
                <a:extLst>
                  <a:ext uri="{FF2B5EF4-FFF2-40B4-BE49-F238E27FC236}">
                    <a16:creationId xmlns:a16="http://schemas.microsoft.com/office/drawing/2014/main" id="{5E0CE5D6-D07B-0478-0587-D64F799102AF}"/>
                  </a:ext>
                </a:extLst>
              </p:cNvPr>
              <p:cNvSpPr/>
              <p:nvPr/>
            </p:nvSpPr>
            <p:spPr>
              <a:xfrm>
                <a:off x="5740426" y="4189327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1" name="Ellipse 240">
                <a:extLst>
                  <a:ext uri="{FF2B5EF4-FFF2-40B4-BE49-F238E27FC236}">
                    <a16:creationId xmlns:a16="http://schemas.microsoft.com/office/drawing/2014/main" id="{6261C288-8CE4-5432-23BF-850FD9A14F14}"/>
                  </a:ext>
                </a:extLst>
              </p:cNvPr>
              <p:cNvSpPr/>
              <p:nvPr/>
            </p:nvSpPr>
            <p:spPr>
              <a:xfrm>
                <a:off x="5790038" y="409250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2" name="Ellipse 241">
                <a:extLst>
                  <a:ext uri="{FF2B5EF4-FFF2-40B4-BE49-F238E27FC236}">
                    <a16:creationId xmlns:a16="http://schemas.microsoft.com/office/drawing/2014/main" id="{8EAB4064-8D8F-5880-9246-ED9C77018D30}"/>
                  </a:ext>
                </a:extLst>
              </p:cNvPr>
              <p:cNvSpPr/>
              <p:nvPr/>
            </p:nvSpPr>
            <p:spPr>
              <a:xfrm>
                <a:off x="5688844" y="408816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3" name="Ellipse 242">
                <a:extLst>
                  <a:ext uri="{FF2B5EF4-FFF2-40B4-BE49-F238E27FC236}">
                    <a16:creationId xmlns:a16="http://schemas.microsoft.com/office/drawing/2014/main" id="{1588DC91-D479-493D-273A-A2DAB43601BA}"/>
                  </a:ext>
                </a:extLst>
              </p:cNvPr>
              <p:cNvSpPr/>
              <p:nvPr/>
            </p:nvSpPr>
            <p:spPr>
              <a:xfrm>
                <a:off x="5747931" y="41531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09" name="Groupe 208">
              <a:extLst>
                <a:ext uri="{FF2B5EF4-FFF2-40B4-BE49-F238E27FC236}">
                  <a16:creationId xmlns:a16="http://schemas.microsoft.com/office/drawing/2014/main" id="{B0A9AEC0-98BD-A37A-9619-162186D14196}"/>
                </a:ext>
              </a:extLst>
            </p:cNvPr>
            <p:cNvGrpSpPr>
              <a:grpSpLocks noChangeAspect="1"/>
            </p:cNvGrpSpPr>
            <p:nvPr/>
          </p:nvGrpSpPr>
          <p:grpSpPr>
            <a:xfrm rot="18739068">
              <a:off x="2392542" y="2914831"/>
              <a:ext cx="328692" cy="160807"/>
              <a:chOff x="5522094" y="4088160"/>
              <a:chExt cx="426066" cy="213060"/>
            </a:xfrm>
            <a:gradFill>
              <a:gsLst>
                <a:gs pos="0">
                  <a:schemeClr val="accent2"/>
                </a:gs>
                <a:gs pos="50000">
                  <a:srgbClr val="FFC000"/>
                </a:gs>
                <a:gs pos="100000">
                  <a:srgbClr val="FFFF00"/>
                </a:gs>
              </a:gsLst>
              <a:lin ang="18000000" scaled="0"/>
            </a:gradFill>
          </p:grpSpPr>
          <p:sp>
            <p:nvSpPr>
              <p:cNvPr id="222" name="Ellipse 221">
                <a:extLst>
                  <a:ext uri="{FF2B5EF4-FFF2-40B4-BE49-F238E27FC236}">
                    <a16:creationId xmlns:a16="http://schemas.microsoft.com/office/drawing/2014/main" id="{6B281AA9-428E-5ECA-3523-D18E7AC6BC41}"/>
                  </a:ext>
                </a:extLst>
              </p:cNvPr>
              <p:cNvSpPr/>
              <p:nvPr/>
            </p:nvSpPr>
            <p:spPr>
              <a:xfrm>
                <a:off x="5568535" y="414749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3" name="Ellipse 222">
                <a:extLst>
                  <a:ext uri="{FF2B5EF4-FFF2-40B4-BE49-F238E27FC236}">
                    <a16:creationId xmlns:a16="http://schemas.microsoft.com/office/drawing/2014/main" id="{F61093BC-5ACA-8529-7F60-72F03D7FA74F}"/>
                  </a:ext>
                </a:extLst>
              </p:cNvPr>
              <p:cNvSpPr/>
              <p:nvPr/>
            </p:nvSpPr>
            <p:spPr>
              <a:xfrm>
                <a:off x="5621828" y="418882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4" name="Ellipse 223">
                <a:extLst>
                  <a:ext uri="{FF2B5EF4-FFF2-40B4-BE49-F238E27FC236}">
                    <a16:creationId xmlns:a16="http://schemas.microsoft.com/office/drawing/2014/main" id="{E3841E47-F6AE-45EA-64B8-76CC227AEE54}"/>
                  </a:ext>
                </a:extLst>
              </p:cNvPr>
              <p:cNvSpPr/>
              <p:nvPr/>
            </p:nvSpPr>
            <p:spPr>
              <a:xfrm>
                <a:off x="5522094" y="419322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5" name="Ellipse 224">
                <a:extLst>
                  <a:ext uri="{FF2B5EF4-FFF2-40B4-BE49-F238E27FC236}">
                    <a16:creationId xmlns:a16="http://schemas.microsoft.com/office/drawing/2014/main" id="{0F0ED375-18C2-91D6-9C28-69A652FC79FC}"/>
                  </a:ext>
                </a:extLst>
              </p:cNvPr>
              <p:cNvSpPr/>
              <p:nvPr/>
            </p:nvSpPr>
            <p:spPr>
              <a:xfrm>
                <a:off x="5691743" y="4191575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6" name="Ellipse 225">
                <a:extLst>
                  <a:ext uri="{FF2B5EF4-FFF2-40B4-BE49-F238E27FC236}">
                    <a16:creationId xmlns:a16="http://schemas.microsoft.com/office/drawing/2014/main" id="{5FF8C6BD-E1ED-E44A-C2BD-AB32197AA1AF}"/>
                  </a:ext>
                </a:extLst>
              </p:cNvPr>
              <p:cNvSpPr/>
              <p:nvPr/>
            </p:nvSpPr>
            <p:spPr>
              <a:xfrm>
                <a:off x="5644277" y="4124263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7" name="Ellipse 226">
                <a:extLst>
                  <a:ext uri="{FF2B5EF4-FFF2-40B4-BE49-F238E27FC236}">
                    <a16:creationId xmlns:a16="http://schemas.microsoft.com/office/drawing/2014/main" id="{D728186D-F3B5-7D21-6DAB-B587E440D2E1}"/>
                  </a:ext>
                </a:extLst>
              </p:cNvPr>
              <p:cNvSpPr/>
              <p:nvPr/>
            </p:nvSpPr>
            <p:spPr>
              <a:xfrm>
                <a:off x="5740171" y="412712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8" name="Ellipse 227">
                <a:extLst>
                  <a:ext uri="{FF2B5EF4-FFF2-40B4-BE49-F238E27FC236}">
                    <a16:creationId xmlns:a16="http://schemas.microsoft.com/office/drawing/2014/main" id="{73643664-FFFA-9820-E420-660E32AD2392}"/>
                  </a:ext>
                </a:extLst>
              </p:cNvPr>
              <p:cNvSpPr/>
              <p:nvPr/>
            </p:nvSpPr>
            <p:spPr>
              <a:xfrm>
                <a:off x="5840160" y="41849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9" name="Ellipse 228">
                <a:extLst>
                  <a:ext uri="{FF2B5EF4-FFF2-40B4-BE49-F238E27FC236}">
                    <a16:creationId xmlns:a16="http://schemas.microsoft.com/office/drawing/2014/main" id="{625586FF-B7A1-2626-2A79-BF6FF5F166C0}"/>
                  </a:ext>
                </a:extLst>
              </p:cNvPr>
              <p:cNvSpPr/>
              <p:nvPr/>
            </p:nvSpPr>
            <p:spPr>
              <a:xfrm>
                <a:off x="5740426" y="4189327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0" name="Ellipse 229">
                <a:extLst>
                  <a:ext uri="{FF2B5EF4-FFF2-40B4-BE49-F238E27FC236}">
                    <a16:creationId xmlns:a16="http://schemas.microsoft.com/office/drawing/2014/main" id="{5B90A90F-1178-E7AA-6201-1A08AB409CC0}"/>
                  </a:ext>
                </a:extLst>
              </p:cNvPr>
              <p:cNvSpPr/>
              <p:nvPr/>
            </p:nvSpPr>
            <p:spPr>
              <a:xfrm>
                <a:off x="5790038" y="409250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1" name="Ellipse 230">
                <a:extLst>
                  <a:ext uri="{FF2B5EF4-FFF2-40B4-BE49-F238E27FC236}">
                    <a16:creationId xmlns:a16="http://schemas.microsoft.com/office/drawing/2014/main" id="{C00D49C6-79B5-6C7B-64ED-D8FABF72F492}"/>
                  </a:ext>
                </a:extLst>
              </p:cNvPr>
              <p:cNvSpPr/>
              <p:nvPr/>
            </p:nvSpPr>
            <p:spPr>
              <a:xfrm>
                <a:off x="5688844" y="408816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2" name="Ellipse 231">
                <a:extLst>
                  <a:ext uri="{FF2B5EF4-FFF2-40B4-BE49-F238E27FC236}">
                    <a16:creationId xmlns:a16="http://schemas.microsoft.com/office/drawing/2014/main" id="{D0619F5C-6F4A-247F-4B75-88791808DEB8}"/>
                  </a:ext>
                </a:extLst>
              </p:cNvPr>
              <p:cNvSpPr/>
              <p:nvPr/>
            </p:nvSpPr>
            <p:spPr>
              <a:xfrm>
                <a:off x="5747931" y="41531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10" name="Groupe 209">
              <a:extLst>
                <a:ext uri="{FF2B5EF4-FFF2-40B4-BE49-F238E27FC236}">
                  <a16:creationId xmlns:a16="http://schemas.microsoft.com/office/drawing/2014/main" id="{9E4AFC2A-92DA-10FA-E329-9002399FEFEB}"/>
                </a:ext>
              </a:extLst>
            </p:cNvPr>
            <p:cNvGrpSpPr>
              <a:grpSpLocks noChangeAspect="1"/>
            </p:cNvGrpSpPr>
            <p:nvPr/>
          </p:nvGrpSpPr>
          <p:grpSpPr>
            <a:xfrm rot="2926743">
              <a:off x="4333982" y="1531742"/>
              <a:ext cx="328692" cy="160807"/>
              <a:chOff x="5522094" y="4088160"/>
              <a:chExt cx="426066" cy="213060"/>
            </a:xfrm>
            <a:gradFill>
              <a:gsLst>
                <a:gs pos="0">
                  <a:schemeClr val="accent2"/>
                </a:gs>
                <a:gs pos="50000">
                  <a:srgbClr val="FFC000"/>
                </a:gs>
                <a:gs pos="100000">
                  <a:srgbClr val="FFFF00"/>
                </a:gs>
              </a:gsLst>
              <a:lin ang="18000000" scaled="0"/>
            </a:gradFill>
          </p:grpSpPr>
          <p:sp>
            <p:nvSpPr>
              <p:cNvPr id="211" name="Ellipse 210">
                <a:extLst>
                  <a:ext uri="{FF2B5EF4-FFF2-40B4-BE49-F238E27FC236}">
                    <a16:creationId xmlns:a16="http://schemas.microsoft.com/office/drawing/2014/main" id="{14944432-FB6B-CD66-09F9-8D91505DB31E}"/>
                  </a:ext>
                </a:extLst>
              </p:cNvPr>
              <p:cNvSpPr/>
              <p:nvPr/>
            </p:nvSpPr>
            <p:spPr>
              <a:xfrm>
                <a:off x="5568535" y="414749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2" name="Ellipse 211">
                <a:extLst>
                  <a:ext uri="{FF2B5EF4-FFF2-40B4-BE49-F238E27FC236}">
                    <a16:creationId xmlns:a16="http://schemas.microsoft.com/office/drawing/2014/main" id="{6492C18B-C37A-276B-6641-86C6B103DB0F}"/>
                  </a:ext>
                </a:extLst>
              </p:cNvPr>
              <p:cNvSpPr/>
              <p:nvPr/>
            </p:nvSpPr>
            <p:spPr>
              <a:xfrm>
                <a:off x="5621828" y="418882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3" name="Ellipse 212">
                <a:extLst>
                  <a:ext uri="{FF2B5EF4-FFF2-40B4-BE49-F238E27FC236}">
                    <a16:creationId xmlns:a16="http://schemas.microsoft.com/office/drawing/2014/main" id="{999E8227-7E25-E6C5-BC61-A6924F406540}"/>
                  </a:ext>
                </a:extLst>
              </p:cNvPr>
              <p:cNvSpPr/>
              <p:nvPr/>
            </p:nvSpPr>
            <p:spPr>
              <a:xfrm>
                <a:off x="5522094" y="419322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4" name="Ellipse 213">
                <a:extLst>
                  <a:ext uri="{FF2B5EF4-FFF2-40B4-BE49-F238E27FC236}">
                    <a16:creationId xmlns:a16="http://schemas.microsoft.com/office/drawing/2014/main" id="{166A8332-2E15-A9E2-21DB-E14D71B85059}"/>
                  </a:ext>
                </a:extLst>
              </p:cNvPr>
              <p:cNvSpPr/>
              <p:nvPr/>
            </p:nvSpPr>
            <p:spPr>
              <a:xfrm>
                <a:off x="5691743" y="4191575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5" name="Ellipse 214">
                <a:extLst>
                  <a:ext uri="{FF2B5EF4-FFF2-40B4-BE49-F238E27FC236}">
                    <a16:creationId xmlns:a16="http://schemas.microsoft.com/office/drawing/2014/main" id="{A18E8849-51A4-83FC-8578-428A7CD26D82}"/>
                  </a:ext>
                </a:extLst>
              </p:cNvPr>
              <p:cNvSpPr/>
              <p:nvPr/>
            </p:nvSpPr>
            <p:spPr>
              <a:xfrm>
                <a:off x="5644277" y="4124263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6" name="Ellipse 215">
                <a:extLst>
                  <a:ext uri="{FF2B5EF4-FFF2-40B4-BE49-F238E27FC236}">
                    <a16:creationId xmlns:a16="http://schemas.microsoft.com/office/drawing/2014/main" id="{44811B3B-778D-53A8-8FA8-DED3D3A553DA}"/>
                  </a:ext>
                </a:extLst>
              </p:cNvPr>
              <p:cNvSpPr/>
              <p:nvPr/>
            </p:nvSpPr>
            <p:spPr>
              <a:xfrm>
                <a:off x="5740171" y="412712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7" name="Ellipse 216">
                <a:extLst>
                  <a:ext uri="{FF2B5EF4-FFF2-40B4-BE49-F238E27FC236}">
                    <a16:creationId xmlns:a16="http://schemas.microsoft.com/office/drawing/2014/main" id="{7FE32446-AA2A-19BD-BD0A-529D4538F04A}"/>
                  </a:ext>
                </a:extLst>
              </p:cNvPr>
              <p:cNvSpPr/>
              <p:nvPr/>
            </p:nvSpPr>
            <p:spPr>
              <a:xfrm>
                <a:off x="5840160" y="41849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8" name="Ellipse 217">
                <a:extLst>
                  <a:ext uri="{FF2B5EF4-FFF2-40B4-BE49-F238E27FC236}">
                    <a16:creationId xmlns:a16="http://schemas.microsoft.com/office/drawing/2014/main" id="{4BBDAFAA-488E-7B45-E53D-BA2888429852}"/>
                  </a:ext>
                </a:extLst>
              </p:cNvPr>
              <p:cNvSpPr/>
              <p:nvPr/>
            </p:nvSpPr>
            <p:spPr>
              <a:xfrm>
                <a:off x="5740426" y="4189327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9" name="Ellipse 218">
                <a:extLst>
                  <a:ext uri="{FF2B5EF4-FFF2-40B4-BE49-F238E27FC236}">
                    <a16:creationId xmlns:a16="http://schemas.microsoft.com/office/drawing/2014/main" id="{A6A6241D-0AAF-3457-B4B2-542A99F1A98D}"/>
                  </a:ext>
                </a:extLst>
              </p:cNvPr>
              <p:cNvSpPr/>
              <p:nvPr/>
            </p:nvSpPr>
            <p:spPr>
              <a:xfrm>
                <a:off x="5790038" y="4092509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0" name="Ellipse 219">
                <a:extLst>
                  <a:ext uri="{FF2B5EF4-FFF2-40B4-BE49-F238E27FC236}">
                    <a16:creationId xmlns:a16="http://schemas.microsoft.com/office/drawing/2014/main" id="{1E976E21-5E66-CAC3-423B-DE028BAA3E47}"/>
                  </a:ext>
                </a:extLst>
              </p:cNvPr>
              <p:cNvSpPr/>
              <p:nvPr/>
            </p:nvSpPr>
            <p:spPr>
              <a:xfrm>
                <a:off x="5688844" y="4088160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1" name="Ellipse 220">
                <a:extLst>
                  <a:ext uri="{FF2B5EF4-FFF2-40B4-BE49-F238E27FC236}">
                    <a16:creationId xmlns:a16="http://schemas.microsoft.com/office/drawing/2014/main" id="{0D83E370-11FB-6892-8C4D-E354E169A43A}"/>
                  </a:ext>
                </a:extLst>
              </p:cNvPr>
              <p:cNvSpPr/>
              <p:nvPr/>
            </p:nvSpPr>
            <p:spPr>
              <a:xfrm>
                <a:off x="5747931" y="4153136"/>
                <a:ext cx="108000" cy="108000"/>
              </a:xfrm>
              <a:prstGeom prst="ellips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AA8A10E-63A4-D05D-6228-091F9D692DE2}"/>
              </a:ext>
            </a:extLst>
          </p:cNvPr>
          <p:cNvGrpSpPr/>
          <p:nvPr/>
        </p:nvGrpSpPr>
        <p:grpSpPr>
          <a:xfrm>
            <a:off x="7397285" y="949025"/>
            <a:ext cx="4374588" cy="5870063"/>
            <a:chOff x="7397285" y="949025"/>
            <a:chExt cx="4374588" cy="5870063"/>
          </a:xfrm>
        </p:grpSpPr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AF9016B6-D633-1F24-CCB4-5B5BA6A84011}"/>
                </a:ext>
              </a:extLst>
            </p:cNvPr>
            <p:cNvCxnSpPr>
              <a:cxnSpLocks/>
            </p:cNvCxnSpPr>
            <p:nvPr/>
          </p:nvCxnSpPr>
          <p:spPr>
            <a:xfrm>
              <a:off x="7397285" y="1027888"/>
              <a:ext cx="0" cy="5791200"/>
            </a:xfrm>
            <a:prstGeom prst="line">
              <a:avLst/>
            </a:prstGeom>
            <a:ln>
              <a:solidFill>
                <a:srgbClr val="0829A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AB0DBB82-9B6F-C9D6-13D9-8CBCD3CDA9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4941" r="27478" b="3070"/>
            <a:stretch/>
          </p:blipFill>
          <p:spPr>
            <a:xfrm>
              <a:off x="8262069" y="1792778"/>
              <a:ext cx="941169" cy="903761"/>
            </a:xfrm>
            <a:prstGeom prst="rect">
              <a:avLst/>
            </a:prstGeom>
          </p:spPr>
        </p:pic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62E2C243-6037-FFFB-6711-8460A6101A7F}"/>
                </a:ext>
              </a:extLst>
            </p:cNvPr>
            <p:cNvGrpSpPr/>
            <p:nvPr/>
          </p:nvGrpSpPr>
          <p:grpSpPr>
            <a:xfrm>
              <a:off x="10347980" y="1760118"/>
              <a:ext cx="874119" cy="1049618"/>
              <a:chOff x="9037561" y="1899524"/>
              <a:chExt cx="1056345" cy="1269550"/>
            </a:xfrm>
          </p:grpSpPr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9C8E98AD-41EE-6E94-FA2D-C348374547B3}"/>
                  </a:ext>
                </a:extLst>
              </p:cNvPr>
              <p:cNvSpPr/>
              <p:nvPr/>
            </p:nvSpPr>
            <p:spPr>
              <a:xfrm>
                <a:off x="9037561" y="1990297"/>
                <a:ext cx="1056345" cy="1036457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D3785224-E2A0-91F0-E2AD-8D58FA06A0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66635" y="1899524"/>
                <a:ext cx="634776" cy="1269550"/>
              </a:xfrm>
              <a:prstGeom prst="rect">
                <a:avLst/>
              </a:prstGeom>
            </p:spPr>
          </p:pic>
        </p:grp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D2798E9-F161-AC3D-1D05-599D44B08F5F}"/>
                </a:ext>
              </a:extLst>
            </p:cNvPr>
            <p:cNvSpPr txBox="1"/>
            <p:nvPr/>
          </p:nvSpPr>
          <p:spPr>
            <a:xfrm>
              <a:off x="8073017" y="3238765"/>
              <a:ext cx="2410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D. </a:t>
              </a:r>
              <a:r>
                <a:rPr lang="fr-FR" sz="1100" i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Moris</a:t>
              </a:r>
              <a:r>
                <a:rPr lang="fr-FR" sz="11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et al., </a:t>
              </a:r>
              <a:r>
                <a:rPr lang="en-GB" sz="11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r>
                <a:rPr lang="en-US" sz="11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CS Journals (2023)</a:t>
              </a:r>
              <a:endParaRPr lang="fr-FR" sz="11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7" name="ZoneTexte 306">
              <a:extLst>
                <a:ext uri="{FF2B5EF4-FFF2-40B4-BE49-F238E27FC236}">
                  <a16:creationId xmlns:a16="http://schemas.microsoft.com/office/drawing/2014/main" id="{59B5DA18-5161-2880-BB20-3F99A52FFD43}"/>
                </a:ext>
              </a:extLst>
            </p:cNvPr>
            <p:cNvSpPr txBox="1"/>
            <p:nvPr/>
          </p:nvSpPr>
          <p:spPr>
            <a:xfrm>
              <a:off x="7723762" y="949025"/>
              <a:ext cx="393321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Current</a:t>
              </a:r>
              <a:r>
                <a:rPr lang="fr-FR" sz="2400" b="1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2400" b="1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therapies</a:t>
              </a:r>
              <a:r>
                <a:rPr lang="fr-FR" sz="2400" b="1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at </a:t>
              </a:r>
              <a:r>
                <a:rPr lang="fr-FR" sz="2400" b="1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hospital</a:t>
              </a:r>
              <a:endParaRPr lang="fr-FR" sz="20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endParaRPr lang="fr-FR" sz="10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fr-FR" sz="2000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Surgical</a:t>
              </a:r>
              <a:r>
                <a:rPr lang="fr-FR" sz="2000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fr-FR" sz="2000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resection</a:t>
              </a:r>
              <a:r>
                <a:rPr lang="fr-FR" sz="2000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     </a:t>
              </a:r>
              <a:r>
                <a:rPr lang="fr-FR" sz="2000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Chemotherapy</a:t>
              </a:r>
              <a:endParaRPr lang="fr-FR" sz="2000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8" name="ZoneTexte 307">
              <a:extLst>
                <a:ext uri="{FF2B5EF4-FFF2-40B4-BE49-F238E27FC236}">
                  <a16:creationId xmlns:a16="http://schemas.microsoft.com/office/drawing/2014/main" id="{20CC3252-580B-A07A-5078-CDD87D7C7A19}"/>
                </a:ext>
              </a:extLst>
            </p:cNvPr>
            <p:cNvSpPr txBox="1"/>
            <p:nvPr/>
          </p:nvSpPr>
          <p:spPr>
            <a:xfrm>
              <a:off x="7994445" y="2627801"/>
              <a:ext cx="147057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20-30 %  </a:t>
              </a:r>
            </a:p>
            <a:p>
              <a:pPr algn="ctr"/>
              <a:r>
                <a:rPr lang="fr-FR" sz="2000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of patients</a:t>
              </a:r>
              <a:endParaRPr lang="fr-FR" sz="2000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0" name="ZoneTexte 309">
              <a:extLst>
                <a:ext uri="{FF2B5EF4-FFF2-40B4-BE49-F238E27FC236}">
                  <a16:creationId xmlns:a16="http://schemas.microsoft.com/office/drawing/2014/main" id="{E7B4B44E-0474-363E-B6EC-554F6E31CE04}"/>
                </a:ext>
              </a:extLst>
            </p:cNvPr>
            <p:cNvSpPr txBox="1"/>
            <p:nvPr/>
          </p:nvSpPr>
          <p:spPr>
            <a:xfrm>
              <a:off x="9742196" y="2641290"/>
              <a:ext cx="2029677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Non curative</a:t>
              </a:r>
            </a:p>
            <a:p>
              <a:pPr algn="ctr"/>
              <a:r>
                <a:rPr lang="fr-FR" sz="2000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Surgery</a:t>
              </a:r>
              <a:r>
                <a:rPr lang="fr-FR" sz="2000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adjuvent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49F98A4-28E5-BBA8-C239-C8435F2C7124}"/>
              </a:ext>
            </a:extLst>
          </p:cNvPr>
          <p:cNvGrpSpPr/>
          <p:nvPr/>
        </p:nvGrpSpPr>
        <p:grpSpPr>
          <a:xfrm>
            <a:off x="7397288" y="3539268"/>
            <a:ext cx="4788000" cy="3318732"/>
            <a:chOff x="7397288" y="3539268"/>
            <a:chExt cx="4788000" cy="3318732"/>
          </a:xfrm>
        </p:grpSpPr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E980C0DF-7B92-693F-788F-93BCDD6AD3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97288" y="3539268"/>
              <a:ext cx="4788000" cy="0"/>
            </a:xfrm>
            <a:prstGeom prst="line">
              <a:avLst/>
            </a:prstGeom>
            <a:ln>
              <a:solidFill>
                <a:srgbClr val="0829A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ZoneTexte 310">
              <a:extLst>
                <a:ext uri="{FF2B5EF4-FFF2-40B4-BE49-F238E27FC236}">
                  <a16:creationId xmlns:a16="http://schemas.microsoft.com/office/drawing/2014/main" id="{DC0F6553-D389-58F7-2B43-8FB0C7A79C87}"/>
                </a:ext>
              </a:extLst>
            </p:cNvPr>
            <p:cNvSpPr txBox="1"/>
            <p:nvPr/>
          </p:nvSpPr>
          <p:spPr>
            <a:xfrm>
              <a:off x="7470676" y="3596375"/>
              <a:ext cx="45152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Cold Plasma: disruptive </a:t>
              </a:r>
              <a:r>
                <a:rPr lang="fr-FR" sz="2400" b="1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approach</a:t>
              </a:r>
              <a:endParaRPr lang="fr-FR" sz="2000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313" name="Image 312">
              <a:extLst>
                <a:ext uri="{FF2B5EF4-FFF2-40B4-BE49-F238E27FC236}">
                  <a16:creationId xmlns:a16="http://schemas.microsoft.com/office/drawing/2014/main" id="{BE14F903-2040-B8AE-46C1-428E176D0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4600"/>
            <a:stretch>
              <a:fillRect/>
            </a:stretch>
          </p:blipFill>
          <p:spPr>
            <a:xfrm>
              <a:off x="7691400" y="3975263"/>
              <a:ext cx="4182654" cy="2882737"/>
            </a:xfrm>
            <a:prstGeom prst="rect">
              <a:avLst/>
            </a:prstGeom>
          </p:spPr>
        </p:pic>
      </p:grp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26E57DA6-3B02-D7FF-A5B8-915D2681B092}"/>
              </a:ext>
            </a:extLst>
          </p:cNvPr>
          <p:cNvSpPr/>
          <p:nvPr/>
        </p:nvSpPr>
        <p:spPr>
          <a:xfrm>
            <a:off x="2358032" y="1006423"/>
            <a:ext cx="4257303" cy="3777843"/>
          </a:xfrm>
          <a:custGeom>
            <a:avLst/>
            <a:gdLst>
              <a:gd name="connsiteX0" fmla="*/ 3731975 w 4223702"/>
              <a:gd name="connsiteY0" fmla="*/ 2569849 h 3743230"/>
              <a:gd name="connsiteX1" fmla="*/ 3194093 w 4223702"/>
              <a:gd name="connsiteY1" fmla="*/ 2094719 h 3743230"/>
              <a:gd name="connsiteX2" fmla="*/ 4189175 w 4223702"/>
              <a:gd name="connsiteY2" fmla="*/ 750013 h 3743230"/>
              <a:gd name="connsiteX3" fmla="*/ 1705951 w 4223702"/>
              <a:gd name="connsiteY3" fmla="*/ 23872 h 3743230"/>
              <a:gd name="connsiteX4" fmla="*/ 2657 w 4223702"/>
              <a:gd name="connsiteY4" fmla="*/ 1601660 h 3743230"/>
              <a:gd name="connsiteX5" fmla="*/ 1338399 w 4223702"/>
              <a:gd name="connsiteY5" fmla="*/ 3726296 h 3743230"/>
              <a:gd name="connsiteX6" fmla="*/ 2297622 w 4223702"/>
              <a:gd name="connsiteY6" fmla="*/ 2614672 h 3743230"/>
              <a:gd name="connsiteX7" fmla="*/ 3723010 w 4223702"/>
              <a:gd name="connsiteY7" fmla="*/ 2919472 h 3743230"/>
              <a:gd name="connsiteX0" fmla="*/ 3731975 w 4277420"/>
              <a:gd name="connsiteY0" fmla="*/ 2577143 h 3750524"/>
              <a:gd name="connsiteX1" fmla="*/ 3194093 w 4277420"/>
              <a:gd name="connsiteY1" fmla="*/ 2102013 h 3750524"/>
              <a:gd name="connsiteX2" fmla="*/ 4244039 w 4277420"/>
              <a:gd name="connsiteY2" fmla="*/ 678059 h 3750524"/>
              <a:gd name="connsiteX3" fmla="*/ 1705951 w 4277420"/>
              <a:gd name="connsiteY3" fmla="*/ 31166 h 3750524"/>
              <a:gd name="connsiteX4" fmla="*/ 2657 w 4277420"/>
              <a:gd name="connsiteY4" fmla="*/ 1608954 h 3750524"/>
              <a:gd name="connsiteX5" fmla="*/ 1338399 w 4277420"/>
              <a:gd name="connsiteY5" fmla="*/ 3733590 h 3750524"/>
              <a:gd name="connsiteX6" fmla="*/ 2297622 w 4277420"/>
              <a:gd name="connsiteY6" fmla="*/ 2621966 h 3750524"/>
              <a:gd name="connsiteX7" fmla="*/ 3723010 w 4277420"/>
              <a:gd name="connsiteY7" fmla="*/ 2926766 h 3750524"/>
              <a:gd name="connsiteX0" fmla="*/ 3731975 w 4288081"/>
              <a:gd name="connsiteY0" fmla="*/ 2575208 h 3748589"/>
              <a:gd name="connsiteX1" fmla="*/ 3346493 w 4288081"/>
              <a:gd name="connsiteY1" fmla="*/ 1850142 h 3748589"/>
              <a:gd name="connsiteX2" fmla="*/ 4244039 w 4288081"/>
              <a:gd name="connsiteY2" fmla="*/ 676124 h 3748589"/>
              <a:gd name="connsiteX3" fmla="*/ 1705951 w 4288081"/>
              <a:gd name="connsiteY3" fmla="*/ 29231 h 3748589"/>
              <a:gd name="connsiteX4" fmla="*/ 2657 w 4288081"/>
              <a:gd name="connsiteY4" fmla="*/ 1607019 h 3748589"/>
              <a:gd name="connsiteX5" fmla="*/ 1338399 w 4288081"/>
              <a:gd name="connsiteY5" fmla="*/ 3731655 h 3748589"/>
              <a:gd name="connsiteX6" fmla="*/ 2297622 w 4288081"/>
              <a:gd name="connsiteY6" fmla="*/ 2620031 h 3748589"/>
              <a:gd name="connsiteX7" fmla="*/ 3723010 w 4288081"/>
              <a:gd name="connsiteY7" fmla="*/ 2924831 h 3748589"/>
              <a:gd name="connsiteX0" fmla="*/ 3731975 w 4285067"/>
              <a:gd name="connsiteY0" fmla="*/ 2575208 h 3748589"/>
              <a:gd name="connsiteX1" fmla="*/ 3346493 w 4285067"/>
              <a:gd name="connsiteY1" fmla="*/ 1850142 h 3748589"/>
              <a:gd name="connsiteX2" fmla="*/ 4244039 w 4285067"/>
              <a:gd name="connsiteY2" fmla="*/ 676124 h 3748589"/>
              <a:gd name="connsiteX3" fmla="*/ 1705951 w 4285067"/>
              <a:gd name="connsiteY3" fmla="*/ 29231 h 3748589"/>
              <a:gd name="connsiteX4" fmla="*/ 2657 w 4285067"/>
              <a:gd name="connsiteY4" fmla="*/ 1607019 h 3748589"/>
              <a:gd name="connsiteX5" fmla="*/ 1338399 w 4285067"/>
              <a:gd name="connsiteY5" fmla="*/ 3731655 h 3748589"/>
              <a:gd name="connsiteX6" fmla="*/ 2297622 w 4285067"/>
              <a:gd name="connsiteY6" fmla="*/ 2620031 h 3748589"/>
              <a:gd name="connsiteX7" fmla="*/ 3723010 w 4285067"/>
              <a:gd name="connsiteY7" fmla="*/ 2924831 h 3748589"/>
              <a:gd name="connsiteX0" fmla="*/ 3731992 w 4285084"/>
              <a:gd name="connsiteY0" fmla="*/ 2575208 h 3752574"/>
              <a:gd name="connsiteX1" fmla="*/ 3346510 w 4285084"/>
              <a:gd name="connsiteY1" fmla="*/ 1850142 h 3752574"/>
              <a:gd name="connsiteX2" fmla="*/ 4244056 w 4285084"/>
              <a:gd name="connsiteY2" fmla="*/ 676124 h 3752574"/>
              <a:gd name="connsiteX3" fmla="*/ 1705968 w 4285084"/>
              <a:gd name="connsiteY3" fmla="*/ 29231 h 3752574"/>
              <a:gd name="connsiteX4" fmla="*/ 2674 w 4285084"/>
              <a:gd name="connsiteY4" fmla="*/ 1607019 h 3752574"/>
              <a:gd name="connsiteX5" fmla="*/ 1338416 w 4285084"/>
              <a:gd name="connsiteY5" fmla="*/ 3731655 h 3752574"/>
              <a:gd name="connsiteX6" fmla="*/ 2340311 w 4285084"/>
              <a:gd name="connsiteY6" fmla="*/ 2705375 h 3752574"/>
              <a:gd name="connsiteX7" fmla="*/ 3723027 w 4285084"/>
              <a:gd name="connsiteY7" fmla="*/ 2924831 h 3752574"/>
              <a:gd name="connsiteX0" fmla="*/ 3731992 w 4285084"/>
              <a:gd name="connsiteY0" fmla="*/ 2575208 h 3752574"/>
              <a:gd name="connsiteX1" fmla="*/ 3346510 w 4285084"/>
              <a:gd name="connsiteY1" fmla="*/ 1850142 h 3752574"/>
              <a:gd name="connsiteX2" fmla="*/ 4244056 w 4285084"/>
              <a:gd name="connsiteY2" fmla="*/ 676124 h 3752574"/>
              <a:gd name="connsiteX3" fmla="*/ 1705968 w 4285084"/>
              <a:gd name="connsiteY3" fmla="*/ 29231 h 3752574"/>
              <a:gd name="connsiteX4" fmla="*/ 2674 w 4285084"/>
              <a:gd name="connsiteY4" fmla="*/ 1607019 h 3752574"/>
              <a:gd name="connsiteX5" fmla="*/ 1338416 w 4285084"/>
              <a:gd name="connsiteY5" fmla="*/ 3731655 h 3752574"/>
              <a:gd name="connsiteX6" fmla="*/ 2340311 w 4285084"/>
              <a:gd name="connsiteY6" fmla="*/ 2705375 h 3752574"/>
              <a:gd name="connsiteX7" fmla="*/ 3723027 w 4285084"/>
              <a:gd name="connsiteY7" fmla="*/ 2924831 h 3752574"/>
              <a:gd name="connsiteX0" fmla="*/ 3731992 w 4285084"/>
              <a:gd name="connsiteY0" fmla="*/ 2575208 h 3752574"/>
              <a:gd name="connsiteX1" fmla="*/ 3346510 w 4285084"/>
              <a:gd name="connsiteY1" fmla="*/ 1850142 h 3752574"/>
              <a:gd name="connsiteX2" fmla="*/ 4244056 w 4285084"/>
              <a:gd name="connsiteY2" fmla="*/ 676124 h 3752574"/>
              <a:gd name="connsiteX3" fmla="*/ 1705968 w 4285084"/>
              <a:gd name="connsiteY3" fmla="*/ 29231 h 3752574"/>
              <a:gd name="connsiteX4" fmla="*/ 2674 w 4285084"/>
              <a:gd name="connsiteY4" fmla="*/ 1607019 h 3752574"/>
              <a:gd name="connsiteX5" fmla="*/ 1338416 w 4285084"/>
              <a:gd name="connsiteY5" fmla="*/ 3731655 h 3752574"/>
              <a:gd name="connsiteX6" fmla="*/ 2340311 w 4285084"/>
              <a:gd name="connsiteY6" fmla="*/ 2705375 h 3752574"/>
              <a:gd name="connsiteX7" fmla="*/ 3735219 w 4285084"/>
              <a:gd name="connsiteY7" fmla="*/ 2991887 h 3752574"/>
              <a:gd name="connsiteX0" fmla="*/ 3732028 w 4285120"/>
              <a:gd name="connsiteY0" fmla="*/ 2575208 h 3771712"/>
              <a:gd name="connsiteX1" fmla="*/ 3346546 w 4285120"/>
              <a:gd name="connsiteY1" fmla="*/ 1850142 h 3771712"/>
              <a:gd name="connsiteX2" fmla="*/ 4244092 w 4285120"/>
              <a:gd name="connsiteY2" fmla="*/ 676124 h 3771712"/>
              <a:gd name="connsiteX3" fmla="*/ 1706004 w 4285120"/>
              <a:gd name="connsiteY3" fmla="*/ 29231 h 3771712"/>
              <a:gd name="connsiteX4" fmla="*/ 2710 w 4285120"/>
              <a:gd name="connsiteY4" fmla="*/ 1607019 h 3771712"/>
              <a:gd name="connsiteX5" fmla="*/ 1338452 w 4285120"/>
              <a:gd name="connsiteY5" fmla="*/ 3731655 h 3771712"/>
              <a:gd name="connsiteX6" fmla="*/ 2425691 w 4285120"/>
              <a:gd name="connsiteY6" fmla="*/ 2991887 h 3771712"/>
              <a:gd name="connsiteX7" fmla="*/ 3735255 w 4285120"/>
              <a:gd name="connsiteY7" fmla="*/ 2991887 h 3771712"/>
              <a:gd name="connsiteX0" fmla="*/ 3732028 w 4285120"/>
              <a:gd name="connsiteY0" fmla="*/ 2575208 h 3770363"/>
              <a:gd name="connsiteX1" fmla="*/ 3346546 w 4285120"/>
              <a:gd name="connsiteY1" fmla="*/ 1850142 h 3770363"/>
              <a:gd name="connsiteX2" fmla="*/ 4244092 w 4285120"/>
              <a:gd name="connsiteY2" fmla="*/ 676124 h 3770363"/>
              <a:gd name="connsiteX3" fmla="*/ 1706004 w 4285120"/>
              <a:gd name="connsiteY3" fmla="*/ 29231 h 3770363"/>
              <a:gd name="connsiteX4" fmla="*/ 2710 w 4285120"/>
              <a:gd name="connsiteY4" fmla="*/ 1607019 h 3770363"/>
              <a:gd name="connsiteX5" fmla="*/ 1338452 w 4285120"/>
              <a:gd name="connsiteY5" fmla="*/ 3731655 h 3770363"/>
              <a:gd name="connsiteX6" fmla="*/ 2425691 w 4285120"/>
              <a:gd name="connsiteY6" fmla="*/ 2991887 h 3770363"/>
              <a:gd name="connsiteX7" fmla="*/ 3735255 w 4285120"/>
              <a:gd name="connsiteY7" fmla="*/ 2991887 h 3770363"/>
              <a:gd name="connsiteX0" fmla="*/ 3732028 w 4285120"/>
              <a:gd name="connsiteY0" fmla="*/ 2575208 h 3773654"/>
              <a:gd name="connsiteX1" fmla="*/ 3346546 w 4285120"/>
              <a:gd name="connsiteY1" fmla="*/ 1850142 h 3773654"/>
              <a:gd name="connsiteX2" fmla="*/ 4244092 w 4285120"/>
              <a:gd name="connsiteY2" fmla="*/ 676124 h 3773654"/>
              <a:gd name="connsiteX3" fmla="*/ 1706004 w 4285120"/>
              <a:gd name="connsiteY3" fmla="*/ 29231 h 3773654"/>
              <a:gd name="connsiteX4" fmla="*/ 2710 w 4285120"/>
              <a:gd name="connsiteY4" fmla="*/ 1607019 h 3773654"/>
              <a:gd name="connsiteX5" fmla="*/ 1338452 w 4285120"/>
              <a:gd name="connsiteY5" fmla="*/ 3731655 h 3773654"/>
              <a:gd name="connsiteX6" fmla="*/ 2425691 w 4285120"/>
              <a:gd name="connsiteY6" fmla="*/ 2991887 h 3773654"/>
              <a:gd name="connsiteX7" fmla="*/ 3735255 w 4285120"/>
              <a:gd name="connsiteY7" fmla="*/ 2991887 h 3773654"/>
              <a:gd name="connsiteX0" fmla="*/ 3732028 w 4285120"/>
              <a:gd name="connsiteY0" fmla="*/ 2575208 h 3773654"/>
              <a:gd name="connsiteX1" fmla="*/ 3346546 w 4285120"/>
              <a:gd name="connsiteY1" fmla="*/ 1850142 h 3773654"/>
              <a:gd name="connsiteX2" fmla="*/ 4244092 w 4285120"/>
              <a:gd name="connsiteY2" fmla="*/ 676124 h 3773654"/>
              <a:gd name="connsiteX3" fmla="*/ 1706004 w 4285120"/>
              <a:gd name="connsiteY3" fmla="*/ 29231 h 3773654"/>
              <a:gd name="connsiteX4" fmla="*/ 2710 w 4285120"/>
              <a:gd name="connsiteY4" fmla="*/ 1607019 h 3773654"/>
              <a:gd name="connsiteX5" fmla="*/ 1338452 w 4285120"/>
              <a:gd name="connsiteY5" fmla="*/ 3731655 h 3773654"/>
              <a:gd name="connsiteX6" fmla="*/ 2425691 w 4285120"/>
              <a:gd name="connsiteY6" fmla="*/ 2991887 h 3773654"/>
              <a:gd name="connsiteX7" fmla="*/ 3735255 w 4285120"/>
              <a:gd name="connsiteY7" fmla="*/ 2991887 h 3773654"/>
              <a:gd name="connsiteX0" fmla="*/ 3729787 w 4282879"/>
              <a:gd name="connsiteY0" fmla="*/ 2575208 h 3773654"/>
              <a:gd name="connsiteX1" fmla="*/ 3344305 w 4282879"/>
              <a:gd name="connsiteY1" fmla="*/ 1850142 h 3773654"/>
              <a:gd name="connsiteX2" fmla="*/ 4241851 w 4282879"/>
              <a:gd name="connsiteY2" fmla="*/ 676124 h 3773654"/>
              <a:gd name="connsiteX3" fmla="*/ 1703763 w 4282879"/>
              <a:gd name="connsiteY3" fmla="*/ 29231 h 3773654"/>
              <a:gd name="connsiteX4" fmla="*/ 469 w 4282879"/>
              <a:gd name="connsiteY4" fmla="*/ 1607019 h 3773654"/>
              <a:gd name="connsiteX5" fmla="*/ 1336211 w 4282879"/>
              <a:gd name="connsiteY5" fmla="*/ 3731655 h 3773654"/>
              <a:gd name="connsiteX6" fmla="*/ 2423450 w 4282879"/>
              <a:gd name="connsiteY6" fmla="*/ 2991887 h 3773654"/>
              <a:gd name="connsiteX7" fmla="*/ 3733014 w 4282879"/>
              <a:gd name="connsiteY7" fmla="*/ 2991887 h 3773654"/>
              <a:gd name="connsiteX0" fmla="*/ 3729787 w 4282879"/>
              <a:gd name="connsiteY0" fmla="*/ 2548778 h 3747224"/>
              <a:gd name="connsiteX1" fmla="*/ 3344305 w 4282879"/>
              <a:gd name="connsiteY1" fmla="*/ 1823712 h 3747224"/>
              <a:gd name="connsiteX2" fmla="*/ 4241851 w 4282879"/>
              <a:gd name="connsiteY2" fmla="*/ 649694 h 3747224"/>
              <a:gd name="connsiteX3" fmla="*/ 1703763 w 4282879"/>
              <a:gd name="connsiteY3" fmla="*/ 2801 h 3747224"/>
              <a:gd name="connsiteX4" fmla="*/ 469 w 4282879"/>
              <a:gd name="connsiteY4" fmla="*/ 1580589 h 3747224"/>
              <a:gd name="connsiteX5" fmla="*/ 1336211 w 4282879"/>
              <a:gd name="connsiteY5" fmla="*/ 3705225 h 3747224"/>
              <a:gd name="connsiteX6" fmla="*/ 2423450 w 4282879"/>
              <a:gd name="connsiteY6" fmla="*/ 2965457 h 3747224"/>
              <a:gd name="connsiteX7" fmla="*/ 3733014 w 4282879"/>
              <a:gd name="connsiteY7" fmla="*/ 2965457 h 3747224"/>
              <a:gd name="connsiteX0" fmla="*/ 3729787 w 4282879"/>
              <a:gd name="connsiteY0" fmla="*/ 2552632 h 3751078"/>
              <a:gd name="connsiteX1" fmla="*/ 3344305 w 4282879"/>
              <a:gd name="connsiteY1" fmla="*/ 1827566 h 3751078"/>
              <a:gd name="connsiteX2" fmla="*/ 4241851 w 4282879"/>
              <a:gd name="connsiteY2" fmla="*/ 653548 h 3751078"/>
              <a:gd name="connsiteX3" fmla="*/ 1703763 w 4282879"/>
              <a:gd name="connsiteY3" fmla="*/ 6655 h 3751078"/>
              <a:gd name="connsiteX4" fmla="*/ 469 w 4282879"/>
              <a:gd name="connsiteY4" fmla="*/ 1584443 h 3751078"/>
              <a:gd name="connsiteX5" fmla="*/ 1336211 w 4282879"/>
              <a:gd name="connsiteY5" fmla="*/ 3709079 h 3751078"/>
              <a:gd name="connsiteX6" fmla="*/ 2423450 w 4282879"/>
              <a:gd name="connsiteY6" fmla="*/ 2969311 h 3751078"/>
              <a:gd name="connsiteX7" fmla="*/ 3733014 w 4282879"/>
              <a:gd name="connsiteY7" fmla="*/ 2969311 h 3751078"/>
              <a:gd name="connsiteX0" fmla="*/ 3735893 w 4288985"/>
              <a:gd name="connsiteY0" fmla="*/ 2552632 h 3731035"/>
              <a:gd name="connsiteX1" fmla="*/ 3350411 w 4288985"/>
              <a:gd name="connsiteY1" fmla="*/ 1827566 h 3731035"/>
              <a:gd name="connsiteX2" fmla="*/ 4247957 w 4288985"/>
              <a:gd name="connsiteY2" fmla="*/ 653548 h 3731035"/>
              <a:gd name="connsiteX3" fmla="*/ 1709869 w 4288985"/>
              <a:gd name="connsiteY3" fmla="*/ 6655 h 3731035"/>
              <a:gd name="connsiteX4" fmla="*/ 6575 w 4288985"/>
              <a:gd name="connsiteY4" fmla="*/ 1584443 h 3731035"/>
              <a:gd name="connsiteX5" fmla="*/ 1171629 w 4288985"/>
              <a:gd name="connsiteY5" fmla="*/ 3690791 h 3731035"/>
              <a:gd name="connsiteX6" fmla="*/ 2429556 w 4288985"/>
              <a:gd name="connsiteY6" fmla="*/ 2969311 h 3731035"/>
              <a:gd name="connsiteX7" fmla="*/ 3739120 w 4288985"/>
              <a:gd name="connsiteY7" fmla="*/ 2969311 h 3731035"/>
              <a:gd name="connsiteX0" fmla="*/ 3735921 w 4289013"/>
              <a:gd name="connsiteY0" fmla="*/ 2552632 h 3736653"/>
              <a:gd name="connsiteX1" fmla="*/ 3350439 w 4289013"/>
              <a:gd name="connsiteY1" fmla="*/ 1827566 h 3736653"/>
              <a:gd name="connsiteX2" fmla="*/ 4247985 w 4289013"/>
              <a:gd name="connsiteY2" fmla="*/ 653548 h 3736653"/>
              <a:gd name="connsiteX3" fmla="*/ 1709897 w 4289013"/>
              <a:gd name="connsiteY3" fmla="*/ 6655 h 3736653"/>
              <a:gd name="connsiteX4" fmla="*/ 6603 w 4289013"/>
              <a:gd name="connsiteY4" fmla="*/ 1584443 h 3736653"/>
              <a:gd name="connsiteX5" fmla="*/ 1171657 w 4289013"/>
              <a:gd name="connsiteY5" fmla="*/ 3690791 h 3736653"/>
              <a:gd name="connsiteX6" fmla="*/ 2453968 w 4289013"/>
              <a:gd name="connsiteY6" fmla="*/ 3030271 h 3736653"/>
              <a:gd name="connsiteX7" fmla="*/ 3739148 w 4289013"/>
              <a:gd name="connsiteY7" fmla="*/ 2969311 h 3736653"/>
              <a:gd name="connsiteX0" fmla="*/ 3732810 w 4285902"/>
              <a:gd name="connsiteY0" fmla="*/ 2552632 h 3765938"/>
              <a:gd name="connsiteX1" fmla="*/ 3347328 w 4285902"/>
              <a:gd name="connsiteY1" fmla="*/ 1827566 h 3765938"/>
              <a:gd name="connsiteX2" fmla="*/ 4244874 w 4285902"/>
              <a:gd name="connsiteY2" fmla="*/ 653548 h 3765938"/>
              <a:gd name="connsiteX3" fmla="*/ 1706786 w 4285902"/>
              <a:gd name="connsiteY3" fmla="*/ 6655 h 3765938"/>
              <a:gd name="connsiteX4" fmla="*/ 3492 w 4285902"/>
              <a:gd name="connsiteY4" fmla="*/ 1584443 h 3765938"/>
              <a:gd name="connsiteX5" fmla="*/ 1296562 w 4285902"/>
              <a:gd name="connsiteY5" fmla="*/ 3721271 h 3765938"/>
              <a:gd name="connsiteX6" fmla="*/ 2450857 w 4285902"/>
              <a:gd name="connsiteY6" fmla="*/ 3030271 h 3765938"/>
              <a:gd name="connsiteX7" fmla="*/ 3736037 w 4285902"/>
              <a:gd name="connsiteY7" fmla="*/ 2969311 h 3765938"/>
              <a:gd name="connsiteX0" fmla="*/ 3732810 w 4285902"/>
              <a:gd name="connsiteY0" fmla="*/ 2552632 h 3765938"/>
              <a:gd name="connsiteX1" fmla="*/ 3347328 w 4285902"/>
              <a:gd name="connsiteY1" fmla="*/ 1827566 h 3765938"/>
              <a:gd name="connsiteX2" fmla="*/ 4244874 w 4285902"/>
              <a:gd name="connsiteY2" fmla="*/ 653548 h 3765938"/>
              <a:gd name="connsiteX3" fmla="*/ 1706786 w 4285902"/>
              <a:gd name="connsiteY3" fmla="*/ 6655 h 3765938"/>
              <a:gd name="connsiteX4" fmla="*/ 3492 w 4285902"/>
              <a:gd name="connsiteY4" fmla="*/ 1584443 h 3765938"/>
              <a:gd name="connsiteX5" fmla="*/ 1296562 w 4285902"/>
              <a:gd name="connsiteY5" fmla="*/ 3721271 h 3765938"/>
              <a:gd name="connsiteX6" fmla="*/ 2450857 w 4285902"/>
              <a:gd name="connsiteY6" fmla="*/ 3030271 h 3765938"/>
              <a:gd name="connsiteX7" fmla="*/ 3736037 w 4285902"/>
              <a:gd name="connsiteY7" fmla="*/ 2969311 h 3765938"/>
              <a:gd name="connsiteX0" fmla="*/ 3732810 w 4285902"/>
              <a:gd name="connsiteY0" fmla="*/ 2552632 h 3721271"/>
              <a:gd name="connsiteX1" fmla="*/ 3347328 w 4285902"/>
              <a:gd name="connsiteY1" fmla="*/ 1827566 h 3721271"/>
              <a:gd name="connsiteX2" fmla="*/ 4244874 w 4285902"/>
              <a:gd name="connsiteY2" fmla="*/ 653548 h 3721271"/>
              <a:gd name="connsiteX3" fmla="*/ 1706786 w 4285902"/>
              <a:gd name="connsiteY3" fmla="*/ 6655 h 3721271"/>
              <a:gd name="connsiteX4" fmla="*/ 3492 w 4285902"/>
              <a:gd name="connsiteY4" fmla="*/ 1584443 h 3721271"/>
              <a:gd name="connsiteX5" fmla="*/ 1296562 w 4285902"/>
              <a:gd name="connsiteY5" fmla="*/ 3721271 h 3721271"/>
              <a:gd name="connsiteX6" fmla="*/ 2450857 w 4285902"/>
              <a:gd name="connsiteY6" fmla="*/ 3030271 h 3721271"/>
              <a:gd name="connsiteX7" fmla="*/ 3736037 w 4285902"/>
              <a:gd name="connsiteY7" fmla="*/ 2969311 h 3721271"/>
              <a:gd name="connsiteX0" fmla="*/ 3732248 w 4285340"/>
              <a:gd name="connsiteY0" fmla="*/ 2552632 h 3751751"/>
              <a:gd name="connsiteX1" fmla="*/ 3346766 w 4285340"/>
              <a:gd name="connsiteY1" fmla="*/ 1827566 h 3751751"/>
              <a:gd name="connsiteX2" fmla="*/ 4244312 w 4285340"/>
              <a:gd name="connsiteY2" fmla="*/ 653548 h 3751751"/>
              <a:gd name="connsiteX3" fmla="*/ 1706224 w 4285340"/>
              <a:gd name="connsiteY3" fmla="*/ 6655 h 3751751"/>
              <a:gd name="connsiteX4" fmla="*/ 2930 w 4285340"/>
              <a:gd name="connsiteY4" fmla="*/ 1584443 h 3751751"/>
              <a:gd name="connsiteX5" fmla="*/ 1326480 w 4285340"/>
              <a:gd name="connsiteY5" fmla="*/ 3751751 h 3751751"/>
              <a:gd name="connsiteX6" fmla="*/ 2450295 w 4285340"/>
              <a:gd name="connsiteY6" fmla="*/ 3030271 h 3751751"/>
              <a:gd name="connsiteX7" fmla="*/ 3735475 w 4285340"/>
              <a:gd name="connsiteY7" fmla="*/ 2969311 h 3751751"/>
              <a:gd name="connsiteX0" fmla="*/ 3732248 w 4285340"/>
              <a:gd name="connsiteY0" fmla="*/ 2552632 h 3751751"/>
              <a:gd name="connsiteX1" fmla="*/ 3346766 w 4285340"/>
              <a:gd name="connsiteY1" fmla="*/ 1827566 h 3751751"/>
              <a:gd name="connsiteX2" fmla="*/ 4244312 w 4285340"/>
              <a:gd name="connsiteY2" fmla="*/ 653548 h 3751751"/>
              <a:gd name="connsiteX3" fmla="*/ 1706224 w 4285340"/>
              <a:gd name="connsiteY3" fmla="*/ 6655 h 3751751"/>
              <a:gd name="connsiteX4" fmla="*/ 2930 w 4285340"/>
              <a:gd name="connsiteY4" fmla="*/ 1584443 h 3751751"/>
              <a:gd name="connsiteX5" fmla="*/ 1326480 w 4285340"/>
              <a:gd name="connsiteY5" fmla="*/ 3751751 h 3751751"/>
              <a:gd name="connsiteX6" fmla="*/ 2450295 w 4285340"/>
              <a:gd name="connsiteY6" fmla="*/ 3030271 h 3751751"/>
              <a:gd name="connsiteX7" fmla="*/ 3735475 w 4285340"/>
              <a:gd name="connsiteY7" fmla="*/ 2969311 h 3751751"/>
              <a:gd name="connsiteX0" fmla="*/ 3732248 w 4285340"/>
              <a:gd name="connsiteY0" fmla="*/ 2552632 h 3751751"/>
              <a:gd name="connsiteX1" fmla="*/ 3346766 w 4285340"/>
              <a:gd name="connsiteY1" fmla="*/ 1827566 h 3751751"/>
              <a:gd name="connsiteX2" fmla="*/ 4244312 w 4285340"/>
              <a:gd name="connsiteY2" fmla="*/ 653548 h 3751751"/>
              <a:gd name="connsiteX3" fmla="*/ 1706224 w 4285340"/>
              <a:gd name="connsiteY3" fmla="*/ 6655 h 3751751"/>
              <a:gd name="connsiteX4" fmla="*/ 2930 w 4285340"/>
              <a:gd name="connsiteY4" fmla="*/ 1584443 h 3751751"/>
              <a:gd name="connsiteX5" fmla="*/ 1326480 w 4285340"/>
              <a:gd name="connsiteY5" fmla="*/ 3751751 h 3751751"/>
              <a:gd name="connsiteX6" fmla="*/ 2480775 w 4285340"/>
              <a:gd name="connsiteY6" fmla="*/ 3121711 h 3751751"/>
              <a:gd name="connsiteX7" fmla="*/ 3735475 w 4285340"/>
              <a:gd name="connsiteY7" fmla="*/ 2969311 h 3751751"/>
              <a:gd name="connsiteX0" fmla="*/ 3732248 w 4285340"/>
              <a:gd name="connsiteY0" fmla="*/ 2552632 h 3751751"/>
              <a:gd name="connsiteX1" fmla="*/ 3346766 w 4285340"/>
              <a:gd name="connsiteY1" fmla="*/ 1827566 h 3751751"/>
              <a:gd name="connsiteX2" fmla="*/ 4244312 w 4285340"/>
              <a:gd name="connsiteY2" fmla="*/ 653548 h 3751751"/>
              <a:gd name="connsiteX3" fmla="*/ 1706224 w 4285340"/>
              <a:gd name="connsiteY3" fmla="*/ 6655 h 3751751"/>
              <a:gd name="connsiteX4" fmla="*/ 2930 w 4285340"/>
              <a:gd name="connsiteY4" fmla="*/ 1584443 h 3751751"/>
              <a:gd name="connsiteX5" fmla="*/ 1326480 w 4285340"/>
              <a:gd name="connsiteY5" fmla="*/ 3751751 h 3751751"/>
              <a:gd name="connsiteX6" fmla="*/ 2480775 w 4285340"/>
              <a:gd name="connsiteY6" fmla="*/ 3121711 h 3751751"/>
              <a:gd name="connsiteX7" fmla="*/ 3735475 w 4285340"/>
              <a:gd name="connsiteY7" fmla="*/ 2969311 h 3751751"/>
              <a:gd name="connsiteX0" fmla="*/ 3732248 w 4285340"/>
              <a:gd name="connsiteY0" fmla="*/ 2552632 h 3751751"/>
              <a:gd name="connsiteX1" fmla="*/ 3346766 w 4285340"/>
              <a:gd name="connsiteY1" fmla="*/ 1827566 h 3751751"/>
              <a:gd name="connsiteX2" fmla="*/ 4244312 w 4285340"/>
              <a:gd name="connsiteY2" fmla="*/ 653548 h 3751751"/>
              <a:gd name="connsiteX3" fmla="*/ 1706224 w 4285340"/>
              <a:gd name="connsiteY3" fmla="*/ 6655 h 3751751"/>
              <a:gd name="connsiteX4" fmla="*/ 2930 w 4285340"/>
              <a:gd name="connsiteY4" fmla="*/ 1584443 h 3751751"/>
              <a:gd name="connsiteX5" fmla="*/ 1326480 w 4285340"/>
              <a:gd name="connsiteY5" fmla="*/ 3751751 h 3751751"/>
              <a:gd name="connsiteX6" fmla="*/ 2480775 w 4285340"/>
              <a:gd name="connsiteY6" fmla="*/ 3121711 h 3751751"/>
              <a:gd name="connsiteX7" fmla="*/ 3735475 w 4285340"/>
              <a:gd name="connsiteY7" fmla="*/ 2969311 h 3751751"/>
              <a:gd name="connsiteX0" fmla="*/ 3732248 w 4285340"/>
              <a:gd name="connsiteY0" fmla="*/ 2552632 h 3751751"/>
              <a:gd name="connsiteX1" fmla="*/ 3346766 w 4285340"/>
              <a:gd name="connsiteY1" fmla="*/ 1827566 h 3751751"/>
              <a:gd name="connsiteX2" fmla="*/ 4244312 w 4285340"/>
              <a:gd name="connsiteY2" fmla="*/ 653548 h 3751751"/>
              <a:gd name="connsiteX3" fmla="*/ 1706224 w 4285340"/>
              <a:gd name="connsiteY3" fmla="*/ 6655 h 3751751"/>
              <a:gd name="connsiteX4" fmla="*/ 2930 w 4285340"/>
              <a:gd name="connsiteY4" fmla="*/ 1584443 h 3751751"/>
              <a:gd name="connsiteX5" fmla="*/ 1326480 w 4285340"/>
              <a:gd name="connsiteY5" fmla="*/ 3751751 h 3751751"/>
              <a:gd name="connsiteX6" fmla="*/ 2480775 w 4285340"/>
              <a:gd name="connsiteY6" fmla="*/ 3121711 h 3751751"/>
              <a:gd name="connsiteX7" fmla="*/ 3735475 w 4285340"/>
              <a:gd name="connsiteY7" fmla="*/ 2969311 h 3751751"/>
              <a:gd name="connsiteX0" fmla="*/ 3732248 w 4244312"/>
              <a:gd name="connsiteY0" fmla="*/ 2552632 h 3751751"/>
              <a:gd name="connsiteX1" fmla="*/ 3346766 w 4244312"/>
              <a:gd name="connsiteY1" fmla="*/ 1827566 h 3751751"/>
              <a:gd name="connsiteX2" fmla="*/ 4244312 w 4244312"/>
              <a:gd name="connsiteY2" fmla="*/ 653548 h 3751751"/>
              <a:gd name="connsiteX3" fmla="*/ 1706224 w 4244312"/>
              <a:gd name="connsiteY3" fmla="*/ 6655 h 3751751"/>
              <a:gd name="connsiteX4" fmla="*/ 2930 w 4244312"/>
              <a:gd name="connsiteY4" fmla="*/ 1584443 h 3751751"/>
              <a:gd name="connsiteX5" fmla="*/ 1326480 w 4244312"/>
              <a:gd name="connsiteY5" fmla="*/ 3751751 h 3751751"/>
              <a:gd name="connsiteX6" fmla="*/ 2480775 w 4244312"/>
              <a:gd name="connsiteY6" fmla="*/ 3121711 h 3751751"/>
              <a:gd name="connsiteX7" fmla="*/ 3735475 w 4244312"/>
              <a:gd name="connsiteY7" fmla="*/ 2969311 h 3751751"/>
              <a:gd name="connsiteX0" fmla="*/ 3732248 w 4244312"/>
              <a:gd name="connsiteY0" fmla="*/ 2552632 h 3751751"/>
              <a:gd name="connsiteX1" fmla="*/ 3346766 w 4244312"/>
              <a:gd name="connsiteY1" fmla="*/ 1827566 h 3751751"/>
              <a:gd name="connsiteX2" fmla="*/ 4244312 w 4244312"/>
              <a:gd name="connsiteY2" fmla="*/ 653548 h 3751751"/>
              <a:gd name="connsiteX3" fmla="*/ 1706224 w 4244312"/>
              <a:gd name="connsiteY3" fmla="*/ 6655 h 3751751"/>
              <a:gd name="connsiteX4" fmla="*/ 2930 w 4244312"/>
              <a:gd name="connsiteY4" fmla="*/ 1584443 h 3751751"/>
              <a:gd name="connsiteX5" fmla="*/ 1326480 w 4244312"/>
              <a:gd name="connsiteY5" fmla="*/ 3751751 h 3751751"/>
              <a:gd name="connsiteX6" fmla="*/ 2480775 w 4244312"/>
              <a:gd name="connsiteY6" fmla="*/ 3121711 h 3751751"/>
              <a:gd name="connsiteX7" fmla="*/ 3750715 w 4244312"/>
              <a:gd name="connsiteY7" fmla="*/ 2775001 h 3751751"/>
              <a:gd name="connsiteX0" fmla="*/ 3732248 w 4244312"/>
              <a:gd name="connsiteY0" fmla="*/ 2552632 h 3751751"/>
              <a:gd name="connsiteX1" fmla="*/ 3346766 w 4244312"/>
              <a:gd name="connsiteY1" fmla="*/ 1827566 h 3751751"/>
              <a:gd name="connsiteX2" fmla="*/ 4244312 w 4244312"/>
              <a:gd name="connsiteY2" fmla="*/ 653548 h 3751751"/>
              <a:gd name="connsiteX3" fmla="*/ 1706224 w 4244312"/>
              <a:gd name="connsiteY3" fmla="*/ 6655 h 3751751"/>
              <a:gd name="connsiteX4" fmla="*/ 2930 w 4244312"/>
              <a:gd name="connsiteY4" fmla="*/ 1584443 h 3751751"/>
              <a:gd name="connsiteX5" fmla="*/ 1326480 w 4244312"/>
              <a:gd name="connsiteY5" fmla="*/ 3751751 h 3751751"/>
              <a:gd name="connsiteX6" fmla="*/ 2480775 w 4244312"/>
              <a:gd name="connsiteY6" fmla="*/ 3121711 h 3751751"/>
              <a:gd name="connsiteX7" fmla="*/ 3696433 w 4244312"/>
              <a:gd name="connsiteY7" fmla="*/ 2942148 h 3751751"/>
              <a:gd name="connsiteX8" fmla="*/ 3750715 w 4244312"/>
              <a:gd name="connsiteY8" fmla="*/ 2775001 h 3751751"/>
              <a:gd name="connsiteX0" fmla="*/ 3732248 w 4244312"/>
              <a:gd name="connsiteY0" fmla="*/ 2552632 h 3751751"/>
              <a:gd name="connsiteX1" fmla="*/ 3346766 w 4244312"/>
              <a:gd name="connsiteY1" fmla="*/ 1827566 h 3751751"/>
              <a:gd name="connsiteX2" fmla="*/ 4244312 w 4244312"/>
              <a:gd name="connsiteY2" fmla="*/ 653548 h 3751751"/>
              <a:gd name="connsiteX3" fmla="*/ 1706224 w 4244312"/>
              <a:gd name="connsiteY3" fmla="*/ 6655 h 3751751"/>
              <a:gd name="connsiteX4" fmla="*/ 2930 w 4244312"/>
              <a:gd name="connsiteY4" fmla="*/ 1584443 h 3751751"/>
              <a:gd name="connsiteX5" fmla="*/ 1326480 w 4244312"/>
              <a:gd name="connsiteY5" fmla="*/ 3751751 h 3751751"/>
              <a:gd name="connsiteX6" fmla="*/ 2480775 w 4244312"/>
              <a:gd name="connsiteY6" fmla="*/ 3121711 h 3751751"/>
              <a:gd name="connsiteX7" fmla="*/ 3696433 w 4244312"/>
              <a:gd name="connsiteY7" fmla="*/ 2942148 h 3751751"/>
              <a:gd name="connsiteX8" fmla="*/ 3750715 w 4244312"/>
              <a:gd name="connsiteY8" fmla="*/ 2775001 h 3751751"/>
              <a:gd name="connsiteX0" fmla="*/ 3732248 w 4244312"/>
              <a:gd name="connsiteY0" fmla="*/ 2552632 h 3751751"/>
              <a:gd name="connsiteX1" fmla="*/ 3346766 w 4244312"/>
              <a:gd name="connsiteY1" fmla="*/ 1827566 h 3751751"/>
              <a:gd name="connsiteX2" fmla="*/ 4244312 w 4244312"/>
              <a:gd name="connsiteY2" fmla="*/ 653548 h 3751751"/>
              <a:gd name="connsiteX3" fmla="*/ 1706224 w 4244312"/>
              <a:gd name="connsiteY3" fmla="*/ 6655 h 3751751"/>
              <a:gd name="connsiteX4" fmla="*/ 2930 w 4244312"/>
              <a:gd name="connsiteY4" fmla="*/ 1584443 h 3751751"/>
              <a:gd name="connsiteX5" fmla="*/ 1326480 w 4244312"/>
              <a:gd name="connsiteY5" fmla="*/ 3751751 h 3751751"/>
              <a:gd name="connsiteX6" fmla="*/ 2480775 w 4244312"/>
              <a:gd name="connsiteY6" fmla="*/ 3121711 h 3751751"/>
              <a:gd name="connsiteX7" fmla="*/ 3696433 w 4244312"/>
              <a:gd name="connsiteY7" fmla="*/ 2942148 h 3751751"/>
              <a:gd name="connsiteX8" fmla="*/ 3739285 w 4244312"/>
              <a:gd name="connsiteY8" fmla="*/ 2580691 h 3751751"/>
              <a:gd name="connsiteX0" fmla="*/ 3732248 w 4244312"/>
              <a:gd name="connsiteY0" fmla="*/ 2552632 h 3751751"/>
              <a:gd name="connsiteX1" fmla="*/ 3346766 w 4244312"/>
              <a:gd name="connsiteY1" fmla="*/ 1827566 h 3751751"/>
              <a:gd name="connsiteX2" fmla="*/ 4244312 w 4244312"/>
              <a:gd name="connsiteY2" fmla="*/ 653548 h 3751751"/>
              <a:gd name="connsiteX3" fmla="*/ 1706224 w 4244312"/>
              <a:gd name="connsiteY3" fmla="*/ 6655 h 3751751"/>
              <a:gd name="connsiteX4" fmla="*/ 2930 w 4244312"/>
              <a:gd name="connsiteY4" fmla="*/ 1584443 h 3751751"/>
              <a:gd name="connsiteX5" fmla="*/ 1326480 w 4244312"/>
              <a:gd name="connsiteY5" fmla="*/ 3751751 h 3751751"/>
              <a:gd name="connsiteX6" fmla="*/ 2480775 w 4244312"/>
              <a:gd name="connsiteY6" fmla="*/ 3121711 h 3751751"/>
              <a:gd name="connsiteX7" fmla="*/ 3696433 w 4244312"/>
              <a:gd name="connsiteY7" fmla="*/ 2942148 h 3751751"/>
              <a:gd name="connsiteX8" fmla="*/ 3739285 w 4244312"/>
              <a:gd name="connsiteY8" fmla="*/ 2580691 h 3751751"/>
              <a:gd name="connsiteX0" fmla="*/ 3732248 w 4244312"/>
              <a:gd name="connsiteY0" fmla="*/ 2552632 h 3751751"/>
              <a:gd name="connsiteX1" fmla="*/ 3346766 w 4244312"/>
              <a:gd name="connsiteY1" fmla="*/ 1827566 h 3751751"/>
              <a:gd name="connsiteX2" fmla="*/ 4244312 w 4244312"/>
              <a:gd name="connsiteY2" fmla="*/ 653548 h 3751751"/>
              <a:gd name="connsiteX3" fmla="*/ 1706224 w 4244312"/>
              <a:gd name="connsiteY3" fmla="*/ 6655 h 3751751"/>
              <a:gd name="connsiteX4" fmla="*/ 2930 w 4244312"/>
              <a:gd name="connsiteY4" fmla="*/ 1584443 h 3751751"/>
              <a:gd name="connsiteX5" fmla="*/ 1326480 w 4244312"/>
              <a:gd name="connsiteY5" fmla="*/ 3751751 h 3751751"/>
              <a:gd name="connsiteX6" fmla="*/ 2480775 w 4244312"/>
              <a:gd name="connsiteY6" fmla="*/ 3121711 h 3751751"/>
              <a:gd name="connsiteX7" fmla="*/ 3696433 w 4244312"/>
              <a:gd name="connsiteY7" fmla="*/ 2942148 h 3751751"/>
              <a:gd name="connsiteX8" fmla="*/ 3739285 w 4244312"/>
              <a:gd name="connsiteY8" fmla="*/ 2580691 h 3751751"/>
              <a:gd name="connsiteX0" fmla="*/ 3732248 w 4244312"/>
              <a:gd name="connsiteY0" fmla="*/ 2552632 h 3751751"/>
              <a:gd name="connsiteX1" fmla="*/ 3346766 w 4244312"/>
              <a:gd name="connsiteY1" fmla="*/ 1827566 h 3751751"/>
              <a:gd name="connsiteX2" fmla="*/ 4244312 w 4244312"/>
              <a:gd name="connsiteY2" fmla="*/ 653548 h 3751751"/>
              <a:gd name="connsiteX3" fmla="*/ 1706224 w 4244312"/>
              <a:gd name="connsiteY3" fmla="*/ 6655 h 3751751"/>
              <a:gd name="connsiteX4" fmla="*/ 2930 w 4244312"/>
              <a:gd name="connsiteY4" fmla="*/ 1584443 h 3751751"/>
              <a:gd name="connsiteX5" fmla="*/ 1326480 w 4244312"/>
              <a:gd name="connsiteY5" fmla="*/ 3751751 h 3751751"/>
              <a:gd name="connsiteX6" fmla="*/ 2480775 w 4244312"/>
              <a:gd name="connsiteY6" fmla="*/ 3121711 h 3751751"/>
              <a:gd name="connsiteX7" fmla="*/ 3696433 w 4244312"/>
              <a:gd name="connsiteY7" fmla="*/ 2942148 h 3751751"/>
              <a:gd name="connsiteX8" fmla="*/ 3739285 w 4244312"/>
              <a:gd name="connsiteY8" fmla="*/ 2580691 h 3751751"/>
              <a:gd name="connsiteX0" fmla="*/ 3732248 w 4244312"/>
              <a:gd name="connsiteY0" fmla="*/ 2552632 h 3751751"/>
              <a:gd name="connsiteX1" fmla="*/ 3346766 w 4244312"/>
              <a:gd name="connsiteY1" fmla="*/ 1827566 h 3751751"/>
              <a:gd name="connsiteX2" fmla="*/ 4244312 w 4244312"/>
              <a:gd name="connsiteY2" fmla="*/ 653548 h 3751751"/>
              <a:gd name="connsiteX3" fmla="*/ 1706224 w 4244312"/>
              <a:gd name="connsiteY3" fmla="*/ 6655 h 3751751"/>
              <a:gd name="connsiteX4" fmla="*/ 2930 w 4244312"/>
              <a:gd name="connsiteY4" fmla="*/ 1584443 h 3751751"/>
              <a:gd name="connsiteX5" fmla="*/ 1326480 w 4244312"/>
              <a:gd name="connsiteY5" fmla="*/ 3751751 h 3751751"/>
              <a:gd name="connsiteX6" fmla="*/ 2480775 w 4244312"/>
              <a:gd name="connsiteY6" fmla="*/ 3121711 h 3751751"/>
              <a:gd name="connsiteX7" fmla="*/ 3696433 w 4244312"/>
              <a:gd name="connsiteY7" fmla="*/ 2942148 h 3751751"/>
              <a:gd name="connsiteX8" fmla="*/ 3739285 w 4244312"/>
              <a:gd name="connsiteY8" fmla="*/ 2580691 h 3751751"/>
              <a:gd name="connsiteX0" fmla="*/ 3732248 w 4244312"/>
              <a:gd name="connsiteY0" fmla="*/ 2565332 h 3751751"/>
              <a:gd name="connsiteX1" fmla="*/ 3346766 w 4244312"/>
              <a:gd name="connsiteY1" fmla="*/ 1827566 h 3751751"/>
              <a:gd name="connsiteX2" fmla="*/ 4244312 w 4244312"/>
              <a:gd name="connsiteY2" fmla="*/ 653548 h 3751751"/>
              <a:gd name="connsiteX3" fmla="*/ 1706224 w 4244312"/>
              <a:gd name="connsiteY3" fmla="*/ 6655 h 3751751"/>
              <a:gd name="connsiteX4" fmla="*/ 2930 w 4244312"/>
              <a:gd name="connsiteY4" fmla="*/ 1584443 h 3751751"/>
              <a:gd name="connsiteX5" fmla="*/ 1326480 w 4244312"/>
              <a:gd name="connsiteY5" fmla="*/ 3751751 h 3751751"/>
              <a:gd name="connsiteX6" fmla="*/ 2480775 w 4244312"/>
              <a:gd name="connsiteY6" fmla="*/ 3121711 h 3751751"/>
              <a:gd name="connsiteX7" fmla="*/ 3696433 w 4244312"/>
              <a:gd name="connsiteY7" fmla="*/ 2942148 h 3751751"/>
              <a:gd name="connsiteX8" fmla="*/ 3739285 w 4244312"/>
              <a:gd name="connsiteY8" fmla="*/ 2580691 h 3751751"/>
              <a:gd name="connsiteX0" fmla="*/ 3731873 w 4243937"/>
              <a:gd name="connsiteY0" fmla="*/ 2565332 h 3777012"/>
              <a:gd name="connsiteX1" fmla="*/ 3346391 w 4243937"/>
              <a:gd name="connsiteY1" fmla="*/ 1827566 h 3777012"/>
              <a:gd name="connsiteX2" fmla="*/ 4243937 w 4243937"/>
              <a:gd name="connsiteY2" fmla="*/ 653548 h 3777012"/>
              <a:gd name="connsiteX3" fmla="*/ 1705849 w 4243937"/>
              <a:gd name="connsiteY3" fmla="*/ 6655 h 3777012"/>
              <a:gd name="connsiteX4" fmla="*/ 2555 w 4243937"/>
              <a:gd name="connsiteY4" fmla="*/ 1584443 h 3777012"/>
              <a:gd name="connsiteX5" fmla="*/ 1326105 w 4243937"/>
              <a:gd name="connsiteY5" fmla="*/ 3751751 h 3777012"/>
              <a:gd name="connsiteX6" fmla="*/ 2480400 w 4243937"/>
              <a:gd name="connsiteY6" fmla="*/ 3121711 h 3777012"/>
              <a:gd name="connsiteX7" fmla="*/ 3696058 w 4243937"/>
              <a:gd name="connsiteY7" fmla="*/ 2942148 h 3777012"/>
              <a:gd name="connsiteX8" fmla="*/ 3738910 w 4243937"/>
              <a:gd name="connsiteY8" fmla="*/ 2580691 h 3777012"/>
              <a:gd name="connsiteX0" fmla="*/ 3731873 w 4287979"/>
              <a:gd name="connsiteY0" fmla="*/ 2565332 h 3777012"/>
              <a:gd name="connsiteX1" fmla="*/ 3346391 w 4287979"/>
              <a:gd name="connsiteY1" fmla="*/ 1827566 h 3777012"/>
              <a:gd name="connsiteX2" fmla="*/ 4243937 w 4287979"/>
              <a:gd name="connsiteY2" fmla="*/ 653548 h 3777012"/>
              <a:gd name="connsiteX3" fmla="*/ 1705849 w 4287979"/>
              <a:gd name="connsiteY3" fmla="*/ 6655 h 3777012"/>
              <a:gd name="connsiteX4" fmla="*/ 2555 w 4287979"/>
              <a:gd name="connsiteY4" fmla="*/ 1584443 h 3777012"/>
              <a:gd name="connsiteX5" fmla="*/ 1326105 w 4287979"/>
              <a:gd name="connsiteY5" fmla="*/ 3751751 h 3777012"/>
              <a:gd name="connsiteX6" fmla="*/ 2480400 w 4287979"/>
              <a:gd name="connsiteY6" fmla="*/ 3121711 h 3777012"/>
              <a:gd name="connsiteX7" fmla="*/ 3696058 w 4287979"/>
              <a:gd name="connsiteY7" fmla="*/ 2942148 h 3777012"/>
              <a:gd name="connsiteX8" fmla="*/ 3738910 w 4287979"/>
              <a:gd name="connsiteY8" fmla="*/ 2580691 h 3777012"/>
              <a:gd name="connsiteX0" fmla="*/ 3731873 w 4257303"/>
              <a:gd name="connsiteY0" fmla="*/ 2566163 h 3777843"/>
              <a:gd name="connsiteX1" fmla="*/ 3346391 w 4257303"/>
              <a:gd name="connsiteY1" fmla="*/ 1828397 h 3777843"/>
              <a:gd name="connsiteX2" fmla="*/ 4243937 w 4257303"/>
              <a:gd name="connsiteY2" fmla="*/ 654379 h 3777843"/>
              <a:gd name="connsiteX3" fmla="*/ 1705849 w 4257303"/>
              <a:gd name="connsiteY3" fmla="*/ 7486 h 3777843"/>
              <a:gd name="connsiteX4" fmla="*/ 2555 w 4257303"/>
              <a:gd name="connsiteY4" fmla="*/ 1585274 h 3777843"/>
              <a:gd name="connsiteX5" fmla="*/ 1326105 w 4257303"/>
              <a:gd name="connsiteY5" fmla="*/ 3752582 h 3777843"/>
              <a:gd name="connsiteX6" fmla="*/ 2480400 w 4257303"/>
              <a:gd name="connsiteY6" fmla="*/ 3122542 h 3777843"/>
              <a:gd name="connsiteX7" fmla="*/ 3696058 w 4257303"/>
              <a:gd name="connsiteY7" fmla="*/ 2942979 h 3777843"/>
              <a:gd name="connsiteX8" fmla="*/ 3738910 w 4257303"/>
              <a:gd name="connsiteY8" fmla="*/ 2581522 h 377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57303" h="3777843">
                <a:moveTo>
                  <a:pt x="3731873" y="2566163"/>
                </a:moveTo>
                <a:cubicBezTo>
                  <a:pt x="3424832" y="2480251"/>
                  <a:pt x="3261047" y="2147028"/>
                  <a:pt x="3346391" y="1828397"/>
                </a:cubicBezTo>
                <a:cubicBezTo>
                  <a:pt x="3431735" y="1509766"/>
                  <a:pt x="4380201" y="1011204"/>
                  <a:pt x="4243937" y="654379"/>
                </a:cubicBezTo>
                <a:cubicBezTo>
                  <a:pt x="4107673" y="297554"/>
                  <a:pt x="2772410" y="-56223"/>
                  <a:pt x="1705849" y="7486"/>
                </a:cubicBezTo>
                <a:cubicBezTo>
                  <a:pt x="639288" y="71195"/>
                  <a:pt x="65846" y="961091"/>
                  <a:pt x="2555" y="1585274"/>
                </a:cubicBezTo>
                <a:cubicBezTo>
                  <a:pt x="-60736" y="2209457"/>
                  <a:pt x="1070611" y="4011483"/>
                  <a:pt x="1326105" y="3752582"/>
                </a:cubicBezTo>
                <a:cubicBezTo>
                  <a:pt x="1581599" y="3493681"/>
                  <a:pt x="2085408" y="3257476"/>
                  <a:pt x="2480400" y="3122542"/>
                </a:cubicBezTo>
                <a:cubicBezTo>
                  <a:pt x="2875392" y="2987608"/>
                  <a:pt x="3427251" y="2882654"/>
                  <a:pt x="3696058" y="2942979"/>
                </a:cubicBezTo>
                <a:cubicBezTo>
                  <a:pt x="3549575" y="2776609"/>
                  <a:pt x="3668903" y="2649385"/>
                  <a:pt x="3738910" y="2581522"/>
                </a:cubicBezTo>
              </a:path>
            </a:pathLst>
          </a:custGeom>
          <a:gradFill flip="none" rotWithShape="1">
            <a:gsLst>
              <a:gs pos="59000">
                <a:schemeClr val="bg1">
                  <a:alpha val="0"/>
                </a:schemeClr>
              </a:gs>
              <a:gs pos="80000">
                <a:srgbClr val="FF9F9F"/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B458306-CC6F-6126-0DBE-DE0AA4099F92}"/>
              </a:ext>
            </a:extLst>
          </p:cNvPr>
          <p:cNvGrpSpPr/>
          <p:nvPr/>
        </p:nvGrpSpPr>
        <p:grpSpPr>
          <a:xfrm>
            <a:off x="5241568" y="2681151"/>
            <a:ext cx="2246242" cy="2246242"/>
            <a:chOff x="5241568" y="2681151"/>
            <a:chExt cx="2246242" cy="2246242"/>
          </a:xfrm>
        </p:grpSpPr>
        <p:pic>
          <p:nvPicPr>
            <p:cNvPr id="196" name="Image 195" descr="Une image contenant Chair, art&#10;&#10;Le contenu généré par l’IA peut être incorrect.">
              <a:extLst>
                <a:ext uri="{FF2B5EF4-FFF2-40B4-BE49-F238E27FC236}">
                  <a16:creationId xmlns:a16="http://schemas.microsoft.com/office/drawing/2014/main" id="{2E6C2AE7-518F-0F68-C530-A1005CDE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1568" y="2681151"/>
              <a:ext cx="2246242" cy="2246242"/>
            </a:xfrm>
            <a:prstGeom prst="rect">
              <a:avLst/>
            </a:prstGeom>
          </p:spPr>
        </p:pic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38B812CF-F770-E8F4-6F5E-E6B1B51CC341}"/>
                </a:ext>
              </a:extLst>
            </p:cNvPr>
            <p:cNvSpPr/>
            <p:nvPr/>
          </p:nvSpPr>
          <p:spPr>
            <a:xfrm>
              <a:off x="5980654" y="3564700"/>
              <a:ext cx="432000" cy="4320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774AA0D3-2860-8119-9AF9-C6BC80AB6A30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F30F5CD-90F7-AE5D-B616-E63DD63A2D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9CEDAB19-3BAA-618F-E11C-0248EBE46E25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D043AF7-0FEC-8A5F-74BF-46644291AA10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18CF9E4F-96B8-C0C9-45C7-2E4ED9F89AAA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887647C-8082-A3CC-123B-E1D391D9406F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36608CB0-7182-872B-92DC-B5B69D1D9808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70C02D31-EA76-53D0-9796-66DEE9A65D6A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4" name="Image 63">
              <a:extLst>
                <a:ext uri="{FF2B5EF4-FFF2-40B4-BE49-F238E27FC236}">
                  <a16:creationId xmlns:a16="http://schemas.microsoft.com/office/drawing/2014/main" id="{EFB49D1B-65A5-2DEE-F5B7-255CC5096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73" name="Image 72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E1D7D896-2C83-6858-4109-C22EEC8FEAB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299ABF19-6576-B5D3-E1EB-E7029B65B139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C85A6A0A-2AF8-21EA-3DA3-625E9F6E52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76" name="Image 75">
            <a:extLst>
              <a:ext uri="{FF2B5EF4-FFF2-40B4-BE49-F238E27FC236}">
                <a16:creationId xmlns:a16="http://schemas.microsoft.com/office/drawing/2014/main" id="{5225BF03-F9B9-2F10-1A75-9BEDE701074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87" name="ZoneTexte 86">
            <a:extLst>
              <a:ext uri="{FF2B5EF4-FFF2-40B4-BE49-F238E27FC236}">
                <a16:creationId xmlns:a16="http://schemas.microsoft.com/office/drawing/2014/main" id="{4D024C68-DBE9-BA49-DDCE-3B7B11E50B1A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F400D41A-CD74-69E7-09E4-C950D5976097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41681109-AC6D-DDE1-4C2D-36B2FAAD30DA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F59BC7FE-2101-CCCB-77AA-1C07ADC7A0F8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7EA4284E-0EA1-22D6-9496-D1DB730D0B14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8521B8E5-470F-0483-0D09-4EE578652D2B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BD5EC4E0-06C4-0B05-4B9D-14793D65C348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BD9AB1B0-E325-6275-6B42-C690F2CE7BD1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17404B52-9D2A-1AC5-4697-1A49F896C9CC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53AB5C60-6BCD-AAE0-6BEA-12DEAD47E581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" name="Ellipse 102">
            <a:extLst>
              <a:ext uri="{FF2B5EF4-FFF2-40B4-BE49-F238E27FC236}">
                <a16:creationId xmlns:a16="http://schemas.microsoft.com/office/drawing/2014/main" id="{C35E0533-F887-E0B7-947C-003623C5EC6D}"/>
              </a:ext>
            </a:extLst>
          </p:cNvPr>
          <p:cNvSpPr/>
          <p:nvPr/>
        </p:nvSpPr>
        <p:spPr>
          <a:xfrm>
            <a:off x="536857" y="85544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3B5B280-E527-AB47-6E42-13AE2201E36E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01/22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Flèche : haut 3">
            <a:extLst>
              <a:ext uri="{FF2B5EF4-FFF2-40B4-BE49-F238E27FC236}">
                <a16:creationId xmlns:a16="http://schemas.microsoft.com/office/drawing/2014/main" id="{8E861539-36B4-3CDF-DA08-9DE0115C72AE}"/>
              </a:ext>
            </a:extLst>
          </p:cNvPr>
          <p:cNvSpPr/>
          <p:nvPr/>
        </p:nvSpPr>
        <p:spPr>
          <a:xfrm>
            <a:off x="-1645424" y="2116862"/>
            <a:ext cx="1494822" cy="1077218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Intra vs extra </a:t>
            </a:r>
            <a:r>
              <a:rPr lang="fr-FR" dirty="0" err="1"/>
              <a:t>hepatic</a:t>
            </a:r>
            <a:r>
              <a:rPr lang="fr-F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4760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F6E18-96BE-5292-62F1-38A2C9F1D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9078FD-A1C8-D347-31AD-21F3AC3D2389}"/>
              </a:ext>
            </a:extLst>
          </p:cNvPr>
          <p:cNvSpPr txBox="1"/>
          <p:nvPr/>
        </p:nvSpPr>
        <p:spPr>
          <a:xfrm>
            <a:off x="2680970" y="942561"/>
            <a:ext cx="373535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In vitro </a:t>
            </a:r>
            <a:r>
              <a:rPr lang="fr-FR" sz="2000" b="1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experiments</a:t>
            </a:r>
            <a:endParaRPr lang="fr-FR" sz="2000" b="1" dirty="0">
              <a:latin typeface="Calibri    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Human </a:t>
            </a:r>
            <a:r>
              <a:rPr lang="fr-FR" sz="2000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cell</a:t>
            </a:r>
            <a:r>
              <a: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lines</a:t>
            </a:r>
            <a:r>
              <a: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 of CCA (HuCCT1) </a:t>
            </a:r>
          </a:p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(24h post-</a:t>
            </a:r>
            <a:r>
              <a:rPr lang="fr-FR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treatment</a:t>
            </a:r>
            <a:r>
              <a:rPr lang="fr-FR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  <a:endParaRPr lang="fr-FR" sz="2000" dirty="0">
              <a:latin typeface="Calibri    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679EBCEE-EA22-020D-C6E2-4D110EF2F38D}"/>
              </a:ext>
            </a:extLst>
          </p:cNvPr>
          <p:cNvCxnSpPr>
            <a:cxnSpLocks/>
          </p:cNvCxnSpPr>
          <p:nvPr/>
        </p:nvCxnSpPr>
        <p:spPr>
          <a:xfrm>
            <a:off x="7012233" y="1066800"/>
            <a:ext cx="0" cy="5791200"/>
          </a:xfrm>
          <a:prstGeom prst="line">
            <a:avLst/>
          </a:prstGeom>
          <a:ln>
            <a:solidFill>
              <a:srgbClr val="0829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Image 61" descr="Une image contenant vaisselle, rose&#10;&#10;Le contenu généré par l’IA peut être incorrect.">
            <a:extLst>
              <a:ext uri="{FF2B5EF4-FFF2-40B4-BE49-F238E27FC236}">
                <a16:creationId xmlns:a16="http://schemas.microsoft.com/office/drawing/2014/main" id="{998BEAF1-A9CC-9B6F-3CC1-FA870CD79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791" y="2047219"/>
            <a:ext cx="1865376" cy="124358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02" name="Groupe 201">
            <a:extLst>
              <a:ext uri="{FF2B5EF4-FFF2-40B4-BE49-F238E27FC236}">
                <a16:creationId xmlns:a16="http://schemas.microsoft.com/office/drawing/2014/main" id="{AF3CA908-790D-20F4-48C1-6D3AEDA5A71C}"/>
              </a:ext>
            </a:extLst>
          </p:cNvPr>
          <p:cNvGrpSpPr/>
          <p:nvPr/>
        </p:nvGrpSpPr>
        <p:grpSpPr>
          <a:xfrm>
            <a:off x="2213931" y="3366979"/>
            <a:ext cx="4637114" cy="3450268"/>
            <a:chOff x="2213931" y="3366979"/>
            <a:chExt cx="4637114" cy="3450268"/>
          </a:xfrm>
        </p:grpSpPr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A3A6F950-86F6-0287-DA63-F2D79A349B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094475" y="5542909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27DBB680-3263-7025-0AB1-F89789B7061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094475" y="5789469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E0A4290D-C3F1-2694-6C68-A4AE3CD9C82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072293" y="6012787"/>
              <a:ext cx="0" cy="108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1" name="Groupe 200">
              <a:extLst>
                <a:ext uri="{FF2B5EF4-FFF2-40B4-BE49-F238E27FC236}">
                  <a16:creationId xmlns:a16="http://schemas.microsoft.com/office/drawing/2014/main" id="{C7E432C5-A10D-500E-948E-55F99BE52D8F}"/>
                </a:ext>
              </a:extLst>
            </p:cNvPr>
            <p:cNvGrpSpPr/>
            <p:nvPr/>
          </p:nvGrpSpPr>
          <p:grpSpPr>
            <a:xfrm>
              <a:off x="2213931" y="3366979"/>
              <a:ext cx="4637114" cy="3450268"/>
              <a:chOff x="2213931" y="3366979"/>
              <a:chExt cx="4637114" cy="3450268"/>
            </a:xfrm>
          </p:grpSpPr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A0F175E3-F028-7B5F-7598-2849541B0E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16111" y="6066979"/>
                <a:ext cx="373493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EB0896C1-74D7-C46B-C07C-0600C310909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778303" y="4716979"/>
                <a:ext cx="270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>
                <a:extLst>
                  <a:ext uri="{FF2B5EF4-FFF2-40B4-BE49-F238E27FC236}">
                    <a16:creationId xmlns:a16="http://schemas.microsoft.com/office/drawing/2014/main" id="{07192A45-CD34-B9FF-C11F-1B886C336AE0}"/>
                  </a:ext>
                </a:extLst>
              </p:cNvPr>
              <p:cNvCxnSpPr/>
              <p:nvPr/>
            </p:nvCxnSpPr>
            <p:spPr>
              <a:xfrm>
                <a:off x="3513113" y="6063304"/>
                <a:ext cx="0" cy="10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2D2D544B-50DC-D49C-9441-2D0236A0ACA3}"/>
                  </a:ext>
                </a:extLst>
              </p:cNvPr>
              <p:cNvCxnSpPr/>
              <p:nvPr/>
            </p:nvCxnSpPr>
            <p:spPr>
              <a:xfrm>
                <a:off x="4101758" y="6069019"/>
                <a:ext cx="0" cy="10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D4C9F5A9-D919-06B6-79F5-0AD2A6F63D13}"/>
                  </a:ext>
                </a:extLst>
              </p:cNvPr>
              <p:cNvCxnSpPr/>
              <p:nvPr/>
            </p:nvCxnSpPr>
            <p:spPr>
              <a:xfrm>
                <a:off x="4692308" y="6067114"/>
                <a:ext cx="0" cy="10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BE87E720-C3BF-A256-7B0C-E7701C96E124}"/>
                  </a:ext>
                </a:extLst>
              </p:cNvPr>
              <p:cNvCxnSpPr/>
              <p:nvPr/>
            </p:nvCxnSpPr>
            <p:spPr>
              <a:xfrm>
                <a:off x="5284763" y="6067114"/>
                <a:ext cx="0" cy="10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8A66658A-B6D6-0EDB-D791-FBAC6267553F}"/>
                  </a:ext>
                </a:extLst>
              </p:cNvPr>
              <p:cNvCxnSpPr/>
              <p:nvPr/>
            </p:nvCxnSpPr>
            <p:spPr>
              <a:xfrm>
                <a:off x="5873408" y="6065209"/>
                <a:ext cx="0" cy="10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B6909E72-FFF4-68F4-5167-FE8798C732C7}"/>
                  </a:ext>
                </a:extLst>
              </p:cNvPr>
              <p:cNvCxnSpPr/>
              <p:nvPr/>
            </p:nvCxnSpPr>
            <p:spPr>
              <a:xfrm>
                <a:off x="6463958" y="6065209"/>
                <a:ext cx="0" cy="10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D44B192F-EC22-2854-26EF-540987B5CAB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073541" y="3577086"/>
                <a:ext cx="0" cy="10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3E5CF05B-CD59-947E-D833-7AF0493880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073541" y="4796127"/>
                <a:ext cx="0" cy="108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B5C419F1-5C77-8742-DD9A-DFC6F327E95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091541" y="3840671"/>
                <a:ext cx="0" cy="72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>
                <a:extLst>
                  <a:ext uri="{FF2B5EF4-FFF2-40B4-BE49-F238E27FC236}">
                    <a16:creationId xmlns:a16="http://schemas.microsoft.com/office/drawing/2014/main" id="{5784E9AF-5F74-5FE3-D568-C0A8DFBC9F7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091541" y="4089136"/>
                <a:ext cx="0" cy="72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7F2848E4-2F75-9AA9-0934-F0E98A0259C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087905" y="4324541"/>
                <a:ext cx="0" cy="72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82A87648-573C-DE19-3E26-BD2477E2653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087905" y="4573006"/>
                <a:ext cx="0" cy="72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520C5538-178C-A6DA-B516-C5C510CFAA0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098111" y="5057134"/>
                <a:ext cx="0" cy="72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7AA008FB-25BF-40C9-8A14-5F0D2E93AA7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098111" y="5305599"/>
                <a:ext cx="0" cy="72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94BB58BF-9D01-0809-358C-80E3A9AB1E53}"/>
                  </a:ext>
                </a:extLst>
              </p:cNvPr>
              <p:cNvSpPr txBox="1"/>
              <p:nvPr/>
            </p:nvSpPr>
            <p:spPr>
              <a:xfrm>
                <a:off x="3373735" y="6131249"/>
                <a:ext cx="33361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dirty="0"/>
                  <a:t>0         0.5         1     </a:t>
                </a:r>
                <a:r>
                  <a:rPr lang="fr-FR" sz="600" dirty="0"/>
                  <a:t> </a:t>
                </a:r>
                <a:r>
                  <a:rPr lang="fr-FR" sz="1600" dirty="0"/>
                  <a:t>     2  </a:t>
                </a:r>
                <a:r>
                  <a:rPr lang="fr-FR" sz="600" dirty="0"/>
                  <a:t> </a:t>
                </a:r>
                <a:r>
                  <a:rPr lang="fr-FR" sz="1600" dirty="0"/>
                  <a:t>        3           5 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69F76206-C559-9829-E177-3DB3B8F1E927}"/>
                  </a:ext>
                </a:extLst>
              </p:cNvPr>
              <p:cNvSpPr txBox="1"/>
              <p:nvPr/>
            </p:nvSpPr>
            <p:spPr>
              <a:xfrm>
                <a:off x="2516129" y="3453530"/>
                <a:ext cx="497316" cy="28007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600" dirty="0"/>
                  <a:t>100</a:t>
                </a:r>
              </a:p>
              <a:p>
                <a:pPr algn="r"/>
                <a:endParaRPr lang="fr-FR" sz="1600" dirty="0"/>
              </a:p>
              <a:p>
                <a:pPr algn="r"/>
                <a:endParaRPr lang="fr-FR" sz="1600" dirty="0"/>
              </a:p>
              <a:p>
                <a:pPr algn="r"/>
                <a:endParaRPr lang="fr-FR" sz="1600" dirty="0"/>
              </a:p>
              <a:p>
                <a:pPr algn="r"/>
                <a:endParaRPr lang="fr-FR" sz="1600" dirty="0"/>
              </a:p>
              <a:p>
                <a:pPr algn="r"/>
                <a:r>
                  <a:rPr lang="fr-FR" sz="1600" dirty="0"/>
                  <a:t>50</a:t>
                </a:r>
              </a:p>
              <a:p>
                <a:pPr algn="r"/>
                <a:endParaRPr lang="fr-FR" sz="1600" dirty="0"/>
              </a:p>
              <a:p>
                <a:pPr algn="r"/>
                <a:endParaRPr lang="fr-FR" sz="1600" dirty="0"/>
              </a:p>
              <a:p>
                <a:pPr algn="r"/>
                <a:endParaRPr lang="fr-FR" sz="1600" dirty="0"/>
              </a:p>
              <a:p>
                <a:pPr algn="r"/>
                <a:endParaRPr lang="fr-FR" sz="1600" dirty="0"/>
              </a:p>
              <a:p>
                <a:pPr algn="r"/>
                <a:r>
                  <a:rPr lang="fr-FR" sz="1600" dirty="0"/>
                  <a:t>0</a:t>
                </a:r>
              </a:p>
            </p:txBody>
          </p:sp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D94C20A2-4059-FDFF-25F3-03DCC3EF9B4C}"/>
                  </a:ext>
                </a:extLst>
              </p:cNvPr>
              <p:cNvSpPr txBox="1"/>
              <p:nvPr/>
            </p:nvSpPr>
            <p:spPr>
              <a:xfrm>
                <a:off x="3248005" y="6417137"/>
                <a:ext cx="35730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dirty="0">
                    <a:latin typeface="Calibri    "/>
                    <a:ea typeface="Tahoma" panose="020B0604030504040204" pitchFamily="34" charset="0"/>
                    <a:cs typeface="Arial" panose="020B0604020202020204" pitchFamily="34" charset="0"/>
                  </a:rPr>
                  <a:t>Plasma </a:t>
                </a:r>
                <a:r>
                  <a:rPr lang="fr-FR" sz="2000" dirty="0" err="1">
                    <a:latin typeface="Calibri    "/>
                    <a:ea typeface="Tahoma" panose="020B0604030504040204" pitchFamily="34" charset="0"/>
                    <a:cs typeface="Arial" panose="020B0604020202020204" pitchFamily="34" charset="0"/>
                  </a:rPr>
                  <a:t>exposure</a:t>
                </a:r>
                <a:r>
                  <a:rPr lang="fr-FR" sz="2000" dirty="0">
                    <a:latin typeface="Calibri    "/>
                    <a:ea typeface="Tahoma" panose="020B0604030504040204" pitchFamily="34" charset="0"/>
                    <a:cs typeface="Arial" panose="020B0604020202020204" pitchFamily="34" charset="0"/>
                  </a:rPr>
                  <a:t> time (min)</a:t>
                </a:r>
              </a:p>
            </p:txBody>
          </p:sp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363E2B14-4157-AD21-A1B6-2D4F17631DD1}"/>
                  </a:ext>
                </a:extLst>
              </p:cNvPr>
              <p:cNvSpPr txBox="1"/>
              <p:nvPr/>
            </p:nvSpPr>
            <p:spPr>
              <a:xfrm rot="16200000" flipH="1">
                <a:off x="1227937" y="4607178"/>
                <a:ext cx="23720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dirty="0" err="1">
                    <a:latin typeface="Calibri    "/>
                    <a:ea typeface="Tahoma" panose="020B0604030504040204" pitchFamily="34" charset="0"/>
                    <a:cs typeface="Arial" panose="020B0604020202020204" pitchFamily="34" charset="0"/>
                  </a:rPr>
                  <a:t>Cell</a:t>
                </a:r>
                <a:r>
                  <a:rPr lang="fr-FR" sz="2000" dirty="0">
                    <a:latin typeface="Calibri    "/>
                    <a:ea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2000" dirty="0" err="1">
                    <a:latin typeface="Calibri    "/>
                    <a:ea typeface="Tahoma" panose="020B0604030504040204" pitchFamily="34" charset="0"/>
                    <a:cs typeface="Arial" panose="020B0604020202020204" pitchFamily="34" charset="0"/>
                  </a:rPr>
                  <a:t>viability</a:t>
                </a:r>
                <a:r>
                  <a:rPr lang="fr-FR" sz="2000" dirty="0">
                    <a:latin typeface="Calibri    "/>
                    <a:ea typeface="Tahoma" panose="020B0604030504040204" pitchFamily="34" charset="0"/>
                    <a:cs typeface="Arial" panose="020B0604020202020204" pitchFamily="34" charset="0"/>
                  </a:rPr>
                  <a:t> (%</a:t>
                </a:r>
                <a:r>
                  <a:rPr lang="fr-FR" sz="2000" baseline="-25000" dirty="0">
                    <a:latin typeface="Calibri    "/>
                    <a:ea typeface="Tahoma" panose="020B0604030504040204" pitchFamily="34" charset="0"/>
                    <a:cs typeface="Arial" panose="020B0604020202020204" pitchFamily="34" charset="0"/>
                  </a:rPr>
                  <a:t>CTRL</a:t>
                </a:r>
                <a:r>
                  <a:rPr lang="fr-FR" sz="2000" dirty="0">
                    <a:latin typeface="Calibri    "/>
                    <a:ea typeface="Tahoma" panose="020B060403050404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p:grp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115EC-BB1B-F808-B621-A5B00FD0BAB3}"/>
              </a:ext>
            </a:extLst>
          </p:cNvPr>
          <p:cNvSpPr/>
          <p:nvPr/>
        </p:nvSpPr>
        <p:spPr>
          <a:xfrm>
            <a:off x="3331825" y="3610420"/>
            <a:ext cx="360000" cy="2448000"/>
          </a:xfrm>
          <a:prstGeom prst="rect">
            <a:avLst/>
          </a:prstGeom>
          <a:solidFill>
            <a:srgbClr val="CC00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3" name="Groupe 202">
            <a:extLst>
              <a:ext uri="{FF2B5EF4-FFF2-40B4-BE49-F238E27FC236}">
                <a16:creationId xmlns:a16="http://schemas.microsoft.com/office/drawing/2014/main" id="{27F6116D-B0F6-A321-691D-D5648FC416B9}"/>
              </a:ext>
            </a:extLst>
          </p:cNvPr>
          <p:cNvGrpSpPr/>
          <p:nvPr/>
        </p:nvGrpSpPr>
        <p:grpSpPr>
          <a:xfrm>
            <a:off x="3921145" y="3480027"/>
            <a:ext cx="360000" cy="2579466"/>
            <a:chOff x="3921145" y="3480027"/>
            <a:chExt cx="360000" cy="2579466"/>
          </a:xfrm>
        </p:grpSpPr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8FE4A6FB-22D3-2B55-C262-55A5233513E2}"/>
                </a:ext>
              </a:extLst>
            </p:cNvPr>
            <p:cNvCxnSpPr/>
            <p:nvPr/>
          </p:nvCxnSpPr>
          <p:spPr>
            <a:xfrm>
              <a:off x="4103050" y="3481465"/>
              <a:ext cx="0" cy="360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9869869A-D639-39E6-363E-942FAD39DFF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102140" y="3381027"/>
              <a:ext cx="0" cy="198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AB9C161-130F-6E84-8449-730A9BC375F3}"/>
                </a:ext>
              </a:extLst>
            </p:cNvPr>
            <p:cNvSpPr/>
            <p:nvPr/>
          </p:nvSpPr>
          <p:spPr>
            <a:xfrm>
              <a:off x="3921145" y="3847788"/>
              <a:ext cx="360000" cy="2211705"/>
            </a:xfrm>
            <a:prstGeom prst="rect">
              <a:avLst/>
            </a:prstGeom>
            <a:solidFill>
              <a:srgbClr val="CC00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4" name="Groupe 203">
            <a:extLst>
              <a:ext uri="{FF2B5EF4-FFF2-40B4-BE49-F238E27FC236}">
                <a16:creationId xmlns:a16="http://schemas.microsoft.com/office/drawing/2014/main" id="{AA4C8B50-DDCD-CDEE-D873-B800025F254C}"/>
              </a:ext>
            </a:extLst>
          </p:cNvPr>
          <p:cNvGrpSpPr/>
          <p:nvPr/>
        </p:nvGrpSpPr>
        <p:grpSpPr>
          <a:xfrm>
            <a:off x="4514037" y="4506822"/>
            <a:ext cx="360000" cy="1554576"/>
            <a:chOff x="4514037" y="4506822"/>
            <a:chExt cx="360000" cy="1554576"/>
          </a:xfrm>
        </p:grpSpPr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9A983A53-C3F5-3636-C2E7-5E0C5002157E}"/>
                </a:ext>
              </a:extLst>
            </p:cNvPr>
            <p:cNvCxnSpPr/>
            <p:nvPr/>
          </p:nvCxnSpPr>
          <p:spPr>
            <a:xfrm>
              <a:off x="4694213" y="4508260"/>
              <a:ext cx="0" cy="108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769F8F54-B082-1334-714D-2A855B3CA6A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693303" y="4407822"/>
              <a:ext cx="0" cy="198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C86B649-3B0D-096E-4C5B-1C8D2157EF98}"/>
                </a:ext>
              </a:extLst>
            </p:cNvPr>
            <p:cNvSpPr/>
            <p:nvPr/>
          </p:nvSpPr>
          <p:spPr>
            <a:xfrm>
              <a:off x="4514037" y="4579309"/>
              <a:ext cx="360000" cy="1482089"/>
            </a:xfrm>
            <a:prstGeom prst="rect">
              <a:avLst/>
            </a:prstGeom>
            <a:solidFill>
              <a:srgbClr val="CC00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5" name="Groupe 204">
            <a:extLst>
              <a:ext uri="{FF2B5EF4-FFF2-40B4-BE49-F238E27FC236}">
                <a16:creationId xmlns:a16="http://schemas.microsoft.com/office/drawing/2014/main" id="{AA148204-9591-DE5A-B6A1-4AA80A4ACD4F}"/>
              </a:ext>
            </a:extLst>
          </p:cNvPr>
          <p:cNvGrpSpPr/>
          <p:nvPr/>
        </p:nvGrpSpPr>
        <p:grpSpPr>
          <a:xfrm>
            <a:off x="5107167" y="4901157"/>
            <a:ext cx="360000" cy="1162011"/>
            <a:chOff x="5107167" y="4901157"/>
            <a:chExt cx="360000" cy="1162011"/>
          </a:xfrm>
        </p:grpSpPr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189A8B25-4589-40B8-BEC2-DF88FB1F95FB}"/>
                </a:ext>
              </a:extLst>
            </p:cNvPr>
            <p:cNvCxnSpPr/>
            <p:nvPr/>
          </p:nvCxnSpPr>
          <p:spPr>
            <a:xfrm>
              <a:off x="5285673" y="4902595"/>
              <a:ext cx="0" cy="108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AE668F65-1726-64B3-8257-3DDA15D6239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284763" y="4802157"/>
              <a:ext cx="0" cy="198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BA37804-65FD-4C86-CFA4-560A2FC4164D}"/>
                </a:ext>
              </a:extLst>
            </p:cNvPr>
            <p:cNvSpPr/>
            <p:nvPr/>
          </p:nvSpPr>
          <p:spPr>
            <a:xfrm>
              <a:off x="5107167" y="4983168"/>
              <a:ext cx="360000" cy="1080000"/>
            </a:xfrm>
            <a:prstGeom prst="rect">
              <a:avLst/>
            </a:prstGeom>
            <a:solidFill>
              <a:srgbClr val="CC00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6" name="Groupe 205">
            <a:extLst>
              <a:ext uri="{FF2B5EF4-FFF2-40B4-BE49-F238E27FC236}">
                <a16:creationId xmlns:a16="http://schemas.microsoft.com/office/drawing/2014/main" id="{9E41E9AC-2370-E32E-9763-1A5FB976CB26}"/>
              </a:ext>
            </a:extLst>
          </p:cNvPr>
          <p:cNvGrpSpPr/>
          <p:nvPr/>
        </p:nvGrpSpPr>
        <p:grpSpPr>
          <a:xfrm>
            <a:off x="5696174" y="5016213"/>
            <a:ext cx="360000" cy="1051681"/>
            <a:chOff x="5696174" y="5016213"/>
            <a:chExt cx="360000" cy="1051681"/>
          </a:xfrm>
        </p:grpSpPr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2D445318-3A65-0998-36EA-9A1F71AC5B9E}"/>
                </a:ext>
              </a:extLst>
            </p:cNvPr>
            <p:cNvCxnSpPr/>
            <p:nvPr/>
          </p:nvCxnSpPr>
          <p:spPr>
            <a:xfrm>
              <a:off x="5872413" y="5017651"/>
              <a:ext cx="0" cy="108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91C16FCE-4631-ACAC-ABA1-C4CE2460BB1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871503" y="4917213"/>
              <a:ext cx="0" cy="198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DD1C959-2235-B70A-8A8C-F846524E8171}"/>
                </a:ext>
              </a:extLst>
            </p:cNvPr>
            <p:cNvSpPr/>
            <p:nvPr/>
          </p:nvSpPr>
          <p:spPr>
            <a:xfrm>
              <a:off x="5696174" y="5077894"/>
              <a:ext cx="360000" cy="990000"/>
            </a:xfrm>
            <a:prstGeom prst="rect">
              <a:avLst/>
            </a:prstGeom>
            <a:solidFill>
              <a:srgbClr val="CC00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7" name="Groupe 206">
            <a:extLst>
              <a:ext uri="{FF2B5EF4-FFF2-40B4-BE49-F238E27FC236}">
                <a16:creationId xmlns:a16="http://schemas.microsoft.com/office/drawing/2014/main" id="{EECF62C4-E358-EE01-10DB-D81837799E67}"/>
              </a:ext>
            </a:extLst>
          </p:cNvPr>
          <p:cNvGrpSpPr/>
          <p:nvPr/>
        </p:nvGrpSpPr>
        <p:grpSpPr>
          <a:xfrm>
            <a:off x="6283958" y="5250528"/>
            <a:ext cx="360000" cy="816225"/>
            <a:chOff x="6283958" y="5250528"/>
            <a:chExt cx="360000" cy="816225"/>
          </a:xfrm>
        </p:grpSpPr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4957AF8C-36ED-9F3C-2D34-CBB9C728B147}"/>
                </a:ext>
              </a:extLst>
            </p:cNvPr>
            <p:cNvCxnSpPr/>
            <p:nvPr/>
          </p:nvCxnSpPr>
          <p:spPr>
            <a:xfrm>
              <a:off x="6466773" y="5251966"/>
              <a:ext cx="0" cy="108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738872D4-A6D8-F47A-A6DA-F94B9659D7E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465863" y="5151528"/>
              <a:ext cx="0" cy="198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EBD987B-2E01-42A6-A00A-766689B3FC02}"/>
                </a:ext>
              </a:extLst>
            </p:cNvPr>
            <p:cNvSpPr/>
            <p:nvPr/>
          </p:nvSpPr>
          <p:spPr>
            <a:xfrm>
              <a:off x="6283958" y="5328753"/>
              <a:ext cx="360000" cy="738000"/>
            </a:xfrm>
            <a:prstGeom prst="rect">
              <a:avLst/>
            </a:prstGeom>
            <a:solidFill>
              <a:srgbClr val="CC00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5" name="ZoneTexte 64">
            <a:extLst>
              <a:ext uri="{FF2B5EF4-FFF2-40B4-BE49-F238E27FC236}">
                <a16:creationId xmlns:a16="http://schemas.microsoft.com/office/drawing/2014/main" id="{15D65499-DC50-D35A-D2A8-B368C0C891DE}"/>
              </a:ext>
            </a:extLst>
          </p:cNvPr>
          <p:cNvSpPr txBox="1"/>
          <p:nvPr/>
        </p:nvSpPr>
        <p:spPr>
          <a:xfrm>
            <a:off x="7498334" y="942561"/>
            <a:ext cx="42036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In vivo </a:t>
            </a:r>
            <a:r>
              <a:rPr lang="fr-FR" sz="2000" b="1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experiments</a:t>
            </a:r>
            <a:endParaRPr lang="fr-FR" sz="2000" b="1" dirty="0">
              <a:latin typeface="Calibri    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Murine </a:t>
            </a:r>
            <a:r>
              <a:rPr lang="fr-FR" sz="2000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cell</a:t>
            </a:r>
            <a:r>
              <a: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lines</a:t>
            </a:r>
            <a:r>
              <a: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 of CCA (SB-1)</a:t>
            </a:r>
          </a:p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(</a:t>
            </a:r>
            <a:r>
              <a:rPr lang="fr-FR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Immunocompetent</a:t>
            </a:r>
            <a:r>
              <a:rPr lang="fr-FR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mice</a:t>
            </a:r>
            <a:r>
              <a:rPr lang="fr-FR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  <a:endParaRPr lang="fr-FR" sz="2000" dirty="0">
              <a:latin typeface="Calibri    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81BDD9AA-3892-3C0E-91D8-F2A136DAE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058" y="2009652"/>
            <a:ext cx="2185776" cy="1440000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0B4C1346-EBC7-5E09-17A5-9981C7BEE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3118" y="2009652"/>
            <a:ext cx="1412250" cy="14400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D9369D13-4F6B-3E24-9717-D8D19B7D0145}"/>
              </a:ext>
            </a:extLst>
          </p:cNvPr>
          <p:cNvGrpSpPr/>
          <p:nvPr/>
        </p:nvGrpSpPr>
        <p:grpSpPr>
          <a:xfrm>
            <a:off x="8270970" y="4641377"/>
            <a:ext cx="3315224" cy="1163512"/>
            <a:chOff x="8331930" y="4580417"/>
            <a:chExt cx="3315224" cy="1163512"/>
          </a:xfrm>
        </p:grpSpPr>
        <p:grpSp>
          <p:nvGrpSpPr>
            <p:cNvPr id="121" name="Groupe 120">
              <a:extLst>
                <a:ext uri="{FF2B5EF4-FFF2-40B4-BE49-F238E27FC236}">
                  <a16:creationId xmlns:a16="http://schemas.microsoft.com/office/drawing/2014/main" id="{FBF95351-7A9D-7D1B-DDD1-5899817A3697}"/>
                </a:ext>
              </a:extLst>
            </p:cNvPr>
            <p:cNvGrpSpPr/>
            <p:nvPr/>
          </p:nvGrpSpPr>
          <p:grpSpPr>
            <a:xfrm>
              <a:off x="8331930" y="5481583"/>
              <a:ext cx="90000" cy="262346"/>
              <a:chOff x="8235410" y="5288543"/>
              <a:chExt cx="90000" cy="262346"/>
            </a:xfrm>
          </p:grpSpPr>
          <p:grpSp>
            <p:nvGrpSpPr>
              <p:cNvPr id="117" name="Groupe 116">
                <a:extLst>
                  <a:ext uri="{FF2B5EF4-FFF2-40B4-BE49-F238E27FC236}">
                    <a16:creationId xmlns:a16="http://schemas.microsoft.com/office/drawing/2014/main" id="{F4ADEEF3-8156-5687-D4AF-F01C169EB486}"/>
                  </a:ext>
                </a:extLst>
              </p:cNvPr>
              <p:cNvGrpSpPr/>
              <p:nvPr/>
            </p:nvGrpSpPr>
            <p:grpSpPr>
              <a:xfrm>
                <a:off x="8242585" y="5288543"/>
                <a:ext cx="72000" cy="262346"/>
                <a:chOff x="10204225" y="4192904"/>
                <a:chExt cx="72000" cy="262346"/>
              </a:xfrm>
            </p:grpSpPr>
            <p:cxnSp>
              <p:nvCxnSpPr>
                <p:cNvPr id="118" name="Connecteur droit 117">
                  <a:extLst>
                    <a:ext uri="{FF2B5EF4-FFF2-40B4-BE49-F238E27FC236}">
                      <a16:creationId xmlns:a16="http://schemas.microsoft.com/office/drawing/2014/main" id="{025E9B26-C7C2-1B34-3635-B89EBECFBECA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2592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Connecteur droit 118">
                  <a:extLst>
                    <a:ext uri="{FF2B5EF4-FFF2-40B4-BE49-F238E27FC236}">
                      <a16:creationId xmlns:a16="http://schemas.microsoft.com/office/drawing/2014/main" id="{5F23B5D6-3BE3-ACC2-9645-ADE7B5E15E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Connecteur droit 119">
                  <a:extLst>
                    <a:ext uri="{FF2B5EF4-FFF2-40B4-BE49-F238E27FC236}">
                      <a16:creationId xmlns:a16="http://schemas.microsoft.com/office/drawing/2014/main" id="{6F1F1D73-8CCD-BE19-1BEF-EB2BF757D1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419250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" name="Ellipse 2">
                <a:extLst>
                  <a:ext uri="{FF2B5EF4-FFF2-40B4-BE49-F238E27FC236}">
                    <a16:creationId xmlns:a16="http://schemas.microsoft.com/office/drawing/2014/main" id="{F6B46061-58FA-5E9E-5968-4BB3ED85D94C}"/>
                  </a:ext>
                </a:extLst>
              </p:cNvPr>
              <p:cNvSpPr/>
              <p:nvPr/>
            </p:nvSpPr>
            <p:spPr>
              <a:xfrm>
                <a:off x="8235410" y="5391235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CC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122" name="Groupe 121">
              <a:extLst>
                <a:ext uri="{FF2B5EF4-FFF2-40B4-BE49-F238E27FC236}">
                  <a16:creationId xmlns:a16="http://schemas.microsoft.com/office/drawing/2014/main" id="{3B012108-A41B-53E1-4491-3600B788FE31}"/>
                </a:ext>
              </a:extLst>
            </p:cNvPr>
            <p:cNvGrpSpPr/>
            <p:nvPr/>
          </p:nvGrpSpPr>
          <p:grpSpPr>
            <a:xfrm>
              <a:off x="8982656" y="5304690"/>
              <a:ext cx="90000" cy="414746"/>
              <a:chOff x="8827716" y="5111650"/>
              <a:chExt cx="90000" cy="414746"/>
            </a:xfrm>
          </p:grpSpPr>
          <p:grpSp>
            <p:nvGrpSpPr>
              <p:cNvPr id="113" name="Groupe 112">
                <a:extLst>
                  <a:ext uri="{FF2B5EF4-FFF2-40B4-BE49-F238E27FC236}">
                    <a16:creationId xmlns:a16="http://schemas.microsoft.com/office/drawing/2014/main" id="{94522E5B-5F92-B120-AA73-C0D076E45D09}"/>
                  </a:ext>
                </a:extLst>
              </p:cNvPr>
              <p:cNvGrpSpPr/>
              <p:nvPr/>
            </p:nvGrpSpPr>
            <p:grpSpPr>
              <a:xfrm>
                <a:off x="8837939" y="5111650"/>
                <a:ext cx="72000" cy="414746"/>
                <a:chOff x="10204225" y="4192904"/>
                <a:chExt cx="72000" cy="414746"/>
              </a:xfrm>
            </p:grpSpPr>
            <p:cxnSp>
              <p:nvCxnSpPr>
                <p:cNvPr id="114" name="Connecteur droit 113">
                  <a:extLst>
                    <a:ext uri="{FF2B5EF4-FFF2-40B4-BE49-F238E27FC236}">
                      <a16:creationId xmlns:a16="http://schemas.microsoft.com/office/drawing/2014/main" id="{C6D8F620-2AE7-BB52-3FC5-4534D3560043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414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Connecteur droit 114">
                  <a:extLst>
                    <a:ext uri="{FF2B5EF4-FFF2-40B4-BE49-F238E27FC236}">
                      <a16:creationId xmlns:a16="http://schemas.microsoft.com/office/drawing/2014/main" id="{4BC08224-A800-BF5D-8968-EA2F29F0BC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Connecteur droit 115">
                  <a:extLst>
                    <a:ext uri="{FF2B5EF4-FFF2-40B4-BE49-F238E27FC236}">
                      <a16:creationId xmlns:a16="http://schemas.microsoft.com/office/drawing/2014/main" id="{F7D82464-322B-E17D-724C-1987691FA4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571650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" name="Ellipse 1">
                <a:extLst>
                  <a:ext uri="{FF2B5EF4-FFF2-40B4-BE49-F238E27FC236}">
                    <a16:creationId xmlns:a16="http://schemas.microsoft.com/office/drawing/2014/main" id="{14877AB2-44D6-FE0B-EA84-8907C9A502E3}"/>
                  </a:ext>
                </a:extLst>
              </p:cNvPr>
              <p:cNvSpPr/>
              <p:nvPr/>
            </p:nvSpPr>
            <p:spPr>
              <a:xfrm>
                <a:off x="8827716" y="5273687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CC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123" name="Groupe 122">
              <a:extLst>
                <a:ext uri="{FF2B5EF4-FFF2-40B4-BE49-F238E27FC236}">
                  <a16:creationId xmlns:a16="http://schemas.microsoft.com/office/drawing/2014/main" id="{6C27F7CD-11EC-676E-6091-59A7B66B9E4E}"/>
                </a:ext>
              </a:extLst>
            </p:cNvPr>
            <p:cNvGrpSpPr/>
            <p:nvPr/>
          </p:nvGrpSpPr>
          <p:grpSpPr>
            <a:xfrm>
              <a:off x="9622794" y="5160535"/>
              <a:ext cx="90000" cy="414746"/>
              <a:chOff x="9307834" y="4967495"/>
              <a:chExt cx="90000" cy="414746"/>
            </a:xfrm>
          </p:grpSpPr>
          <p:grpSp>
            <p:nvGrpSpPr>
              <p:cNvPr id="107" name="Groupe 106">
                <a:extLst>
                  <a:ext uri="{FF2B5EF4-FFF2-40B4-BE49-F238E27FC236}">
                    <a16:creationId xmlns:a16="http://schemas.microsoft.com/office/drawing/2014/main" id="{9DCF00D7-E356-EA3A-5529-5591AFAE01EF}"/>
                  </a:ext>
                </a:extLst>
              </p:cNvPr>
              <p:cNvGrpSpPr/>
              <p:nvPr/>
            </p:nvGrpSpPr>
            <p:grpSpPr>
              <a:xfrm>
                <a:off x="9316554" y="4967495"/>
                <a:ext cx="72000" cy="414746"/>
                <a:chOff x="10204225" y="4192904"/>
                <a:chExt cx="72000" cy="414746"/>
              </a:xfrm>
            </p:grpSpPr>
            <p:cxnSp>
              <p:nvCxnSpPr>
                <p:cNvPr id="108" name="Connecteur droit 107">
                  <a:extLst>
                    <a:ext uri="{FF2B5EF4-FFF2-40B4-BE49-F238E27FC236}">
                      <a16:creationId xmlns:a16="http://schemas.microsoft.com/office/drawing/2014/main" id="{07B6E60A-C1D4-32D9-AFDE-9F806ACB4716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414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Connecteur droit 110">
                  <a:extLst>
                    <a:ext uri="{FF2B5EF4-FFF2-40B4-BE49-F238E27FC236}">
                      <a16:creationId xmlns:a16="http://schemas.microsoft.com/office/drawing/2014/main" id="{CC825DD4-604C-371C-B6D1-84FBD750FC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Connecteur droit 111">
                  <a:extLst>
                    <a:ext uri="{FF2B5EF4-FFF2-40B4-BE49-F238E27FC236}">
                      <a16:creationId xmlns:a16="http://schemas.microsoft.com/office/drawing/2014/main" id="{7D219877-FE5D-50CE-84DA-42717C9A11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571650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" name="Ellipse 3">
                <a:extLst>
                  <a:ext uri="{FF2B5EF4-FFF2-40B4-BE49-F238E27FC236}">
                    <a16:creationId xmlns:a16="http://schemas.microsoft.com/office/drawing/2014/main" id="{819599C9-0CE8-F71E-8E13-46020B2B3CFD}"/>
                  </a:ext>
                </a:extLst>
              </p:cNvPr>
              <p:cNvSpPr/>
              <p:nvPr/>
            </p:nvSpPr>
            <p:spPr>
              <a:xfrm>
                <a:off x="9307834" y="5120738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CC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124" name="Groupe 123">
              <a:extLst>
                <a:ext uri="{FF2B5EF4-FFF2-40B4-BE49-F238E27FC236}">
                  <a16:creationId xmlns:a16="http://schemas.microsoft.com/office/drawing/2014/main" id="{32D898C6-9757-8C22-8BDB-708D80597B4A}"/>
                </a:ext>
              </a:extLst>
            </p:cNvPr>
            <p:cNvGrpSpPr/>
            <p:nvPr/>
          </p:nvGrpSpPr>
          <p:grpSpPr>
            <a:xfrm>
              <a:off x="10591185" y="5009687"/>
              <a:ext cx="90000" cy="511200"/>
              <a:chOff x="10276225" y="4816647"/>
              <a:chExt cx="90000" cy="511200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3071B1A9-B17C-8251-12BA-0ED6ED05043B}"/>
                  </a:ext>
                </a:extLst>
              </p:cNvPr>
              <p:cNvGrpSpPr/>
              <p:nvPr/>
            </p:nvGrpSpPr>
            <p:grpSpPr>
              <a:xfrm>
                <a:off x="10285813" y="4816647"/>
                <a:ext cx="72000" cy="511200"/>
                <a:chOff x="10204225" y="4192904"/>
                <a:chExt cx="72000" cy="511200"/>
              </a:xfrm>
            </p:grpSpPr>
            <p:cxnSp>
              <p:nvCxnSpPr>
                <p:cNvPr id="14" name="Connecteur droit 13">
                  <a:extLst>
                    <a:ext uri="{FF2B5EF4-FFF2-40B4-BE49-F238E27FC236}">
                      <a16:creationId xmlns:a16="http://schemas.microsoft.com/office/drawing/2014/main" id="{D7B65226-24A2-CDD2-EF29-4F1ACED9C89B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5112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Connecteur droit 15">
                  <a:extLst>
                    <a:ext uri="{FF2B5EF4-FFF2-40B4-BE49-F238E27FC236}">
                      <a16:creationId xmlns:a16="http://schemas.microsoft.com/office/drawing/2014/main" id="{1DEC557F-05F9-DB21-FB0F-0E7D65A6AA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Connecteur droit 17">
                  <a:extLst>
                    <a:ext uri="{FF2B5EF4-FFF2-40B4-BE49-F238E27FC236}">
                      <a16:creationId xmlns:a16="http://schemas.microsoft.com/office/drawing/2014/main" id="{076A59AA-F6EB-2B75-2A50-1FADF3503F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663090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" name="Ellipse 4">
                <a:extLst>
                  <a:ext uri="{FF2B5EF4-FFF2-40B4-BE49-F238E27FC236}">
                    <a16:creationId xmlns:a16="http://schemas.microsoft.com/office/drawing/2014/main" id="{0587F5C9-D24E-7CFE-7ABF-C9A13B6B7F14}"/>
                  </a:ext>
                </a:extLst>
              </p:cNvPr>
              <p:cNvSpPr/>
              <p:nvPr/>
            </p:nvSpPr>
            <p:spPr>
              <a:xfrm>
                <a:off x="10276225" y="5024800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CC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125" name="Groupe 124">
              <a:extLst>
                <a:ext uri="{FF2B5EF4-FFF2-40B4-BE49-F238E27FC236}">
                  <a16:creationId xmlns:a16="http://schemas.microsoft.com/office/drawing/2014/main" id="{4CD503F2-495A-F956-A65C-D097C22DB2BF}"/>
                </a:ext>
              </a:extLst>
            </p:cNvPr>
            <p:cNvGrpSpPr/>
            <p:nvPr/>
          </p:nvGrpSpPr>
          <p:grpSpPr>
            <a:xfrm>
              <a:off x="11232034" y="4580417"/>
              <a:ext cx="90000" cy="698400"/>
              <a:chOff x="10917074" y="4387377"/>
              <a:chExt cx="90000" cy="698400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6360479A-FC9C-BE1E-1D06-0148B7B8723F}"/>
                  </a:ext>
                </a:extLst>
              </p:cNvPr>
              <p:cNvGrpSpPr/>
              <p:nvPr/>
            </p:nvGrpSpPr>
            <p:grpSpPr>
              <a:xfrm>
                <a:off x="10925794" y="4387377"/>
                <a:ext cx="72000" cy="698400"/>
                <a:chOff x="10204225" y="4192904"/>
                <a:chExt cx="72000" cy="698400"/>
              </a:xfrm>
            </p:grpSpPr>
            <p:cxnSp>
              <p:nvCxnSpPr>
                <p:cNvPr id="51" name="Connecteur droit 50">
                  <a:extLst>
                    <a:ext uri="{FF2B5EF4-FFF2-40B4-BE49-F238E27FC236}">
                      <a16:creationId xmlns:a16="http://schemas.microsoft.com/office/drawing/2014/main" id="{1ED210B1-BA79-9F77-6F70-BF935FF563C5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6984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4667478C-E7A0-9D69-76F2-A405E6290C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Connecteur droit 78">
                  <a:extLst>
                    <a:ext uri="{FF2B5EF4-FFF2-40B4-BE49-F238E27FC236}">
                      <a16:creationId xmlns:a16="http://schemas.microsoft.com/office/drawing/2014/main" id="{82B9B1A4-14FD-5EB9-E099-0E124C5491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853590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779F2D79-71D6-2C0A-5B5D-F0C31BE38BFF}"/>
                  </a:ext>
                </a:extLst>
              </p:cNvPr>
              <p:cNvSpPr/>
              <p:nvPr/>
            </p:nvSpPr>
            <p:spPr>
              <a:xfrm>
                <a:off x="10917074" y="4685967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CC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EEEA3DF6-86C5-2B0D-B5B5-D7DC90A7B4D1}"/>
                </a:ext>
              </a:extLst>
            </p:cNvPr>
            <p:cNvGrpSpPr/>
            <p:nvPr/>
          </p:nvGrpSpPr>
          <p:grpSpPr>
            <a:xfrm>
              <a:off x="11557154" y="4687097"/>
              <a:ext cx="90000" cy="622800"/>
              <a:chOff x="11242194" y="4494057"/>
              <a:chExt cx="90000" cy="622800"/>
            </a:xfrm>
          </p:grpSpPr>
          <p:grpSp>
            <p:nvGrpSpPr>
              <p:cNvPr id="103" name="Groupe 102">
                <a:extLst>
                  <a:ext uri="{FF2B5EF4-FFF2-40B4-BE49-F238E27FC236}">
                    <a16:creationId xmlns:a16="http://schemas.microsoft.com/office/drawing/2014/main" id="{67B28564-7B0C-A820-0F9D-51FE3863249A}"/>
                  </a:ext>
                </a:extLst>
              </p:cNvPr>
              <p:cNvGrpSpPr/>
              <p:nvPr/>
            </p:nvGrpSpPr>
            <p:grpSpPr>
              <a:xfrm>
                <a:off x="11250914" y="4494057"/>
                <a:ext cx="72000" cy="622800"/>
                <a:chOff x="10204225" y="4192904"/>
                <a:chExt cx="72000" cy="622800"/>
              </a:xfrm>
            </p:grpSpPr>
            <p:cxnSp>
              <p:nvCxnSpPr>
                <p:cNvPr id="104" name="Connecteur droit 103">
                  <a:extLst>
                    <a:ext uri="{FF2B5EF4-FFF2-40B4-BE49-F238E27FC236}">
                      <a16:creationId xmlns:a16="http://schemas.microsoft.com/office/drawing/2014/main" id="{ACC4BDDE-54D0-DE9F-E8F6-4BFF02B0EC8D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6228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Connecteur droit 104">
                  <a:extLst>
                    <a:ext uri="{FF2B5EF4-FFF2-40B4-BE49-F238E27FC236}">
                      <a16:creationId xmlns:a16="http://schemas.microsoft.com/office/drawing/2014/main" id="{41AE82BB-62AD-9C32-756D-A291A1B5A7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Connecteur droit 105">
                  <a:extLst>
                    <a:ext uri="{FF2B5EF4-FFF2-40B4-BE49-F238E27FC236}">
                      <a16:creationId xmlns:a16="http://schemas.microsoft.com/office/drawing/2014/main" id="{D7CAA7D4-5D5D-06F9-407E-C30E195592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772310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A7A8AAAF-9C95-49D9-EBF4-DAFAA755BF8B}"/>
                  </a:ext>
                </a:extLst>
              </p:cNvPr>
              <p:cNvSpPr/>
              <p:nvPr/>
            </p:nvSpPr>
            <p:spPr>
              <a:xfrm>
                <a:off x="11242194" y="4754547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CC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127" name="Forme libre : forme 126">
            <a:extLst>
              <a:ext uri="{FF2B5EF4-FFF2-40B4-BE49-F238E27FC236}">
                <a16:creationId xmlns:a16="http://schemas.microsoft.com/office/drawing/2014/main" id="{2A2703A4-BEDB-4E44-60F5-F3689943DD17}"/>
              </a:ext>
            </a:extLst>
          </p:cNvPr>
          <p:cNvSpPr/>
          <p:nvPr/>
        </p:nvSpPr>
        <p:spPr>
          <a:xfrm>
            <a:off x="8310880" y="5016500"/>
            <a:ext cx="3241040" cy="652780"/>
          </a:xfrm>
          <a:custGeom>
            <a:avLst/>
            <a:gdLst>
              <a:gd name="connsiteX0" fmla="*/ 0 w 3241040"/>
              <a:gd name="connsiteY0" fmla="*/ 652780 h 652780"/>
              <a:gd name="connsiteX1" fmla="*/ 1315720 w 3241040"/>
              <a:gd name="connsiteY1" fmla="*/ 434340 h 652780"/>
              <a:gd name="connsiteX2" fmla="*/ 3241040 w 3241040"/>
              <a:gd name="connsiteY2" fmla="*/ 0 h 652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41040" h="652780">
                <a:moveTo>
                  <a:pt x="0" y="652780"/>
                </a:moveTo>
                <a:cubicBezTo>
                  <a:pt x="387773" y="597958"/>
                  <a:pt x="775547" y="543137"/>
                  <a:pt x="1315720" y="434340"/>
                </a:cubicBezTo>
                <a:cubicBezTo>
                  <a:pt x="1855893" y="325543"/>
                  <a:pt x="2548466" y="162771"/>
                  <a:pt x="3241040" y="0"/>
                </a:cubicBezTo>
              </a:path>
            </a:pathLst>
          </a:custGeom>
          <a:noFill/>
          <a:ln>
            <a:solidFill>
              <a:srgbClr val="CC00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9" name="Groupe 208">
            <a:extLst>
              <a:ext uri="{FF2B5EF4-FFF2-40B4-BE49-F238E27FC236}">
                <a16:creationId xmlns:a16="http://schemas.microsoft.com/office/drawing/2014/main" id="{B198EC3A-732A-E801-146C-7C103779A374}"/>
              </a:ext>
            </a:extLst>
          </p:cNvPr>
          <p:cNvGrpSpPr/>
          <p:nvPr/>
        </p:nvGrpSpPr>
        <p:grpSpPr>
          <a:xfrm>
            <a:off x="8060221" y="3592818"/>
            <a:ext cx="3696169" cy="2697352"/>
            <a:chOff x="8121181" y="3531858"/>
            <a:chExt cx="3696169" cy="2697352"/>
          </a:xfrm>
        </p:grpSpPr>
        <p:grpSp>
          <p:nvGrpSpPr>
            <p:cNvPr id="174" name="Groupe 173">
              <a:extLst>
                <a:ext uri="{FF2B5EF4-FFF2-40B4-BE49-F238E27FC236}">
                  <a16:creationId xmlns:a16="http://schemas.microsoft.com/office/drawing/2014/main" id="{85D24AE4-C20A-42CB-6F0F-63B01E7D12BA}"/>
                </a:ext>
              </a:extLst>
            </p:cNvPr>
            <p:cNvGrpSpPr/>
            <p:nvPr/>
          </p:nvGrpSpPr>
          <p:grpSpPr>
            <a:xfrm>
              <a:off x="8379405" y="3531858"/>
              <a:ext cx="3220720" cy="2697352"/>
              <a:chOff x="8064445" y="3665590"/>
              <a:chExt cx="3220720" cy="2563620"/>
            </a:xfrm>
          </p:grpSpPr>
          <p:cxnSp>
            <p:nvCxnSpPr>
              <p:cNvPr id="136" name="Connecteur droit 135">
                <a:extLst>
                  <a:ext uri="{FF2B5EF4-FFF2-40B4-BE49-F238E27FC236}">
                    <a16:creationId xmlns:a16="http://schemas.microsoft.com/office/drawing/2014/main" id="{1A27AB15-C72E-5F45-3E52-5742D352402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786445" y="494613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Connecteur droit 136">
                <a:extLst>
                  <a:ext uri="{FF2B5EF4-FFF2-40B4-BE49-F238E27FC236}">
                    <a16:creationId xmlns:a16="http://schemas.microsoft.com/office/drawing/2014/main" id="{B8205100-C879-1D62-978A-327DD8EB0A2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106485" y="494867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Connecteur droit 137">
                <a:extLst>
                  <a:ext uri="{FF2B5EF4-FFF2-40B4-BE49-F238E27FC236}">
                    <a16:creationId xmlns:a16="http://schemas.microsoft.com/office/drawing/2014/main" id="{037765E3-C62F-CEBA-93D3-136E07FFC3B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434145" y="494613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Connecteur droit 138">
                <a:extLst>
                  <a:ext uri="{FF2B5EF4-FFF2-40B4-BE49-F238E27FC236}">
                    <a16:creationId xmlns:a16="http://schemas.microsoft.com/office/drawing/2014/main" id="{D7D55C86-7F54-4406-3BEE-2682D9BD540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754185" y="494867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Connecteur droit 139">
                <a:extLst>
                  <a:ext uri="{FF2B5EF4-FFF2-40B4-BE49-F238E27FC236}">
                    <a16:creationId xmlns:a16="http://schemas.microsoft.com/office/drawing/2014/main" id="{6D9F3075-17C3-EE70-FA8C-0BE9C10234E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074225" y="494359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Connecteur droit 140">
                <a:extLst>
                  <a:ext uri="{FF2B5EF4-FFF2-40B4-BE49-F238E27FC236}">
                    <a16:creationId xmlns:a16="http://schemas.microsoft.com/office/drawing/2014/main" id="{A0F9ADE1-5D53-322E-70DE-B146658540D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394265" y="494613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Connecteur droit 141">
                <a:extLst>
                  <a:ext uri="{FF2B5EF4-FFF2-40B4-BE49-F238E27FC236}">
                    <a16:creationId xmlns:a16="http://schemas.microsoft.com/office/drawing/2014/main" id="{82C034E5-A949-31DE-FACD-A37E476509D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721925" y="494359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Connecteur droit 142">
                <a:extLst>
                  <a:ext uri="{FF2B5EF4-FFF2-40B4-BE49-F238E27FC236}">
                    <a16:creationId xmlns:a16="http://schemas.microsoft.com/office/drawing/2014/main" id="{1C7CB54E-E6EB-AB7A-9BA8-D84D2CD7B40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041965" y="494613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Connecteur droit 143">
                <a:extLst>
                  <a:ext uri="{FF2B5EF4-FFF2-40B4-BE49-F238E27FC236}">
                    <a16:creationId xmlns:a16="http://schemas.microsoft.com/office/drawing/2014/main" id="{550E7D35-B559-E54F-4304-531D0E79745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362005" y="494867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Connecteur droit 144">
                <a:extLst>
                  <a:ext uri="{FF2B5EF4-FFF2-40B4-BE49-F238E27FC236}">
                    <a16:creationId xmlns:a16="http://schemas.microsoft.com/office/drawing/2014/main" id="{366FD7F6-864C-F818-D0F2-610DF6AD1F2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684585" y="495121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Connecteur droit 145">
                <a:extLst>
                  <a:ext uri="{FF2B5EF4-FFF2-40B4-BE49-F238E27FC236}">
                    <a16:creationId xmlns:a16="http://schemas.microsoft.com/office/drawing/2014/main" id="{37EAC7FB-2255-F290-BE7F-873DADD2F97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0007165" y="494867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8" name="Groupe 207">
              <a:extLst>
                <a:ext uri="{FF2B5EF4-FFF2-40B4-BE49-F238E27FC236}">
                  <a16:creationId xmlns:a16="http://schemas.microsoft.com/office/drawing/2014/main" id="{F5E04EFF-8695-DBAA-0997-CCA1775AFA24}"/>
                </a:ext>
              </a:extLst>
            </p:cNvPr>
            <p:cNvGrpSpPr/>
            <p:nvPr/>
          </p:nvGrpSpPr>
          <p:grpSpPr>
            <a:xfrm>
              <a:off x="8121181" y="3605340"/>
              <a:ext cx="3696169" cy="2251447"/>
              <a:chOff x="8121181" y="3605340"/>
              <a:chExt cx="3696169" cy="2251447"/>
            </a:xfrm>
          </p:grpSpPr>
          <p:cxnSp>
            <p:nvCxnSpPr>
              <p:cNvPr id="130" name="Connecteur droit 129">
                <a:extLst>
                  <a:ext uri="{FF2B5EF4-FFF2-40B4-BE49-F238E27FC236}">
                    <a16:creationId xmlns:a16="http://schemas.microsoft.com/office/drawing/2014/main" id="{91978E2D-6E0F-8A81-36E8-D076CC1DC805}"/>
                  </a:ext>
                </a:extLst>
              </p:cNvPr>
              <p:cNvCxnSpPr/>
              <p:nvPr/>
            </p:nvCxnSpPr>
            <p:spPr>
              <a:xfrm>
                <a:off x="8121181" y="5856787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Connecteur droit 130">
                <a:extLst>
                  <a:ext uri="{FF2B5EF4-FFF2-40B4-BE49-F238E27FC236}">
                    <a16:creationId xmlns:a16="http://schemas.microsoft.com/office/drawing/2014/main" id="{4919A5DA-5980-729B-8D9E-E517F5AA2182}"/>
                  </a:ext>
                </a:extLst>
              </p:cNvPr>
              <p:cNvCxnSpPr/>
              <p:nvPr/>
            </p:nvCxnSpPr>
            <p:spPr>
              <a:xfrm>
                <a:off x="8124991" y="5479597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Connecteur droit 131">
                <a:extLst>
                  <a:ext uri="{FF2B5EF4-FFF2-40B4-BE49-F238E27FC236}">
                    <a16:creationId xmlns:a16="http://schemas.microsoft.com/office/drawing/2014/main" id="{A7D475F5-59FC-0880-E2DC-BB471F21F468}"/>
                  </a:ext>
                </a:extLst>
              </p:cNvPr>
              <p:cNvCxnSpPr/>
              <p:nvPr/>
            </p:nvCxnSpPr>
            <p:spPr>
              <a:xfrm>
                <a:off x="8124991" y="5106217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Connecteur droit 132">
                <a:extLst>
                  <a:ext uri="{FF2B5EF4-FFF2-40B4-BE49-F238E27FC236}">
                    <a16:creationId xmlns:a16="http://schemas.microsoft.com/office/drawing/2014/main" id="{2EA4AFF4-869D-E7B7-32C2-BF0558582142}"/>
                  </a:ext>
                </a:extLst>
              </p:cNvPr>
              <p:cNvCxnSpPr/>
              <p:nvPr/>
            </p:nvCxnSpPr>
            <p:spPr>
              <a:xfrm>
                <a:off x="8128801" y="4729027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Connecteur droit 133">
                <a:extLst>
                  <a:ext uri="{FF2B5EF4-FFF2-40B4-BE49-F238E27FC236}">
                    <a16:creationId xmlns:a16="http://schemas.microsoft.com/office/drawing/2014/main" id="{DF67C79F-3A63-1227-123B-BDD43EB3CC5D}"/>
                  </a:ext>
                </a:extLst>
              </p:cNvPr>
              <p:cNvCxnSpPr/>
              <p:nvPr/>
            </p:nvCxnSpPr>
            <p:spPr>
              <a:xfrm>
                <a:off x="8121181" y="4359457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Connecteur droit 134">
                <a:extLst>
                  <a:ext uri="{FF2B5EF4-FFF2-40B4-BE49-F238E27FC236}">
                    <a16:creationId xmlns:a16="http://schemas.microsoft.com/office/drawing/2014/main" id="{9DF662D9-884D-761E-9263-1E0713F969F4}"/>
                  </a:ext>
                </a:extLst>
              </p:cNvPr>
              <p:cNvCxnSpPr/>
              <p:nvPr/>
            </p:nvCxnSpPr>
            <p:spPr>
              <a:xfrm>
                <a:off x="8124991" y="3982267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necteur droit 168">
                <a:extLst>
                  <a:ext uri="{FF2B5EF4-FFF2-40B4-BE49-F238E27FC236}">
                    <a16:creationId xmlns:a16="http://schemas.microsoft.com/office/drawing/2014/main" id="{6C282D7E-DAE4-9558-1747-41F5718B27CA}"/>
                  </a:ext>
                </a:extLst>
              </p:cNvPr>
              <p:cNvCxnSpPr/>
              <p:nvPr/>
            </p:nvCxnSpPr>
            <p:spPr>
              <a:xfrm>
                <a:off x="8126495" y="3605340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0" name="Groupe 209">
            <a:extLst>
              <a:ext uri="{FF2B5EF4-FFF2-40B4-BE49-F238E27FC236}">
                <a16:creationId xmlns:a16="http://schemas.microsoft.com/office/drawing/2014/main" id="{4B1BAFCF-A906-BC3A-6D8B-81C2B0529EB8}"/>
              </a:ext>
            </a:extLst>
          </p:cNvPr>
          <p:cNvGrpSpPr/>
          <p:nvPr/>
        </p:nvGrpSpPr>
        <p:grpSpPr>
          <a:xfrm>
            <a:off x="7243589" y="3506560"/>
            <a:ext cx="4555376" cy="3368291"/>
            <a:chOff x="7304549" y="3445600"/>
            <a:chExt cx="4555376" cy="3368291"/>
          </a:xfrm>
        </p:grpSpPr>
        <p:cxnSp>
          <p:nvCxnSpPr>
            <p:cNvPr id="69" name="Connecteur droit 68">
              <a:extLst>
                <a:ext uri="{FF2B5EF4-FFF2-40B4-BE49-F238E27FC236}">
                  <a16:creationId xmlns:a16="http://schemas.microsoft.com/office/drawing/2014/main" id="{1CAF45EC-E9B8-C05E-03F4-2BC2CFDD422D}"/>
                </a:ext>
              </a:extLst>
            </p:cNvPr>
            <p:cNvCxnSpPr>
              <a:cxnSpLocks/>
            </p:cNvCxnSpPr>
            <p:nvPr/>
          </p:nvCxnSpPr>
          <p:spPr>
            <a:xfrm>
              <a:off x="8124991" y="6231140"/>
              <a:ext cx="3734934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>
              <a:extLst>
                <a:ext uri="{FF2B5EF4-FFF2-40B4-BE49-F238E27FC236}">
                  <a16:creationId xmlns:a16="http://schemas.microsoft.com/office/drawing/2014/main" id="{C0302CE4-1E6C-5E5E-171A-A3CDC096C8D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738991" y="4845140"/>
              <a:ext cx="27720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necteur droit 147">
              <a:extLst>
                <a:ext uri="{FF2B5EF4-FFF2-40B4-BE49-F238E27FC236}">
                  <a16:creationId xmlns:a16="http://schemas.microsoft.com/office/drawing/2014/main" id="{6238E537-6203-19AA-5F10-776F3C3389D5}"/>
                </a:ext>
              </a:extLst>
            </p:cNvPr>
            <p:cNvCxnSpPr/>
            <p:nvPr/>
          </p:nvCxnSpPr>
          <p:spPr>
            <a:xfrm>
              <a:off x="8380769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necteur droit 148">
              <a:extLst>
                <a:ext uri="{FF2B5EF4-FFF2-40B4-BE49-F238E27FC236}">
                  <a16:creationId xmlns:a16="http://schemas.microsoft.com/office/drawing/2014/main" id="{2861F767-1BB9-8667-6AFD-DAA84DDE05A4}"/>
                </a:ext>
              </a:extLst>
            </p:cNvPr>
            <p:cNvCxnSpPr/>
            <p:nvPr/>
          </p:nvCxnSpPr>
          <p:spPr>
            <a:xfrm>
              <a:off x="9026564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necteur droit 149">
              <a:extLst>
                <a:ext uri="{FF2B5EF4-FFF2-40B4-BE49-F238E27FC236}">
                  <a16:creationId xmlns:a16="http://schemas.microsoft.com/office/drawing/2014/main" id="{83E449E0-5145-4FA9-F61F-42D647A15E29}"/>
                </a:ext>
              </a:extLst>
            </p:cNvPr>
            <p:cNvCxnSpPr/>
            <p:nvPr/>
          </p:nvCxnSpPr>
          <p:spPr>
            <a:xfrm>
              <a:off x="9668549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necteur droit 150">
              <a:extLst>
                <a:ext uri="{FF2B5EF4-FFF2-40B4-BE49-F238E27FC236}">
                  <a16:creationId xmlns:a16="http://schemas.microsoft.com/office/drawing/2014/main" id="{609C80C5-4312-6720-2537-7667429FD300}"/>
                </a:ext>
              </a:extLst>
            </p:cNvPr>
            <p:cNvCxnSpPr/>
            <p:nvPr/>
          </p:nvCxnSpPr>
          <p:spPr>
            <a:xfrm>
              <a:off x="10314344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necteur droit 151">
              <a:extLst>
                <a:ext uri="{FF2B5EF4-FFF2-40B4-BE49-F238E27FC236}">
                  <a16:creationId xmlns:a16="http://schemas.microsoft.com/office/drawing/2014/main" id="{4FEBC2DF-F469-1507-DE06-3EE287A609F5}"/>
                </a:ext>
              </a:extLst>
            </p:cNvPr>
            <p:cNvCxnSpPr/>
            <p:nvPr/>
          </p:nvCxnSpPr>
          <p:spPr>
            <a:xfrm>
              <a:off x="10956329" y="6158173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necteur droit 152">
              <a:extLst>
                <a:ext uri="{FF2B5EF4-FFF2-40B4-BE49-F238E27FC236}">
                  <a16:creationId xmlns:a16="http://schemas.microsoft.com/office/drawing/2014/main" id="{7895104D-685F-28FD-D7D1-DFD4B19EE490}"/>
                </a:ext>
              </a:extLst>
            </p:cNvPr>
            <p:cNvCxnSpPr/>
            <p:nvPr/>
          </p:nvCxnSpPr>
          <p:spPr>
            <a:xfrm>
              <a:off x="11602124" y="6158173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onnecteur droit 153">
              <a:extLst>
                <a:ext uri="{FF2B5EF4-FFF2-40B4-BE49-F238E27FC236}">
                  <a16:creationId xmlns:a16="http://schemas.microsoft.com/office/drawing/2014/main" id="{43EE6A7A-BEA0-28D3-D78E-0AF56D8145A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57181" y="5823075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necteur droit 154">
              <a:extLst>
                <a:ext uri="{FF2B5EF4-FFF2-40B4-BE49-F238E27FC236}">
                  <a16:creationId xmlns:a16="http://schemas.microsoft.com/office/drawing/2014/main" id="{9E017555-73EE-F568-02F4-20D3B17DAB0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60991" y="544741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necteur droit 155">
              <a:extLst>
                <a:ext uri="{FF2B5EF4-FFF2-40B4-BE49-F238E27FC236}">
                  <a16:creationId xmlns:a16="http://schemas.microsoft.com/office/drawing/2014/main" id="{1A4465B2-192A-C0F5-B5E8-1E6279823B1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57181" y="5072505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necteur droit 156">
              <a:extLst>
                <a:ext uri="{FF2B5EF4-FFF2-40B4-BE49-F238E27FC236}">
                  <a16:creationId xmlns:a16="http://schemas.microsoft.com/office/drawing/2014/main" id="{B6E9206D-1F85-FD5F-705A-D7772FB371F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60991" y="469684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Connecteur droit 157">
              <a:extLst>
                <a:ext uri="{FF2B5EF4-FFF2-40B4-BE49-F238E27FC236}">
                  <a16:creationId xmlns:a16="http://schemas.microsoft.com/office/drawing/2014/main" id="{A98B48BA-8525-B9EA-A70F-A8003B58CB9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57181" y="4321935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necteur droit 158">
              <a:extLst>
                <a:ext uri="{FF2B5EF4-FFF2-40B4-BE49-F238E27FC236}">
                  <a16:creationId xmlns:a16="http://schemas.microsoft.com/office/drawing/2014/main" id="{E4328F05-8B64-B444-0F9F-621DB565E89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60991" y="39462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necteur droit 159">
              <a:extLst>
                <a:ext uri="{FF2B5EF4-FFF2-40B4-BE49-F238E27FC236}">
                  <a16:creationId xmlns:a16="http://schemas.microsoft.com/office/drawing/2014/main" id="{844528DA-3E93-531C-32E9-2652CABC41DF}"/>
                </a:ext>
              </a:extLst>
            </p:cNvPr>
            <p:cNvCxnSpPr/>
            <p:nvPr/>
          </p:nvCxnSpPr>
          <p:spPr>
            <a:xfrm>
              <a:off x="8700809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necteur droit 160">
              <a:extLst>
                <a:ext uri="{FF2B5EF4-FFF2-40B4-BE49-F238E27FC236}">
                  <a16:creationId xmlns:a16="http://schemas.microsoft.com/office/drawing/2014/main" id="{138F4B32-059A-79A8-BCD4-8C4EEADAA8F3}"/>
                </a:ext>
              </a:extLst>
            </p:cNvPr>
            <p:cNvCxnSpPr/>
            <p:nvPr/>
          </p:nvCxnSpPr>
          <p:spPr>
            <a:xfrm>
              <a:off x="9346604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necteur droit 161">
              <a:extLst>
                <a:ext uri="{FF2B5EF4-FFF2-40B4-BE49-F238E27FC236}">
                  <a16:creationId xmlns:a16="http://schemas.microsoft.com/office/drawing/2014/main" id="{4A11E843-DCD9-1E7B-97A1-3D8168464CDA}"/>
                </a:ext>
              </a:extLst>
            </p:cNvPr>
            <p:cNvCxnSpPr/>
            <p:nvPr/>
          </p:nvCxnSpPr>
          <p:spPr>
            <a:xfrm>
              <a:off x="9988589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necteur droit 162">
              <a:extLst>
                <a:ext uri="{FF2B5EF4-FFF2-40B4-BE49-F238E27FC236}">
                  <a16:creationId xmlns:a16="http://schemas.microsoft.com/office/drawing/2014/main" id="{D995D5B4-25A7-85B2-C8D5-1F7983F55D5E}"/>
                </a:ext>
              </a:extLst>
            </p:cNvPr>
            <p:cNvCxnSpPr/>
            <p:nvPr/>
          </p:nvCxnSpPr>
          <p:spPr>
            <a:xfrm>
              <a:off x="10634384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necteur droit 163">
              <a:extLst>
                <a:ext uri="{FF2B5EF4-FFF2-40B4-BE49-F238E27FC236}">
                  <a16:creationId xmlns:a16="http://schemas.microsoft.com/office/drawing/2014/main" id="{B8C0D5D2-A023-591A-ACEA-D07F0C1A0713}"/>
                </a:ext>
              </a:extLst>
            </p:cNvPr>
            <p:cNvCxnSpPr/>
            <p:nvPr/>
          </p:nvCxnSpPr>
          <p:spPr>
            <a:xfrm>
              <a:off x="11276369" y="6158173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D0DEA319-9C35-6E4D-F3D3-C8128B248921}"/>
                </a:ext>
              </a:extLst>
            </p:cNvPr>
            <p:cNvSpPr txBox="1"/>
            <p:nvPr/>
          </p:nvSpPr>
          <p:spPr>
            <a:xfrm>
              <a:off x="8513509" y="6444559"/>
              <a:ext cx="2865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Post-</a:t>
              </a:r>
              <a:r>
                <a:rPr lang="fr-FR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treatment</a:t>
              </a:r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time (</a:t>
              </a:r>
              <a:r>
                <a:rPr lang="fr-FR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days</a:t>
              </a:r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66" name="ZoneTexte 165">
              <a:extLst>
                <a:ext uri="{FF2B5EF4-FFF2-40B4-BE49-F238E27FC236}">
                  <a16:creationId xmlns:a16="http://schemas.microsoft.com/office/drawing/2014/main" id="{7C378435-EDF9-371A-778A-1A73269A02DC}"/>
                </a:ext>
              </a:extLst>
            </p:cNvPr>
            <p:cNvSpPr txBox="1"/>
            <p:nvPr/>
          </p:nvSpPr>
          <p:spPr>
            <a:xfrm rot="16200000">
              <a:off x="6344688" y="4660473"/>
              <a:ext cx="2289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Tumor</a:t>
              </a:r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volume (mm</a:t>
              </a:r>
              <a:r>
                <a:rPr lang="fr-FR" baseline="300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3</a:t>
              </a:r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67" name="ZoneTexte 166">
              <a:extLst>
                <a:ext uri="{FF2B5EF4-FFF2-40B4-BE49-F238E27FC236}">
                  <a16:creationId xmlns:a16="http://schemas.microsoft.com/office/drawing/2014/main" id="{AE16B8D7-9A73-A31E-203C-899AA82ADC00}"/>
                </a:ext>
              </a:extLst>
            </p:cNvPr>
            <p:cNvSpPr txBox="1"/>
            <p:nvPr/>
          </p:nvSpPr>
          <p:spPr>
            <a:xfrm>
              <a:off x="8232689" y="6199686"/>
              <a:ext cx="35846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0            2            4           6            8           10</a:t>
              </a:r>
            </a:p>
          </p:txBody>
        </p: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F57666EB-2827-687C-D415-1EC2124BFF3C}"/>
                </a:ext>
              </a:extLst>
            </p:cNvPr>
            <p:cNvSpPr txBox="1"/>
            <p:nvPr/>
          </p:nvSpPr>
          <p:spPr>
            <a:xfrm>
              <a:off x="7556791" y="3445600"/>
              <a:ext cx="548384" cy="3016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350</a:t>
              </a:r>
            </a:p>
            <a:p>
              <a:pPr algn="r"/>
              <a:endParaRPr lang="fr-FR" sz="8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300</a:t>
              </a:r>
            </a:p>
            <a:p>
              <a:pPr algn="r"/>
              <a:endParaRPr lang="fr-FR" sz="9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250</a:t>
              </a:r>
            </a:p>
            <a:p>
              <a:pPr algn="r"/>
              <a:endParaRPr lang="fr-FR" sz="8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200</a:t>
              </a:r>
            </a:p>
            <a:p>
              <a:pPr algn="r"/>
              <a:endParaRPr lang="fr-FR" sz="9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150</a:t>
              </a:r>
            </a:p>
            <a:p>
              <a:pPr algn="r"/>
              <a:endParaRPr lang="fr-FR" sz="8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100</a:t>
              </a:r>
            </a:p>
            <a:p>
              <a:pPr algn="r"/>
              <a:endParaRPr lang="fr-FR" sz="9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50</a:t>
              </a:r>
            </a:p>
            <a:p>
              <a:pPr algn="r"/>
              <a:endParaRPr lang="fr-FR" sz="8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cxnSp>
          <p:nvCxnSpPr>
            <p:cNvPr id="173" name="Connecteur droit 172">
              <a:extLst>
                <a:ext uri="{FF2B5EF4-FFF2-40B4-BE49-F238E27FC236}">
                  <a16:creationId xmlns:a16="http://schemas.microsoft.com/office/drawing/2014/main" id="{3D3DBC51-EBDC-5C38-B282-3351CFCC7CE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60991" y="357035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e 267">
            <a:extLst>
              <a:ext uri="{FF2B5EF4-FFF2-40B4-BE49-F238E27FC236}">
                <a16:creationId xmlns:a16="http://schemas.microsoft.com/office/drawing/2014/main" id="{1A383401-9490-1FD5-E5DD-4E61463E8A41}"/>
              </a:ext>
            </a:extLst>
          </p:cNvPr>
          <p:cNvGrpSpPr/>
          <p:nvPr/>
        </p:nvGrpSpPr>
        <p:grpSpPr>
          <a:xfrm>
            <a:off x="11542081" y="3847873"/>
            <a:ext cx="369332" cy="1128627"/>
            <a:chOff x="11603041" y="3786913"/>
            <a:chExt cx="369332" cy="1128627"/>
          </a:xfrm>
        </p:grpSpPr>
        <p:cxnSp>
          <p:nvCxnSpPr>
            <p:cNvPr id="182" name="Connecteur droit 181">
              <a:extLst>
                <a:ext uri="{FF2B5EF4-FFF2-40B4-BE49-F238E27FC236}">
                  <a16:creationId xmlns:a16="http://schemas.microsoft.com/office/drawing/2014/main" id="{592D5160-2002-B703-7A2F-27559A05B6FF}"/>
                </a:ext>
              </a:extLst>
            </p:cNvPr>
            <p:cNvCxnSpPr/>
            <p:nvPr/>
          </p:nvCxnSpPr>
          <p:spPr>
            <a:xfrm>
              <a:off x="11725910" y="3786913"/>
              <a:ext cx="0" cy="112862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ZoneTexte 182">
              <a:extLst>
                <a:ext uri="{FF2B5EF4-FFF2-40B4-BE49-F238E27FC236}">
                  <a16:creationId xmlns:a16="http://schemas.microsoft.com/office/drawing/2014/main" id="{304EE36D-B60B-00F3-AE7F-E00874A036E9}"/>
                </a:ext>
              </a:extLst>
            </p:cNvPr>
            <p:cNvSpPr txBox="1"/>
            <p:nvPr/>
          </p:nvSpPr>
          <p:spPr>
            <a:xfrm rot="5400000">
              <a:off x="11500452" y="4089450"/>
              <a:ext cx="5745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***</a:t>
              </a:r>
            </a:p>
          </p:txBody>
        </p:sp>
      </p:grpSp>
      <p:sp>
        <p:nvSpPr>
          <p:cNvPr id="185" name="ZoneTexte 184">
            <a:extLst>
              <a:ext uri="{FF2B5EF4-FFF2-40B4-BE49-F238E27FC236}">
                <a16:creationId xmlns:a16="http://schemas.microsoft.com/office/drawing/2014/main" id="{E309EA4B-C04F-C16A-15E9-DAC74B9BEDCA}"/>
              </a:ext>
            </a:extLst>
          </p:cNvPr>
          <p:cNvSpPr txBox="1"/>
          <p:nvPr/>
        </p:nvSpPr>
        <p:spPr>
          <a:xfrm>
            <a:off x="10192438" y="5390215"/>
            <a:ext cx="1481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CC0099"/>
                </a:solidFill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Plasma group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A983C1-1601-7605-D6F5-A9271E4CBF3F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9696194-2DDD-EF57-7D70-D8FC3EB2FEE4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A5793844-EE12-695C-7C7E-6DEFCE5E9FEC}"/>
              </a:ext>
            </a:extLst>
          </p:cNvPr>
          <p:cNvGrpSpPr/>
          <p:nvPr/>
        </p:nvGrpSpPr>
        <p:grpSpPr>
          <a:xfrm>
            <a:off x="2011209" y="-62222"/>
            <a:ext cx="6501784" cy="968315"/>
            <a:chOff x="2011209" y="-62222"/>
            <a:chExt cx="6501784" cy="968315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D2B8A98D-62B5-A6C2-4BF6-81CE4ABEF62F}"/>
                </a:ext>
              </a:extLst>
            </p:cNvPr>
            <p:cNvSpPr txBox="1"/>
            <p:nvPr/>
          </p:nvSpPr>
          <p:spPr>
            <a:xfrm>
              <a:off x="2011209" y="-62222"/>
              <a:ext cx="28956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Medical</a:t>
              </a:r>
              <a:r>
                <a:rPr lang="fr-FR" sz="3200" b="1" dirty="0"/>
                <a:t> </a:t>
              </a:r>
              <a:r>
                <a:rPr lang="fr-FR" sz="3200" b="1" dirty="0" err="1"/>
                <a:t>context</a:t>
              </a:r>
              <a:endParaRPr lang="fr-FR" sz="3200" b="1" dirty="0"/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E11F6267-D1E7-9C91-1EEF-F73D27749EC5}"/>
                </a:ext>
              </a:extLst>
            </p:cNvPr>
            <p:cNvSpPr txBox="1"/>
            <p:nvPr/>
          </p:nvSpPr>
          <p:spPr>
            <a:xfrm>
              <a:off x="2050198" y="382873"/>
              <a:ext cx="64627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Is cold plasma « </a:t>
              </a:r>
              <a:r>
                <a:rPr lang="fr-FR" sz="2800" dirty="0" err="1"/>
                <a:t>therapeutically</a:t>
              </a:r>
              <a:r>
                <a:rPr lang="fr-FR" sz="2800" dirty="0"/>
                <a:t> efficient »?</a:t>
              </a:r>
            </a:p>
          </p:txBody>
        </p:sp>
      </p:grpSp>
      <p:pic>
        <p:nvPicPr>
          <p:cNvPr id="44" name="Image 43">
            <a:extLst>
              <a:ext uri="{FF2B5EF4-FFF2-40B4-BE49-F238E27FC236}">
                <a16:creationId xmlns:a16="http://schemas.microsoft.com/office/drawing/2014/main" id="{94F6C66F-2135-6A9D-0872-0E069C714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229" name="Forme libre : forme 228">
            <a:extLst>
              <a:ext uri="{FF2B5EF4-FFF2-40B4-BE49-F238E27FC236}">
                <a16:creationId xmlns:a16="http://schemas.microsoft.com/office/drawing/2014/main" id="{D284285C-D150-F554-B1FC-B75B40DD2D78}"/>
              </a:ext>
            </a:extLst>
          </p:cNvPr>
          <p:cNvSpPr/>
          <p:nvPr/>
        </p:nvSpPr>
        <p:spPr>
          <a:xfrm>
            <a:off x="8321040" y="3807460"/>
            <a:ext cx="3223260" cy="1859280"/>
          </a:xfrm>
          <a:custGeom>
            <a:avLst/>
            <a:gdLst>
              <a:gd name="connsiteX0" fmla="*/ 3223260 w 3223260"/>
              <a:gd name="connsiteY0" fmla="*/ 0 h 1859280"/>
              <a:gd name="connsiteX1" fmla="*/ 1938020 w 3223260"/>
              <a:gd name="connsiteY1" fmla="*/ 1013460 h 1859280"/>
              <a:gd name="connsiteX2" fmla="*/ 706120 w 3223260"/>
              <a:gd name="connsiteY2" fmla="*/ 1620520 h 1859280"/>
              <a:gd name="connsiteX3" fmla="*/ 0 w 3223260"/>
              <a:gd name="connsiteY3" fmla="*/ 1859280 h 1859280"/>
              <a:gd name="connsiteX0" fmla="*/ 3223260 w 3223260"/>
              <a:gd name="connsiteY0" fmla="*/ 0 h 1859280"/>
              <a:gd name="connsiteX1" fmla="*/ 1938020 w 3223260"/>
              <a:gd name="connsiteY1" fmla="*/ 1013460 h 1859280"/>
              <a:gd name="connsiteX2" fmla="*/ 706120 w 3223260"/>
              <a:gd name="connsiteY2" fmla="*/ 1620520 h 1859280"/>
              <a:gd name="connsiteX3" fmla="*/ 0 w 3223260"/>
              <a:gd name="connsiteY3" fmla="*/ 1859280 h 1859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3260" h="1859280">
                <a:moveTo>
                  <a:pt x="3223260" y="0"/>
                </a:moveTo>
                <a:cubicBezTo>
                  <a:pt x="2810721" y="412326"/>
                  <a:pt x="2357543" y="743373"/>
                  <a:pt x="1938020" y="1013460"/>
                </a:cubicBezTo>
                <a:cubicBezTo>
                  <a:pt x="1518497" y="1283547"/>
                  <a:pt x="1029123" y="1479550"/>
                  <a:pt x="706120" y="1620520"/>
                </a:cubicBezTo>
                <a:cubicBezTo>
                  <a:pt x="383117" y="1761490"/>
                  <a:pt x="191558" y="1810385"/>
                  <a:pt x="0" y="185928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0" name="ZoneTexte 229">
            <a:extLst>
              <a:ext uri="{FF2B5EF4-FFF2-40B4-BE49-F238E27FC236}">
                <a16:creationId xmlns:a16="http://schemas.microsoft.com/office/drawing/2014/main" id="{F428EC5D-BEC7-8D56-B833-B619F762C461}"/>
              </a:ext>
            </a:extLst>
          </p:cNvPr>
          <p:cNvSpPr txBox="1"/>
          <p:nvPr/>
        </p:nvSpPr>
        <p:spPr>
          <a:xfrm>
            <a:off x="9499018" y="4049095"/>
            <a:ext cx="1481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Control group</a:t>
            </a:r>
          </a:p>
        </p:txBody>
      </p:sp>
      <p:grpSp>
        <p:nvGrpSpPr>
          <p:cNvPr id="231" name="Groupe 230">
            <a:extLst>
              <a:ext uri="{FF2B5EF4-FFF2-40B4-BE49-F238E27FC236}">
                <a16:creationId xmlns:a16="http://schemas.microsoft.com/office/drawing/2014/main" id="{387D37EA-6A35-C168-76D9-C1A1D6DF4260}"/>
              </a:ext>
            </a:extLst>
          </p:cNvPr>
          <p:cNvGrpSpPr/>
          <p:nvPr/>
        </p:nvGrpSpPr>
        <p:grpSpPr>
          <a:xfrm>
            <a:off x="8273421" y="3543973"/>
            <a:ext cx="3314544" cy="2210514"/>
            <a:chOff x="8334381" y="3483013"/>
            <a:chExt cx="3314544" cy="2210514"/>
          </a:xfrm>
        </p:grpSpPr>
        <p:grpSp>
          <p:nvGrpSpPr>
            <p:cNvPr id="232" name="Groupe 231">
              <a:extLst>
                <a:ext uri="{FF2B5EF4-FFF2-40B4-BE49-F238E27FC236}">
                  <a16:creationId xmlns:a16="http://schemas.microsoft.com/office/drawing/2014/main" id="{CB9C9542-D89D-C4A7-9385-CD3D6CFF0A10}"/>
                </a:ext>
              </a:extLst>
            </p:cNvPr>
            <p:cNvGrpSpPr/>
            <p:nvPr/>
          </p:nvGrpSpPr>
          <p:grpSpPr>
            <a:xfrm>
              <a:off x="10591185" y="4385945"/>
              <a:ext cx="90000" cy="459195"/>
              <a:chOff x="10591185" y="4385945"/>
              <a:chExt cx="90000" cy="459195"/>
            </a:xfrm>
          </p:grpSpPr>
          <p:sp>
            <p:nvSpPr>
              <p:cNvPr id="263" name="Rectangle 262">
                <a:extLst>
                  <a:ext uri="{FF2B5EF4-FFF2-40B4-BE49-F238E27FC236}">
                    <a16:creationId xmlns:a16="http://schemas.microsoft.com/office/drawing/2014/main" id="{4CC7BDEC-A4D3-FD06-35AE-3EE0D8CAFBCB}"/>
                  </a:ext>
                </a:extLst>
              </p:cNvPr>
              <p:cNvSpPr/>
              <p:nvPr/>
            </p:nvSpPr>
            <p:spPr>
              <a:xfrm>
                <a:off x="10591185" y="4559296"/>
                <a:ext cx="90000" cy="9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64" name="Groupe 263">
                <a:extLst>
                  <a:ext uri="{FF2B5EF4-FFF2-40B4-BE49-F238E27FC236}">
                    <a16:creationId xmlns:a16="http://schemas.microsoft.com/office/drawing/2014/main" id="{21CDEC08-2624-A1DF-5E46-91B110336BCE}"/>
                  </a:ext>
                </a:extLst>
              </p:cNvPr>
              <p:cNvGrpSpPr/>
              <p:nvPr/>
            </p:nvGrpSpPr>
            <p:grpSpPr>
              <a:xfrm>
                <a:off x="10599195" y="4385945"/>
                <a:ext cx="72000" cy="459195"/>
                <a:chOff x="10204225" y="4192905"/>
                <a:chExt cx="72000" cy="459195"/>
              </a:xfrm>
            </p:grpSpPr>
            <p:cxnSp>
              <p:nvCxnSpPr>
                <p:cNvPr id="265" name="Connecteur droit 264">
                  <a:extLst>
                    <a:ext uri="{FF2B5EF4-FFF2-40B4-BE49-F238E27FC236}">
                      <a16:creationId xmlns:a16="http://schemas.microsoft.com/office/drawing/2014/main" id="{0AD4D3FA-6043-A6FE-ECAB-4E7851A061C1}"/>
                    </a:ext>
                  </a:extLst>
                </p:cNvPr>
                <p:cNvCxnSpPr/>
                <p:nvPr/>
              </p:nvCxnSpPr>
              <p:spPr>
                <a:xfrm>
                  <a:off x="10241280" y="4192905"/>
                  <a:ext cx="0" cy="459195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Connecteur droit 265">
                  <a:extLst>
                    <a:ext uri="{FF2B5EF4-FFF2-40B4-BE49-F238E27FC236}">
                      <a16:creationId xmlns:a16="http://schemas.microsoft.com/office/drawing/2014/main" id="{BADA5062-28F2-0CA7-1596-1924BC1E56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Connecteur droit 266">
                  <a:extLst>
                    <a:ext uri="{FF2B5EF4-FFF2-40B4-BE49-F238E27FC236}">
                      <a16:creationId xmlns:a16="http://schemas.microsoft.com/office/drawing/2014/main" id="{E474E4DE-4DEE-26F9-661C-73CB012D0A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612290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3" name="Groupe 232">
              <a:extLst>
                <a:ext uri="{FF2B5EF4-FFF2-40B4-BE49-F238E27FC236}">
                  <a16:creationId xmlns:a16="http://schemas.microsoft.com/office/drawing/2014/main" id="{C93EAAA7-020D-1D33-5E8D-CB8498212650}"/>
                </a:ext>
              </a:extLst>
            </p:cNvPr>
            <p:cNvGrpSpPr/>
            <p:nvPr/>
          </p:nvGrpSpPr>
          <p:grpSpPr>
            <a:xfrm>
              <a:off x="11231265" y="3711732"/>
              <a:ext cx="90000" cy="594000"/>
              <a:chOff x="11231265" y="3711732"/>
              <a:chExt cx="90000" cy="594000"/>
            </a:xfrm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4F47EF2-77A9-F98C-7153-5C518E7D5ADB}"/>
                  </a:ext>
                </a:extLst>
              </p:cNvPr>
              <p:cNvSpPr/>
              <p:nvPr/>
            </p:nvSpPr>
            <p:spPr>
              <a:xfrm>
                <a:off x="11231265" y="3960438"/>
                <a:ext cx="90000" cy="9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59" name="Groupe 258">
                <a:extLst>
                  <a:ext uri="{FF2B5EF4-FFF2-40B4-BE49-F238E27FC236}">
                    <a16:creationId xmlns:a16="http://schemas.microsoft.com/office/drawing/2014/main" id="{7742D9C7-129B-2843-E290-032BA5C5598D}"/>
                  </a:ext>
                </a:extLst>
              </p:cNvPr>
              <p:cNvGrpSpPr/>
              <p:nvPr/>
            </p:nvGrpSpPr>
            <p:grpSpPr>
              <a:xfrm>
                <a:off x="11238885" y="3711732"/>
                <a:ext cx="72000" cy="594000"/>
                <a:chOff x="10204225" y="4065269"/>
                <a:chExt cx="72000" cy="594000"/>
              </a:xfrm>
            </p:grpSpPr>
            <p:cxnSp>
              <p:nvCxnSpPr>
                <p:cNvPr id="260" name="Connecteur droit 259">
                  <a:extLst>
                    <a:ext uri="{FF2B5EF4-FFF2-40B4-BE49-F238E27FC236}">
                      <a16:creationId xmlns:a16="http://schemas.microsoft.com/office/drawing/2014/main" id="{CB808170-AD07-3A38-6C43-08D1F8E18420}"/>
                    </a:ext>
                  </a:extLst>
                </p:cNvPr>
                <p:cNvCxnSpPr/>
                <p:nvPr/>
              </p:nvCxnSpPr>
              <p:spPr>
                <a:xfrm>
                  <a:off x="10241280" y="4065269"/>
                  <a:ext cx="0" cy="594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Connecteur droit 260">
                  <a:extLst>
                    <a:ext uri="{FF2B5EF4-FFF2-40B4-BE49-F238E27FC236}">
                      <a16:creationId xmlns:a16="http://schemas.microsoft.com/office/drawing/2014/main" id="{FE5FD52B-96F7-CA23-1331-81F9579951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03117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Connecteur droit 261">
                  <a:extLst>
                    <a:ext uri="{FF2B5EF4-FFF2-40B4-BE49-F238E27FC236}">
                      <a16:creationId xmlns:a16="http://schemas.microsoft.com/office/drawing/2014/main" id="{7844A0E7-CB09-14C0-8358-4BF8949674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62181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4" name="Groupe 233">
              <a:extLst>
                <a:ext uri="{FF2B5EF4-FFF2-40B4-BE49-F238E27FC236}">
                  <a16:creationId xmlns:a16="http://schemas.microsoft.com/office/drawing/2014/main" id="{94756D9C-494C-6AEA-54C9-51FDA8D28CD3}"/>
                </a:ext>
              </a:extLst>
            </p:cNvPr>
            <p:cNvGrpSpPr/>
            <p:nvPr/>
          </p:nvGrpSpPr>
          <p:grpSpPr>
            <a:xfrm>
              <a:off x="9621540" y="4757414"/>
              <a:ext cx="90000" cy="486000"/>
              <a:chOff x="9621540" y="4757414"/>
              <a:chExt cx="90000" cy="486000"/>
            </a:xfrm>
          </p:grpSpPr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D13CA380-9432-CA77-8AED-A9C8DDEFC84F}"/>
                  </a:ext>
                </a:extLst>
              </p:cNvPr>
              <p:cNvSpPr/>
              <p:nvPr/>
            </p:nvSpPr>
            <p:spPr>
              <a:xfrm>
                <a:off x="9621540" y="4955412"/>
                <a:ext cx="90000" cy="9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54" name="Groupe 253">
                <a:extLst>
                  <a:ext uri="{FF2B5EF4-FFF2-40B4-BE49-F238E27FC236}">
                    <a16:creationId xmlns:a16="http://schemas.microsoft.com/office/drawing/2014/main" id="{A4183E07-7CA7-303D-9A28-197E3149AF24}"/>
                  </a:ext>
                </a:extLst>
              </p:cNvPr>
              <p:cNvGrpSpPr/>
              <p:nvPr/>
            </p:nvGrpSpPr>
            <p:grpSpPr>
              <a:xfrm>
                <a:off x="9628384" y="4757414"/>
                <a:ext cx="72000" cy="486000"/>
                <a:chOff x="10204225" y="4192904"/>
                <a:chExt cx="72000" cy="486000"/>
              </a:xfrm>
            </p:grpSpPr>
            <p:cxnSp>
              <p:nvCxnSpPr>
                <p:cNvPr id="255" name="Connecteur droit 254">
                  <a:extLst>
                    <a:ext uri="{FF2B5EF4-FFF2-40B4-BE49-F238E27FC236}">
                      <a16:creationId xmlns:a16="http://schemas.microsoft.com/office/drawing/2014/main" id="{BD799D36-99F4-D00E-0819-E7A72291C0DB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486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Connecteur droit 255">
                  <a:extLst>
                    <a:ext uri="{FF2B5EF4-FFF2-40B4-BE49-F238E27FC236}">
                      <a16:creationId xmlns:a16="http://schemas.microsoft.com/office/drawing/2014/main" id="{3FEB38CF-24D2-9339-3456-ACB3579C9E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Connecteur droit 256">
                  <a:extLst>
                    <a:ext uri="{FF2B5EF4-FFF2-40B4-BE49-F238E27FC236}">
                      <a16:creationId xmlns:a16="http://schemas.microsoft.com/office/drawing/2014/main" id="{FA9923B8-2457-0AF7-264D-13913C633A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64086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5" name="Groupe 234">
              <a:extLst>
                <a:ext uri="{FF2B5EF4-FFF2-40B4-BE49-F238E27FC236}">
                  <a16:creationId xmlns:a16="http://schemas.microsoft.com/office/drawing/2014/main" id="{F7CD4420-C346-2A6C-02B9-48706184350A}"/>
                </a:ext>
              </a:extLst>
            </p:cNvPr>
            <p:cNvGrpSpPr/>
            <p:nvPr/>
          </p:nvGrpSpPr>
          <p:grpSpPr>
            <a:xfrm>
              <a:off x="8978956" y="5287004"/>
              <a:ext cx="90000" cy="302400"/>
              <a:chOff x="8978956" y="5287004"/>
              <a:chExt cx="90000" cy="302400"/>
            </a:xfrm>
          </p:grpSpPr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3058E6DC-D123-1AE8-E206-20248BC9E397}"/>
                  </a:ext>
                </a:extLst>
              </p:cNvPr>
              <p:cNvSpPr/>
              <p:nvPr/>
            </p:nvSpPr>
            <p:spPr>
              <a:xfrm>
                <a:off x="8978956" y="5396663"/>
                <a:ext cx="90000" cy="9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49" name="Groupe 248">
                <a:extLst>
                  <a:ext uri="{FF2B5EF4-FFF2-40B4-BE49-F238E27FC236}">
                    <a16:creationId xmlns:a16="http://schemas.microsoft.com/office/drawing/2014/main" id="{B59DF10C-95E3-0D98-20F9-D7E200937839}"/>
                  </a:ext>
                </a:extLst>
              </p:cNvPr>
              <p:cNvGrpSpPr/>
              <p:nvPr/>
            </p:nvGrpSpPr>
            <p:grpSpPr>
              <a:xfrm>
                <a:off x="8988304" y="5287004"/>
                <a:ext cx="72000" cy="302400"/>
                <a:chOff x="10204225" y="4192904"/>
                <a:chExt cx="72000" cy="302400"/>
              </a:xfrm>
            </p:grpSpPr>
            <p:cxnSp>
              <p:nvCxnSpPr>
                <p:cNvPr id="250" name="Connecteur droit 249">
                  <a:extLst>
                    <a:ext uri="{FF2B5EF4-FFF2-40B4-BE49-F238E27FC236}">
                      <a16:creationId xmlns:a16="http://schemas.microsoft.com/office/drawing/2014/main" id="{5D360FC9-2B93-FCB1-66E4-2DEC37264C68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3024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" name="Connecteur droit 250">
                  <a:extLst>
                    <a:ext uri="{FF2B5EF4-FFF2-40B4-BE49-F238E27FC236}">
                      <a16:creationId xmlns:a16="http://schemas.microsoft.com/office/drawing/2014/main" id="{311491C5-1EAC-DFFF-B153-BABA99E0D4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Connecteur droit 251">
                  <a:extLst>
                    <a:ext uri="{FF2B5EF4-FFF2-40B4-BE49-F238E27FC236}">
                      <a16:creationId xmlns:a16="http://schemas.microsoft.com/office/drawing/2014/main" id="{71980BA7-A425-E98D-FAD8-5695BCBCB5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45417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6" name="Groupe 235">
              <a:extLst>
                <a:ext uri="{FF2B5EF4-FFF2-40B4-BE49-F238E27FC236}">
                  <a16:creationId xmlns:a16="http://schemas.microsoft.com/office/drawing/2014/main" id="{122B8CB7-20D6-14C5-1382-7C227A91C036}"/>
                </a:ext>
              </a:extLst>
            </p:cNvPr>
            <p:cNvGrpSpPr/>
            <p:nvPr/>
          </p:nvGrpSpPr>
          <p:grpSpPr>
            <a:xfrm>
              <a:off x="8334381" y="5520727"/>
              <a:ext cx="90000" cy="172800"/>
              <a:chOff x="8197221" y="5520727"/>
              <a:chExt cx="90000" cy="172800"/>
            </a:xfrm>
          </p:grpSpPr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DF2126E5-3F5A-96AA-0575-64972505E2B1}"/>
                  </a:ext>
                </a:extLst>
              </p:cNvPr>
              <p:cNvSpPr/>
              <p:nvPr/>
            </p:nvSpPr>
            <p:spPr>
              <a:xfrm>
                <a:off x="8197221" y="5560485"/>
                <a:ext cx="90000" cy="9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44" name="Groupe 243">
                <a:extLst>
                  <a:ext uri="{FF2B5EF4-FFF2-40B4-BE49-F238E27FC236}">
                    <a16:creationId xmlns:a16="http://schemas.microsoft.com/office/drawing/2014/main" id="{1A8378B8-610D-1E31-CFC7-45CA7646A651}"/>
                  </a:ext>
                </a:extLst>
              </p:cNvPr>
              <p:cNvGrpSpPr/>
              <p:nvPr/>
            </p:nvGrpSpPr>
            <p:grpSpPr>
              <a:xfrm>
                <a:off x="8201998" y="5520727"/>
                <a:ext cx="72000" cy="172800"/>
                <a:chOff x="10204225" y="4192904"/>
                <a:chExt cx="72000" cy="172800"/>
              </a:xfrm>
            </p:grpSpPr>
            <p:cxnSp>
              <p:nvCxnSpPr>
                <p:cNvPr id="245" name="Connecteur droit 244">
                  <a:extLst>
                    <a:ext uri="{FF2B5EF4-FFF2-40B4-BE49-F238E27FC236}">
                      <a16:creationId xmlns:a16="http://schemas.microsoft.com/office/drawing/2014/main" id="{7FF5F1BE-C56E-90EB-FEA4-0DC9352FA7FE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1728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Connecteur droit 245">
                  <a:extLst>
                    <a:ext uri="{FF2B5EF4-FFF2-40B4-BE49-F238E27FC236}">
                      <a16:creationId xmlns:a16="http://schemas.microsoft.com/office/drawing/2014/main" id="{DF3E8BF9-BB7A-4CE6-735B-CB0954D6B4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Connecteur droit 246">
                  <a:extLst>
                    <a:ext uri="{FF2B5EF4-FFF2-40B4-BE49-F238E27FC236}">
                      <a16:creationId xmlns:a16="http://schemas.microsoft.com/office/drawing/2014/main" id="{923C4931-066B-C410-9B78-6339130D44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326540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7" name="Groupe 236">
              <a:extLst>
                <a:ext uri="{FF2B5EF4-FFF2-40B4-BE49-F238E27FC236}">
                  <a16:creationId xmlns:a16="http://schemas.microsoft.com/office/drawing/2014/main" id="{C42A9D28-4B90-361D-5D7A-29EAA7030491}"/>
                </a:ext>
              </a:extLst>
            </p:cNvPr>
            <p:cNvGrpSpPr/>
            <p:nvPr/>
          </p:nvGrpSpPr>
          <p:grpSpPr>
            <a:xfrm>
              <a:off x="11558925" y="3483013"/>
              <a:ext cx="90000" cy="594000"/>
              <a:chOff x="11558925" y="3483013"/>
              <a:chExt cx="90000" cy="594000"/>
            </a:xfrm>
          </p:grpSpPr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CC103A0E-9AF3-3629-926C-6A548B3C353D}"/>
                  </a:ext>
                </a:extLst>
              </p:cNvPr>
              <p:cNvSpPr/>
              <p:nvPr/>
            </p:nvSpPr>
            <p:spPr>
              <a:xfrm>
                <a:off x="11558925" y="3735013"/>
                <a:ext cx="90000" cy="9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39" name="Groupe 238">
                <a:extLst>
                  <a:ext uri="{FF2B5EF4-FFF2-40B4-BE49-F238E27FC236}">
                    <a16:creationId xmlns:a16="http://schemas.microsoft.com/office/drawing/2014/main" id="{0184FCCF-3D3C-B650-1707-99A777D575B5}"/>
                  </a:ext>
                </a:extLst>
              </p:cNvPr>
              <p:cNvGrpSpPr/>
              <p:nvPr/>
            </p:nvGrpSpPr>
            <p:grpSpPr>
              <a:xfrm>
                <a:off x="11567925" y="3483013"/>
                <a:ext cx="72000" cy="594000"/>
                <a:chOff x="10204225" y="4065269"/>
                <a:chExt cx="72000" cy="594000"/>
              </a:xfrm>
            </p:grpSpPr>
            <p:cxnSp>
              <p:nvCxnSpPr>
                <p:cNvPr id="240" name="Connecteur droit 239">
                  <a:extLst>
                    <a:ext uri="{FF2B5EF4-FFF2-40B4-BE49-F238E27FC236}">
                      <a16:creationId xmlns:a16="http://schemas.microsoft.com/office/drawing/2014/main" id="{9A4D3095-1FBB-E678-1945-BF9DB2183E3B}"/>
                    </a:ext>
                  </a:extLst>
                </p:cNvPr>
                <p:cNvCxnSpPr/>
                <p:nvPr/>
              </p:nvCxnSpPr>
              <p:spPr>
                <a:xfrm>
                  <a:off x="10241280" y="4065269"/>
                  <a:ext cx="0" cy="594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Connecteur droit 240">
                  <a:extLst>
                    <a:ext uri="{FF2B5EF4-FFF2-40B4-BE49-F238E27FC236}">
                      <a16:creationId xmlns:a16="http://schemas.microsoft.com/office/drawing/2014/main" id="{EC8E860C-1EE4-1E56-7E90-9D013AC52A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03117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Connecteur droit 241">
                  <a:extLst>
                    <a:ext uri="{FF2B5EF4-FFF2-40B4-BE49-F238E27FC236}">
                      <a16:creationId xmlns:a16="http://schemas.microsoft.com/office/drawing/2014/main" id="{DE56B790-05DC-85BD-20CE-865505C41C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62181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70" name="Ellipse 269">
            <a:extLst>
              <a:ext uri="{FF2B5EF4-FFF2-40B4-BE49-F238E27FC236}">
                <a16:creationId xmlns:a16="http://schemas.microsoft.com/office/drawing/2014/main" id="{A300BB51-D5C1-73A5-875D-576A0B26A5C2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1" name="Ellipse 270">
            <a:extLst>
              <a:ext uri="{FF2B5EF4-FFF2-40B4-BE49-F238E27FC236}">
                <a16:creationId xmlns:a16="http://schemas.microsoft.com/office/drawing/2014/main" id="{66B7B87C-A42E-1995-EEDB-861B7A241680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2" name="Ellipse 271">
            <a:extLst>
              <a:ext uri="{FF2B5EF4-FFF2-40B4-BE49-F238E27FC236}">
                <a16:creationId xmlns:a16="http://schemas.microsoft.com/office/drawing/2014/main" id="{FE78E73A-854F-1CA2-21D4-805A1FD7C835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3" name="Ellipse 272">
            <a:extLst>
              <a:ext uri="{FF2B5EF4-FFF2-40B4-BE49-F238E27FC236}">
                <a16:creationId xmlns:a16="http://schemas.microsoft.com/office/drawing/2014/main" id="{7F86F87C-6E93-2D25-1ED4-C5C5EE24E57A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74" name="Groupe 273">
            <a:extLst>
              <a:ext uri="{FF2B5EF4-FFF2-40B4-BE49-F238E27FC236}">
                <a16:creationId xmlns:a16="http://schemas.microsoft.com/office/drawing/2014/main" id="{B46B7AFB-43E2-968A-B22E-FD4C4DBF1529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63BB2E4D-BA25-554F-9602-232CA968F44A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76" name="Image 275">
              <a:extLst>
                <a:ext uri="{FF2B5EF4-FFF2-40B4-BE49-F238E27FC236}">
                  <a16:creationId xmlns:a16="http://schemas.microsoft.com/office/drawing/2014/main" id="{6A0D3456-329E-68AC-4F04-E4A1E548F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277" name="Image 276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FF08F79F-EA66-85F9-861D-685092F4579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278" name="Image 277">
            <a:extLst>
              <a:ext uri="{FF2B5EF4-FFF2-40B4-BE49-F238E27FC236}">
                <a16:creationId xmlns:a16="http://schemas.microsoft.com/office/drawing/2014/main" id="{E32EDEA5-9755-DC15-3B9B-D2A3F7A3F76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279" name="Image 278">
            <a:extLst>
              <a:ext uri="{FF2B5EF4-FFF2-40B4-BE49-F238E27FC236}">
                <a16:creationId xmlns:a16="http://schemas.microsoft.com/office/drawing/2014/main" id="{8B4D93DF-8DCA-3671-D2D8-11167094C6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280" name="Image 279">
            <a:extLst>
              <a:ext uri="{FF2B5EF4-FFF2-40B4-BE49-F238E27FC236}">
                <a16:creationId xmlns:a16="http://schemas.microsoft.com/office/drawing/2014/main" id="{881B2027-7893-00FF-CD05-44CFDF9779DD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281" name="ZoneTexte 280">
            <a:extLst>
              <a:ext uri="{FF2B5EF4-FFF2-40B4-BE49-F238E27FC236}">
                <a16:creationId xmlns:a16="http://schemas.microsoft.com/office/drawing/2014/main" id="{B670740A-1BCF-65BA-AABB-23A8724E2033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82" name="ZoneTexte 281">
            <a:extLst>
              <a:ext uri="{FF2B5EF4-FFF2-40B4-BE49-F238E27FC236}">
                <a16:creationId xmlns:a16="http://schemas.microsoft.com/office/drawing/2014/main" id="{8954A473-1FFB-D5B7-C346-287BAFEB7B8A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283" name="ZoneTexte 282">
            <a:extLst>
              <a:ext uri="{FF2B5EF4-FFF2-40B4-BE49-F238E27FC236}">
                <a16:creationId xmlns:a16="http://schemas.microsoft.com/office/drawing/2014/main" id="{9372FC92-E89D-B9CE-4368-957090679EDD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284" name="ZoneTexte 283">
            <a:extLst>
              <a:ext uri="{FF2B5EF4-FFF2-40B4-BE49-F238E27FC236}">
                <a16:creationId xmlns:a16="http://schemas.microsoft.com/office/drawing/2014/main" id="{35187558-FC52-9EA8-3915-D004CC638AD3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285" name="ZoneTexte 284">
            <a:extLst>
              <a:ext uri="{FF2B5EF4-FFF2-40B4-BE49-F238E27FC236}">
                <a16:creationId xmlns:a16="http://schemas.microsoft.com/office/drawing/2014/main" id="{0B0F24A3-DE59-C1F7-CB80-089D22EC1512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286" name="ZoneTexte 285">
            <a:extLst>
              <a:ext uri="{FF2B5EF4-FFF2-40B4-BE49-F238E27FC236}">
                <a16:creationId xmlns:a16="http://schemas.microsoft.com/office/drawing/2014/main" id="{F2915D7A-CC55-6688-76E3-0622D93CE9C0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287" name="ZoneTexte 286">
            <a:extLst>
              <a:ext uri="{FF2B5EF4-FFF2-40B4-BE49-F238E27FC236}">
                <a16:creationId xmlns:a16="http://schemas.microsoft.com/office/drawing/2014/main" id="{385BE94C-5BF6-39B8-27C6-946CCE6C3CE3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288" name="ZoneTexte 287">
            <a:extLst>
              <a:ext uri="{FF2B5EF4-FFF2-40B4-BE49-F238E27FC236}">
                <a16:creationId xmlns:a16="http://schemas.microsoft.com/office/drawing/2014/main" id="{DEE37628-2282-CBF5-A014-4DBB1F494B81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9" name="ZoneTexte 288">
            <a:extLst>
              <a:ext uri="{FF2B5EF4-FFF2-40B4-BE49-F238E27FC236}">
                <a16:creationId xmlns:a16="http://schemas.microsoft.com/office/drawing/2014/main" id="{98F3011B-7D13-02F6-6C0B-A9CFE308439A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90" name="ZoneTexte 289">
            <a:extLst>
              <a:ext uri="{FF2B5EF4-FFF2-40B4-BE49-F238E27FC236}">
                <a16:creationId xmlns:a16="http://schemas.microsoft.com/office/drawing/2014/main" id="{D3525C29-3E07-88A6-B568-5F85081DB294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1" name="Ellipse 290">
            <a:extLst>
              <a:ext uri="{FF2B5EF4-FFF2-40B4-BE49-F238E27FC236}">
                <a16:creationId xmlns:a16="http://schemas.microsoft.com/office/drawing/2014/main" id="{77C36DE4-6C07-002E-CC66-F259CFBAB80F}"/>
              </a:ext>
            </a:extLst>
          </p:cNvPr>
          <p:cNvSpPr/>
          <p:nvPr/>
        </p:nvSpPr>
        <p:spPr>
          <a:xfrm>
            <a:off x="536857" y="85544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3E3EFA9-9C3A-ECEF-B221-2B3324D67E6C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02/22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7" grpId="0" animBg="1"/>
      <p:bldP spid="185" grpId="0"/>
      <p:bldP spid="229" grpId="0" animBg="1"/>
      <p:bldP spid="2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B2031-3159-E285-5C2D-A67FB64CB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5CC7559-927E-9BE0-CC98-FCB401E78A8E}"/>
              </a:ext>
            </a:extLst>
          </p:cNvPr>
          <p:cNvCxnSpPr>
            <a:cxnSpLocks/>
          </p:cNvCxnSpPr>
          <p:nvPr/>
        </p:nvCxnSpPr>
        <p:spPr>
          <a:xfrm>
            <a:off x="6941113" y="2068593"/>
            <a:ext cx="0" cy="4789407"/>
          </a:xfrm>
          <a:prstGeom prst="line">
            <a:avLst/>
          </a:prstGeom>
          <a:ln>
            <a:solidFill>
              <a:srgbClr val="0829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ZoneTexte 64">
            <a:extLst>
              <a:ext uri="{FF2B5EF4-FFF2-40B4-BE49-F238E27FC236}">
                <a16:creationId xmlns:a16="http://schemas.microsoft.com/office/drawing/2014/main" id="{D9B05A5B-F353-C3B6-185F-3B409C16A89A}"/>
              </a:ext>
            </a:extLst>
          </p:cNvPr>
          <p:cNvSpPr txBox="1"/>
          <p:nvPr/>
        </p:nvSpPr>
        <p:spPr>
          <a:xfrm>
            <a:off x="7498334" y="942561"/>
            <a:ext cx="4203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In vivo </a:t>
            </a:r>
            <a:r>
              <a:rPr lang="fr-FR" sz="2000" b="1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experiments</a:t>
            </a:r>
            <a:endParaRPr lang="fr-FR" sz="2000" b="1" dirty="0">
              <a:latin typeface="Calibri    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Murine </a:t>
            </a:r>
            <a:r>
              <a:rPr lang="fr-FR" sz="2000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cell</a:t>
            </a:r>
            <a:r>
              <a: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lines</a:t>
            </a:r>
            <a:r>
              <a: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 of CCA (SB-1)</a:t>
            </a:r>
          </a:p>
          <a:p>
            <a:pPr algn="ctr"/>
            <a:r>
              <a: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(</a:t>
            </a:r>
            <a:r>
              <a:rPr lang="fr-FR" sz="2000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Immunocompetent</a:t>
            </a:r>
            <a:r>
              <a: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mice</a:t>
            </a:r>
            <a:r>
              <a: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A01CA37E-79E8-2A10-482D-09C6AB28C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058" y="2009652"/>
            <a:ext cx="2185776" cy="1440000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8116EEBB-B3EA-A0B5-3EA0-4280A254D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3118" y="2009652"/>
            <a:ext cx="1412250" cy="14400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38FAF8B6-4E1A-1AEB-BC37-62EF3523328B}"/>
              </a:ext>
            </a:extLst>
          </p:cNvPr>
          <p:cNvGrpSpPr/>
          <p:nvPr/>
        </p:nvGrpSpPr>
        <p:grpSpPr>
          <a:xfrm>
            <a:off x="8270970" y="4641377"/>
            <a:ext cx="3315224" cy="1163512"/>
            <a:chOff x="8331930" y="4580417"/>
            <a:chExt cx="3315224" cy="1163512"/>
          </a:xfrm>
        </p:grpSpPr>
        <p:grpSp>
          <p:nvGrpSpPr>
            <p:cNvPr id="121" name="Groupe 120">
              <a:extLst>
                <a:ext uri="{FF2B5EF4-FFF2-40B4-BE49-F238E27FC236}">
                  <a16:creationId xmlns:a16="http://schemas.microsoft.com/office/drawing/2014/main" id="{1FF8FD29-A239-4AC3-C10A-97B5B8CCFF38}"/>
                </a:ext>
              </a:extLst>
            </p:cNvPr>
            <p:cNvGrpSpPr/>
            <p:nvPr/>
          </p:nvGrpSpPr>
          <p:grpSpPr>
            <a:xfrm>
              <a:off x="8331930" y="5481583"/>
              <a:ext cx="90000" cy="262346"/>
              <a:chOff x="8235410" y="5288543"/>
              <a:chExt cx="90000" cy="262346"/>
            </a:xfrm>
          </p:grpSpPr>
          <p:grpSp>
            <p:nvGrpSpPr>
              <p:cNvPr id="117" name="Groupe 116">
                <a:extLst>
                  <a:ext uri="{FF2B5EF4-FFF2-40B4-BE49-F238E27FC236}">
                    <a16:creationId xmlns:a16="http://schemas.microsoft.com/office/drawing/2014/main" id="{D4B9D402-025B-9DF3-DAAC-148BE5FA4ABE}"/>
                  </a:ext>
                </a:extLst>
              </p:cNvPr>
              <p:cNvGrpSpPr/>
              <p:nvPr/>
            </p:nvGrpSpPr>
            <p:grpSpPr>
              <a:xfrm>
                <a:off x="8242585" y="5288543"/>
                <a:ext cx="72000" cy="262346"/>
                <a:chOff x="10204225" y="4192904"/>
                <a:chExt cx="72000" cy="262346"/>
              </a:xfrm>
            </p:grpSpPr>
            <p:cxnSp>
              <p:nvCxnSpPr>
                <p:cNvPr id="118" name="Connecteur droit 117">
                  <a:extLst>
                    <a:ext uri="{FF2B5EF4-FFF2-40B4-BE49-F238E27FC236}">
                      <a16:creationId xmlns:a16="http://schemas.microsoft.com/office/drawing/2014/main" id="{5F18BEF1-90A7-469D-54F7-014727DAA2E5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2592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Connecteur droit 118">
                  <a:extLst>
                    <a:ext uri="{FF2B5EF4-FFF2-40B4-BE49-F238E27FC236}">
                      <a16:creationId xmlns:a16="http://schemas.microsoft.com/office/drawing/2014/main" id="{DDDA430F-9238-81A5-65A5-F0D5380C09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Connecteur droit 119">
                  <a:extLst>
                    <a:ext uri="{FF2B5EF4-FFF2-40B4-BE49-F238E27FC236}">
                      <a16:creationId xmlns:a16="http://schemas.microsoft.com/office/drawing/2014/main" id="{5CC837F2-BDAD-9107-AA52-01035466A2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419250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" name="Ellipse 2">
                <a:extLst>
                  <a:ext uri="{FF2B5EF4-FFF2-40B4-BE49-F238E27FC236}">
                    <a16:creationId xmlns:a16="http://schemas.microsoft.com/office/drawing/2014/main" id="{F22E7672-EFCC-4336-CF59-924A06A9A74C}"/>
                  </a:ext>
                </a:extLst>
              </p:cNvPr>
              <p:cNvSpPr/>
              <p:nvPr/>
            </p:nvSpPr>
            <p:spPr>
              <a:xfrm>
                <a:off x="8235410" y="5391235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CC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122" name="Groupe 121">
              <a:extLst>
                <a:ext uri="{FF2B5EF4-FFF2-40B4-BE49-F238E27FC236}">
                  <a16:creationId xmlns:a16="http://schemas.microsoft.com/office/drawing/2014/main" id="{129C5882-F967-B6B5-385D-E5CC52860543}"/>
                </a:ext>
              </a:extLst>
            </p:cNvPr>
            <p:cNvGrpSpPr/>
            <p:nvPr/>
          </p:nvGrpSpPr>
          <p:grpSpPr>
            <a:xfrm>
              <a:off x="8982656" y="5304690"/>
              <a:ext cx="90000" cy="414746"/>
              <a:chOff x="8827716" y="5111650"/>
              <a:chExt cx="90000" cy="414746"/>
            </a:xfrm>
          </p:grpSpPr>
          <p:grpSp>
            <p:nvGrpSpPr>
              <p:cNvPr id="113" name="Groupe 112">
                <a:extLst>
                  <a:ext uri="{FF2B5EF4-FFF2-40B4-BE49-F238E27FC236}">
                    <a16:creationId xmlns:a16="http://schemas.microsoft.com/office/drawing/2014/main" id="{7E55EA9A-D184-2655-D68D-515426DBA5CD}"/>
                  </a:ext>
                </a:extLst>
              </p:cNvPr>
              <p:cNvGrpSpPr/>
              <p:nvPr/>
            </p:nvGrpSpPr>
            <p:grpSpPr>
              <a:xfrm>
                <a:off x="8837939" y="5111650"/>
                <a:ext cx="72000" cy="414746"/>
                <a:chOff x="10204225" y="4192904"/>
                <a:chExt cx="72000" cy="414746"/>
              </a:xfrm>
            </p:grpSpPr>
            <p:cxnSp>
              <p:nvCxnSpPr>
                <p:cNvPr id="114" name="Connecteur droit 113">
                  <a:extLst>
                    <a:ext uri="{FF2B5EF4-FFF2-40B4-BE49-F238E27FC236}">
                      <a16:creationId xmlns:a16="http://schemas.microsoft.com/office/drawing/2014/main" id="{13596B95-07F9-B23A-2C88-03337EC963B1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414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Connecteur droit 114">
                  <a:extLst>
                    <a:ext uri="{FF2B5EF4-FFF2-40B4-BE49-F238E27FC236}">
                      <a16:creationId xmlns:a16="http://schemas.microsoft.com/office/drawing/2014/main" id="{78758B75-E1C1-B990-4963-72364FD073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Connecteur droit 115">
                  <a:extLst>
                    <a:ext uri="{FF2B5EF4-FFF2-40B4-BE49-F238E27FC236}">
                      <a16:creationId xmlns:a16="http://schemas.microsoft.com/office/drawing/2014/main" id="{BD058DB4-EE89-B0A6-959F-E8D5AD3A65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571650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" name="Ellipse 1">
                <a:extLst>
                  <a:ext uri="{FF2B5EF4-FFF2-40B4-BE49-F238E27FC236}">
                    <a16:creationId xmlns:a16="http://schemas.microsoft.com/office/drawing/2014/main" id="{8D417E02-AB80-4DAB-AB46-C84B3428365B}"/>
                  </a:ext>
                </a:extLst>
              </p:cNvPr>
              <p:cNvSpPr/>
              <p:nvPr/>
            </p:nvSpPr>
            <p:spPr>
              <a:xfrm>
                <a:off x="8827716" y="5273687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CC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123" name="Groupe 122">
              <a:extLst>
                <a:ext uri="{FF2B5EF4-FFF2-40B4-BE49-F238E27FC236}">
                  <a16:creationId xmlns:a16="http://schemas.microsoft.com/office/drawing/2014/main" id="{17EE9907-13EF-57D1-63F9-6FD95E0F0B74}"/>
                </a:ext>
              </a:extLst>
            </p:cNvPr>
            <p:cNvGrpSpPr/>
            <p:nvPr/>
          </p:nvGrpSpPr>
          <p:grpSpPr>
            <a:xfrm>
              <a:off x="9622794" y="5160535"/>
              <a:ext cx="90000" cy="414746"/>
              <a:chOff x="9307834" y="4967495"/>
              <a:chExt cx="90000" cy="414746"/>
            </a:xfrm>
          </p:grpSpPr>
          <p:grpSp>
            <p:nvGrpSpPr>
              <p:cNvPr id="107" name="Groupe 106">
                <a:extLst>
                  <a:ext uri="{FF2B5EF4-FFF2-40B4-BE49-F238E27FC236}">
                    <a16:creationId xmlns:a16="http://schemas.microsoft.com/office/drawing/2014/main" id="{5EA0953A-265B-7259-B6BA-16EE464F52AD}"/>
                  </a:ext>
                </a:extLst>
              </p:cNvPr>
              <p:cNvGrpSpPr/>
              <p:nvPr/>
            </p:nvGrpSpPr>
            <p:grpSpPr>
              <a:xfrm>
                <a:off x="9316554" y="4967495"/>
                <a:ext cx="72000" cy="414746"/>
                <a:chOff x="10204225" y="4192904"/>
                <a:chExt cx="72000" cy="414746"/>
              </a:xfrm>
            </p:grpSpPr>
            <p:cxnSp>
              <p:nvCxnSpPr>
                <p:cNvPr id="108" name="Connecteur droit 107">
                  <a:extLst>
                    <a:ext uri="{FF2B5EF4-FFF2-40B4-BE49-F238E27FC236}">
                      <a16:creationId xmlns:a16="http://schemas.microsoft.com/office/drawing/2014/main" id="{41A3C09A-DF5C-D2C3-3292-FBCEFD52E3DD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414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Connecteur droit 110">
                  <a:extLst>
                    <a:ext uri="{FF2B5EF4-FFF2-40B4-BE49-F238E27FC236}">
                      <a16:creationId xmlns:a16="http://schemas.microsoft.com/office/drawing/2014/main" id="{16EF4485-7987-892B-19D5-C211999F77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Connecteur droit 111">
                  <a:extLst>
                    <a:ext uri="{FF2B5EF4-FFF2-40B4-BE49-F238E27FC236}">
                      <a16:creationId xmlns:a16="http://schemas.microsoft.com/office/drawing/2014/main" id="{780D3A78-03E5-0C84-F5A8-C28FB33A26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571650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" name="Ellipse 3">
                <a:extLst>
                  <a:ext uri="{FF2B5EF4-FFF2-40B4-BE49-F238E27FC236}">
                    <a16:creationId xmlns:a16="http://schemas.microsoft.com/office/drawing/2014/main" id="{867F6B52-F08B-E4EB-60F0-65D810823DA9}"/>
                  </a:ext>
                </a:extLst>
              </p:cNvPr>
              <p:cNvSpPr/>
              <p:nvPr/>
            </p:nvSpPr>
            <p:spPr>
              <a:xfrm>
                <a:off x="9307834" y="5120738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CC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124" name="Groupe 123">
              <a:extLst>
                <a:ext uri="{FF2B5EF4-FFF2-40B4-BE49-F238E27FC236}">
                  <a16:creationId xmlns:a16="http://schemas.microsoft.com/office/drawing/2014/main" id="{D665055B-B4AE-46BD-8456-77799E77300D}"/>
                </a:ext>
              </a:extLst>
            </p:cNvPr>
            <p:cNvGrpSpPr/>
            <p:nvPr/>
          </p:nvGrpSpPr>
          <p:grpSpPr>
            <a:xfrm>
              <a:off x="10591185" y="5009687"/>
              <a:ext cx="90000" cy="511200"/>
              <a:chOff x="10276225" y="4816647"/>
              <a:chExt cx="90000" cy="511200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21BE6521-2811-B642-5F25-40282391B641}"/>
                  </a:ext>
                </a:extLst>
              </p:cNvPr>
              <p:cNvGrpSpPr/>
              <p:nvPr/>
            </p:nvGrpSpPr>
            <p:grpSpPr>
              <a:xfrm>
                <a:off x="10285813" y="4816647"/>
                <a:ext cx="72000" cy="511200"/>
                <a:chOff x="10204225" y="4192904"/>
                <a:chExt cx="72000" cy="511200"/>
              </a:xfrm>
            </p:grpSpPr>
            <p:cxnSp>
              <p:nvCxnSpPr>
                <p:cNvPr id="14" name="Connecteur droit 13">
                  <a:extLst>
                    <a:ext uri="{FF2B5EF4-FFF2-40B4-BE49-F238E27FC236}">
                      <a16:creationId xmlns:a16="http://schemas.microsoft.com/office/drawing/2014/main" id="{BBA80951-AA42-CC48-FAA6-71E8664AFE41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5112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Connecteur droit 15">
                  <a:extLst>
                    <a:ext uri="{FF2B5EF4-FFF2-40B4-BE49-F238E27FC236}">
                      <a16:creationId xmlns:a16="http://schemas.microsoft.com/office/drawing/2014/main" id="{6FEEB6F3-0729-CB30-AC7C-542A2EE7EA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Connecteur droit 17">
                  <a:extLst>
                    <a:ext uri="{FF2B5EF4-FFF2-40B4-BE49-F238E27FC236}">
                      <a16:creationId xmlns:a16="http://schemas.microsoft.com/office/drawing/2014/main" id="{97D96C33-4B3D-DE7F-3041-F0F8767AF6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663090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" name="Ellipse 4">
                <a:extLst>
                  <a:ext uri="{FF2B5EF4-FFF2-40B4-BE49-F238E27FC236}">
                    <a16:creationId xmlns:a16="http://schemas.microsoft.com/office/drawing/2014/main" id="{CF1CF6C9-5095-916F-D33C-C6AC3B5D2B8E}"/>
                  </a:ext>
                </a:extLst>
              </p:cNvPr>
              <p:cNvSpPr/>
              <p:nvPr/>
            </p:nvSpPr>
            <p:spPr>
              <a:xfrm>
                <a:off x="10276225" y="5024800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CC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125" name="Groupe 124">
              <a:extLst>
                <a:ext uri="{FF2B5EF4-FFF2-40B4-BE49-F238E27FC236}">
                  <a16:creationId xmlns:a16="http://schemas.microsoft.com/office/drawing/2014/main" id="{94F86F3A-42A2-EF3D-ABAA-D04EEDA97ADC}"/>
                </a:ext>
              </a:extLst>
            </p:cNvPr>
            <p:cNvGrpSpPr/>
            <p:nvPr/>
          </p:nvGrpSpPr>
          <p:grpSpPr>
            <a:xfrm>
              <a:off x="11232034" y="4580417"/>
              <a:ext cx="90000" cy="698400"/>
              <a:chOff x="10917074" y="4387377"/>
              <a:chExt cx="90000" cy="698400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D8CCB54F-3E5C-6D8B-1704-745B87C75D2C}"/>
                  </a:ext>
                </a:extLst>
              </p:cNvPr>
              <p:cNvGrpSpPr/>
              <p:nvPr/>
            </p:nvGrpSpPr>
            <p:grpSpPr>
              <a:xfrm>
                <a:off x="10925794" y="4387377"/>
                <a:ext cx="72000" cy="698400"/>
                <a:chOff x="10204225" y="4192904"/>
                <a:chExt cx="72000" cy="698400"/>
              </a:xfrm>
            </p:grpSpPr>
            <p:cxnSp>
              <p:nvCxnSpPr>
                <p:cNvPr id="51" name="Connecteur droit 50">
                  <a:extLst>
                    <a:ext uri="{FF2B5EF4-FFF2-40B4-BE49-F238E27FC236}">
                      <a16:creationId xmlns:a16="http://schemas.microsoft.com/office/drawing/2014/main" id="{9CE7D4EF-3BC8-6B64-6420-74433962BBB8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6984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291237E5-EFF7-842C-50F0-E3758C9FB0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Connecteur droit 78">
                  <a:extLst>
                    <a:ext uri="{FF2B5EF4-FFF2-40B4-BE49-F238E27FC236}">
                      <a16:creationId xmlns:a16="http://schemas.microsoft.com/office/drawing/2014/main" id="{C3DC4F46-661A-E99D-DF86-34FE60B0AF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853590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BC80A402-5A60-38A6-14BD-529F059587AF}"/>
                  </a:ext>
                </a:extLst>
              </p:cNvPr>
              <p:cNvSpPr/>
              <p:nvPr/>
            </p:nvSpPr>
            <p:spPr>
              <a:xfrm>
                <a:off x="10917074" y="4685967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CC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2EE511BD-3133-6360-D4B2-AD5A3EE7F6C0}"/>
                </a:ext>
              </a:extLst>
            </p:cNvPr>
            <p:cNvGrpSpPr/>
            <p:nvPr/>
          </p:nvGrpSpPr>
          <p:grpSpPr>
            <a:xfrm>
              <a:off x="11557154" y="4687097"/>
              <a:ext cx="90000" cy="622800"/>
              <a:chOff x="11242194" y="4494057"/>
              <a:chExt cx="90000" cy="622800"/>
            </a:xfrm>
          </p:grpSpPr>
          <p:grpSp>
            <p:nvGrpSpPr>
              <p:cNvPr id="103" name="Groupe 102">
                <a:extLst>
                  <a:ext uri="{FF2B5EF4-FFF2-40B4-BE49-F238E27FC236}">
                    <a16:creationId xmlns:a16="http://schemas.microsoft.com/office/drawing/2014/main" id="{08FEA045-5571-D347-0345-5255EC99308A}"/>
                  </a:ext>
                </a:extLst>
              </p:cNvPr>
              <p:cNvGrpSpPr/>
              <p:nvPr/>
            </p:nvGrpSpPr>
            <p:grpSpPr>
              <a:xfrm>
                <a:off x="11250914" y="4494057"/>
                <a:ext cx="72000" cy="622800"/>
                <a:chOff x="10204225" y="4192904"/>
                <a:chExt cx="72000" cy="622800"/>
              </a:xfrm>
            </p:grpSpPr>
            <p:cxnSp>
              <p:nvCxnSpPr>
                <p:cNvPr id="104" name="Connecteur droit 103">
                  <a:extLst>
                    <a:ext uri="{FF2B5EF4-FFF2-40B4-BE49-F238E27FC236}">
                      <a16:creationId xmlns:a16="http://schemas.microsoft.com/office/drawing/2014/main" id="{E1310FC5-A399-7B34-FD78-5D0FFCB2688F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6228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Connecteur droit 104">
                  <a:extLst>
                    <a:ext uri="{FF2B5EF4-FFF2-40B4-BE49-F238E27FC236}">
                      <a16:creationId xmlns:a16="http://schemas.microsoft.com/office/drawing/2014/main" id="{FE7BBF0E-0A97-E8B8-2904-6B60FA3CBD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Connecteur droit 105">
                  <a:extLst>
                    <a:ext uri="{FF2B5EF4-FFF2-40B4-BE49-F238E27FC236}">
                      <a16:creationId xmlns:a16="http://schemas.microsoft.com/office/drawing/2014/main" id="{E0C3474D-C1FF-FB09-78D1-F9E9C994AA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772310"/>
                  <a:ext cx="0" cy="72000"/>
                </a:xfrm>
                <a:prstGeom prst="line">
                  <a:avLst/>
                </a:prstGeom>
                <a:ln w="9525">
                  <a:solidFill>
                    <a:srgbClr val="CC00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2CD126CD-1F33-3A03-4A1F-30E7526087F6}"/>
                  </a:ext>
                </a:extLst>
              </p:cNvPr>
              <p:cNvSpPr/>
              <p:nvPr/>
            </p:nvSpPr>
            <p:spPr>
              <a:xfrm>
                <a:off x="11242194" y="4754547"/>
                <a:ext cx="90000" cy="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CC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127" name="Forme libre : forme 126">
            <a:extLst>
              <a:ext uri="{FF2B5EF4-FFF2-40B4-BE49-F238E27FC236}">
                <a16:creationId xmlns:a16="http://schemas.microsoft.com/office/drawing/2014/main" id="{44071589-B7BA-A6B1-23F5-D2FD0AC7D8D7}"/>
              </a:ext>
            </a:extLst>
          </p:cNvPr>
          <p:cNvSpPr/>
          <p:nvPr/>
        </p:nvSpPr>
        <p:spPr>
          <a:xfrm>
            <a:off x="8310880" y="5016500"/>
            <a:ext cx="3241040" cy="652780"/>
          </a:xfrm>
          <a:custGeom>
            <a:avLst/>
            <a:gdLst>
              <a:gd name="connsiteX0" fmla="*/ 0 w 3241040"/>
              <a:gd name="connsiteY0" fmla="*/ 652780 h 652780"/>
              <a:gd name="connsiteX1" fmla="*/ 1315720 w 3241040"/>
              <a:gd name="connsiteY1" fmla="*/ 434340 h 652780"/>
              <a:gd name="connsiteX2" fmla="*/ 3241040 w 3241040"/>
              <a:gd name="connsiteY2" fmla="*/ 0 h 652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41040" h="652780">
                <a:moveTo>
                  <a:pt x="0" y="652780"/>
                </a:moveTo>
                <a:cubicBezTo>
                  <a:pt x="387773" y="597958"/>
                  <a:pt x="775547" y="543137"/>
                  <a:pt x="1315720" y="434340"/>
                </a:cubicBezTo>
                <a:cubicBezTo>
                  <a:pt x="1855893" y="325543"/>
                  <a:pt x="2548466" y="162771"/>
                  <a:pt x="3241040" y="0"/>
                </a:cubicBezTo>
              </a:path>
            </a:pathLst>
          </a:custGeom>
          <a:noFill/>
          <a:ln>
            <a:solidFill>
              <a:srgbClr val="CC00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9" name="Groupe 208">
            <a:extLst>
              <a:ext uri="{FF2B5EF4-FFF2-40B4-BE49-F238E27FC236}">
                <a16:creationId xmlns:a16="http://schemas.microsoft.com/office/drawing/2014/main" id="{3AACBCB0-ECF5-4A31-E1A7-42E3FCE233D4}"/>
              </a:ext>
            </a:extLst>
          </p:cNvPr>
          <p:cNvGrpSpPr/>
          <p:nvPr/>
        </p:nvGrpSpPr>
        <p:grpSpPr>
          <a:xfrm>
            <a:off x="8060221" y="3592818"/>
            <a:ext cx="3696169" cy="2697352"/>
            <a:chOff x="8121181" y="3531858"/>
            <a:chExt cx="3696169" cy="2697352"/>
          </a:xfrm>
        </p:grpSpPr>
        <p:grpSp>
          <p:nvGrpSpPr>
            <p:cNvPr id="174" name="Groupe 173">
              <a:extLst>
                <a:ext uri="{FF2B5EF4-FFF2-40B4-BE49-F238E27FC236}">
                  <a16:creationId xmlns:a16="http://schemas.microsoft.com/office/drawing/2014/main" id="{3D5D9223-D8CB-30E1-2033-B82F9058618C}"/>
                </a:ext>
              </a:extLst>
            </p:cNvPr>
            <p:cNvGrpSpPr/>
            <p:nvPr/>
          </p:nvGrpSpPr>
          <p:grpSpPr>
            <a:xfrm>
              <a:off x="8379405" y="3531858"/>
              <a:ext cx="3220720" cy="2697352"/>
              <a:chOff x="8064445" y="3665590"/>
              <a:chExt cx="3220720" cy="2563620"/>
            </a:xfrm>
          </p:grpSpPr>
          <p:cxnSp>
            <p:nvCxnSpPr>
              <p:cNvPr id="136" name="Connecteur droit 135">
                <a:extLst>
                  <a:ext uri="{FF2B5EF4-FFF2-40B4-BE49-F238E27FC236}">
                    <a16:creationId xmlns:a16="http://schemas.microsoft.com/office/drawing/2014/main" id="{FE4FEF7B-DB7C-CAA9-5E2A-C84A959868A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786445" y="494613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Connecteur droit 136">
                <a:extLst>
                  <a:ext uri="{FF2B5EF4-FFF2-40B4-BE49-F238E27FC236}">
                    <a16:creationId xmlns:a16="http://schemas.microsoft.com/office/drawing/2014/main" id="{6D30A249-3AF9-BC3D-0BE2-D48C2CEC48C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106485" y="494867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Connecteur droit 137">
                <a:extLst>
                  <a:ext uri="{FF2B5EF4-FFF2-40B4-BE49-F238E27FC236}">
                    <a16:creationId xmlns:a16="http://schemas.microsoft.com/office/drawing/2014/main" id="{3EDB0AD0-DD7F-0279-8E81-E2E6E090A30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434145" y="494613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Connecteur droit 138">
                <a:extLst>
                  <a:ext uri="{FF2B5EF4-FFF2-40B4-BE49-F238E27FC236}">
                    <a16:creationId xmlns:a16="http://schemas.microsoft.com/office/drawing/2014/main" id="{12101A81-0DED-0C05-132F-D8E97D62CB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754185" y="494867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Connecteur droit 139">
                <a:extLst>
                  <a:ext uri="{FF2B5EF4-FFF2-40B4-BE49-F238E27FC236}">
                    <a16:creationId xmlns:a16="http://schemas.microsoft.com/office/drawing/2014/main" id="{28C02CAC-F41F-F553-88D8-2DA089B3079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074225" y="494359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Connecteur droit 140">
                <a:extLst>
                  <a:ext uri="{FF2B5EF4-FFF2-40B4-BE49-F238E27FC236}">
                    <a16:creationId xmlns:a16="http://schemas.microsoft.com/office/drawing/2014/main" id="{D1C60965-82CD-11EE-73F9-8D1976AB058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394265" y="494613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Connecteur droit 141">
                <a:extLst>
                  <a:ext uri="{FF2B5EF4-FFF2-40B4-BE49-F238E27FC236}">
                    <a16:creationId xmlns:a16="http://schemas.microsoft.com/office/drawing/2014/main" id="{666DD73A-E54F-76F6-63C0-9239AC2FDD0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721925" y="494359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Connecteur droit 142">
                <a:extLst>
                  <a:ext uri="{FF2B5EF4-FFF2-40B4-BE49-F238E27FC236}">
                    <a16:creationId xmlns:a16="http://schemas.microsoft.com/office/drawing/2014/main" id="{A078EDB4-8DE2-8CD6-6D70-D1C741531A4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041965" y="494613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Connecteur droit 143">
                <a:extLst>
                  <a:ext uri="{FF2B5EF4-FFF2-40B4-BE49-F238E27FC236}">
                    <a16:creationId xmlns:a16="http://schemas.microsoft.com/office/drawing/2014/main" id="{1A318389-0D7A-75ED-C5EB-5FC1F0C6905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362005" y="494867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Connecteur droit 144">
                <a:extLst>
                  <a:ext uri="{FF2B5EF4-FFF2-40B4-BE49-F238E27FC236}">
                    <a16:creationId xmlns:a16="http://schemas.microsoft.com/office/drawing/2014/main" id="{93FE5015-BC72-CBAF-667B-8A977C2E937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684585" y="495121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Connecteur droit 145">
                <a:extLst>
                  <a:ext uri="{FF2B5EF4-FFF2-40B4-BE49-F238E27FC236}">
                    <a16:creationId xmlns:a16="http://schemas.microsoft.com/office/drawing/2014/main" id="{BC4AC665-C9B0-AFF0-688A-08D4B830C2F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0007165" y="4948670"/>
                <a:ext cx="2556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8" name="Groupe 207">
              <a:extLst>
                <a:ext uri="{FF2B5EF4-FFF2-40B4-BE49-F238E27FC236}">
                  <a16:creationId xmlns:a16="http://schemas.microsoft.com/office/drawing/2014/main" id="{61421A86-3451-FB2D-406E-908D386C1A88}"/>
                </a:ext>
              </a:extLst>
            </p:cNvPr>
            <p:cNvGrpSpPr/>
            <p:nvPr/>
          </p:nvGrpSpPr>
          <p:grpSpPr>
            <a:xfrm>
              <a:off x="8121181" y="3605340"/>
              <a:ext cx="3696169" cy="2251447"/>
              <a:chOff x="8121181" y="3605340"/>
              <a:chExt cx="3696169" cy="2251447"/>
            </a:xfrm>
          </p:grpSpPr>
          <p:cxnSp>
            <p:nvCxnSpPr>
              <p:cNvPr id="130" name="Connecteur droit 129">
                <a:extLst>
                  <a:ext uri="{FF2B5EF4-FFF2-40B4-BE49-F238E27FC236}">
                    <a16:creationId xmlns:a16="http://schemas.microsoft.com/office/drawing/2014/main" id="{31408FE7-4322-E293-7CC2-50C30FADAC53}"/>
                  </a:ext>
                </a:extLst>
              </p:cNvPr>
              <p:cNvCxnSpPr/>
              <p:nvPr/>
            </p:nvCxnSpPr>
            <p:spPr>
              <a:xfrm>
                <a:off x="8121181" y="5856787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Connecteur droit 130">
                <a:extLst>
                  <a:ext uri="{FF2B5EF4-FFF2-40B4-BE49-F238E27FC236}">
                    <a16:creationId xmlns:a16="http://schemas.microsoft.com/office/drawing/2014/main" id="{0B4FD65A-88EA-5611-0DBA-5DA8D22D383E}"/>
                  </a:ext>
                </a:extLst>
              </p:cNvPr>
              <p:cNvCxnSpPr/>
              <p:nvPr/>
            </p:nvCxnSpPr>
            <p:spPr>
              <a:xfrm>
                <a:off x="8124991" y="5479597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Connecteur droit 131">
                <a:extLst>
                  <a:ext uri="{FF2B5EF4-FFF2-40B4-BE49-F238E27FC236}">
                    <a16:creationId xmlns:a16="http://schemas.microsoft.com/office/drawing/2014/main" id="{10A9A08C-6788-5F7F-F2A2-344B5F51C283}"/>
                  </a:ext>
                </a:extLst>
              </p:cNvPr>
              <p:cNvCxnSpPr/>
              <p:nvPr/>
            </p:nvCxnSpPr>
            <p:spPr>
              <a:xfrm>
                <a:off x="8124991" y="5106217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Connecteur droit 132">
                <a:extLst>
                  <a:ext uri="{FF2B5EF4-FFF2-40B4-BE49-F238E27FC236}">
                    <a16:creationId xmlns:a16="http://schemas.microsoft.com/office/drawing/2014/main" id="{CBE9B5A9-AE02-57B6-0A5A-D49DC1AFE78C}"/>
                  </a:ext>
                </a:extLst>
              </p:cNvPr>
              <p:cNvCxnSpPr/>
              <p:nvPr/>
            </p:nvCxnSpPr>
            <p:spPr>
              <a:xfrm>
                <a:off x="8128801" y="4729027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Connecteur droit 133">
                <a:extLst>
                  <a:ext uri="{FF2B5EF4-FFF2-40B4-BE49-F238E27FC236}">
                    <a16:creationId xmlns:a16="http://schemas.microsoft.com/office/drawing/2014/main" id="{AA3C6B01-AADE-E9DC-92A0-84955D9DD4AB}"/>
                  </a:ext>
                </a:extLst>
              </p:cNvPr>
              <p:cNvCxnSpPr/>
              <p:nvPr/>
            </p:nvCxnSpPr>
            <p:spPr>
              <a:xfrm>
                <a:off x="8121181" y="4359457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Connecteur droit 134">
                <a:extLst>
                  <a:ext uri="{FF2B5EF4-FFF2-40B4-BE49-F238E27FC236}">
                    <a16:creationId xmlns:a16="http://schemas.microsoft.com/office/drawing/2014/main" id="{64DE96BD-2829-BD00-0E2B-2F39C7892555}"/>
                  </a:ext>
                </a:extLst>
              </p:cNvPr>
              <p:cNvCxnSpPr/>
              <p:nvPr/>
            </p:nvCxnSpPr>
            <p:spPr>
              <a:xfrm>
                <a:off x="8124991" y="3982267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necteur droit 168">
                <a:extLst>
                  <a:ext uri="{FF2B5EF4-FFF2-40B4-BE49-F238E27FC236}">
                    <a16:creationId xmlns:a16="http://schemas.microsoft.com/office/drawing/2014/main" id="{74ECEB06-CEC4-10C6-88CD-93C38E41B403}"/>
                  </a:ext>
                </a:extLst>
              </p:cNvPr>
              <p:cNvCxnSpPr/>
              <p:nvPr/>
            </p:nvCxnSpPr>
            <p:spPr>
              <a:xfrm>
                <a:off x="8126495" y="3605340"/>
                <a:ext cx="36885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0" name="Groupe 209">
            <a:extLst>
              <a:ext uri="{FF2B5EF4-FFF2-40B4-BE49-F238E27FC236}">
                <a16:creationId xmlns:a16="http://schemas.microsoft.com/office/drawing/2014/main" id="{71D7B2F6-6991-BD14-BF87-17307712B141}"/>
              </a:ext>
            </a:extLst>
          </p:cNvPr>
          <p:cNvGrpSpPr/>
          <p:nvPr/>
        </p:nvGrpSpPr>
        <p:grpSpPr>
          <a:xfrm>
            <a:off x="7243589" y="3506560"/>
            <a:ext cx="4555376" cy="3368291"/>
            <a:chOff x="7304549" y="3445600"/>
            <a:chExt cx="4555376" cy="3368291"/>
          </a:xfrm>
        </p:grpSpPr>
        <p:cxnSp>
          <p:nvCxnSpPr>
            <p:cNvPr id="69" name="Connecteur droit 68">
              <a:extLst>
                <a:ext uri="{FF2B5EF4-FFF2-40B4-BE49-F238E27FC236}">
                  <a16:creationId xmlns:a16="http://schemas.microsoft.com/office/drawing/2014/main" id="{CC987EFE-5328-35DC-9886-5D69B132CB7E}"/>
                </a:ext>
              </a:extLst>
            </p:cNvPr>
            <p:cNvCxnSpPr>
              <a:cxnSpLocks/>
            </p:cNvCxnSpPr>
            <p:nvPr/>
          </p:nvCxnSpPr>
          <p:spPr>
            <a:xfrm>
              <a:off x="8124991" y="6231140"/>
              <a:ext cx="3734934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>
              <a:extLst>
                <a:ext uri="{FF2B5EF4-FFF2-40B4-BE49-F238E27FC236}">
                  <a16:creationId xmlns:a16="http://schemas.microsoft.com/office/drawing/2014/main" id="{1FE3FBDB-5D00-ED79-7F29-B500E04A536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738991" y="4845140"/>
              <a:ext cx="27720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necteur droit 147">
              <a:extLst>
                <a:ext uri="{FF2B5EF4-FFF2-40B4-BE49-F238E27FC236}">
                  <a16:creationId xmlns:a16="http://schemas.microsoft.com/office/drawing/2014/main" id="{2941D200-ECDD-FFAB-818C-9E38513AD090}"/>
                </a:ext>
              </a:extLst>
            </p:cNvPr>
            <p:cNvCxnSpPr/>
            <p:nvPr/>
          </p:nvCxnSpPr>
          <p:spPr>
            <a:xfrm>
              <a:off x="8380769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necteur droit 148">
              <a:extLst>
                <a:ext uri="{FF2B5EF4-FFF2-40B4-BE49-F238E27FC236}">
                  <a16:creationId xmlns:a16="http://schemas.microsoft.com/office/drawing/2014/main" id="{B4BF63FE-FC92-AE99-0095-9517EF051ADD}"/>
                </a:ext>
              </a:extLst>
            </p:cNvPr>
            <p:cNvCxnSpPr/>
            <p:nvPr/>
          </p:nvCxnSpPr>
          <p:spPr>
            <a:xfrm>
              <a:off x="9026564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necteur droit 149">
              <a:extLst>
                <a:ext uri="{FF2B5EF4-FFF2-40B4-BE49-F238E27FC236}">
                  <a16:creationId xmlns:a16="http://schemas.microsoft.com/office/drawing/2014/main" id="{4FAA802D-7187-03FC-06BE-A3CDFA82D7C5}"/>
                </a:ext>
              </a:extLst>
            </p:cNvPr>
            <p:cNvCxnSpPr/>
            <p:nvPr/>
          </p:nvCxnSpPr>
          <p:spPr>
            <a:xfrm>
              <a:off x="9668549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necteur droit 150">
              <a:extLst>
                <a:ext uri="{FF2B5EF4-FFF2-40B4-BE49-F238E27FC236}">
                  <a16:creationId xmlns:a16="http://schemas.microsoft.com/office/drawing/2014/main" id="{F2E99E81-84C7-8764-CB2F-A471701D410A}"/>
                </a:ext>
              </a:extLst>
            </p:cNvPr>
            <p:cNvCxnSpPr/>
            <p:nvPr/>
          </p:nvCxnSpPr>
          <p:spPr>
            <a:xfrm>
              <a:off x="10314344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necteur droit 151">
              <a:extLst>
                <a:ext uri="{FF2B5EF4-FFF2-40B4-BE49-F238E27FC236}">
                  <a16:creationId xmlns:a16="http://schemas.microsoft.com/office/drawing/2014/main" id="{1C3BE63B-BFFC-129B-D951-C55ED451446D}"/>
                </a:ext>
              </a:extLst>
            </p:cNvPr>
            <p:cNvCxnSpPr/>
            <p:nvPr/>
          </p:nvCxnSpPr>
          <p:spPr>
            <a:xfrm>
              <a:off x="10956329" y="6158173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necteur droit 152">
              <a:extLst>
                <a:ext uri="{FF2B5EF4-FFF2-40B4-BE49-F238E27FC236}">
                  <a16:creationId xmlns:a16="http://schemas.microsoft.com/office/drawing/2014/main" id="{1595A178-1F9D-0A3E-B00D-D15D7269D69E}"/>
                </a:ext>
              </a:extLst>
            </p:cNvPr>
            <p:cNvCxnSpPr/>
            <p:nvPr/>
          </p:nvCxnSpPr>
          <p:spPr>
            <a:xfrm>
              <a:off x="11602124" y="6158173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onnecteur droit 153">
              <a:extLst>
                <a:ext uri="{FF2B5EF4-FFF2-40B4-BE49-F238E27FC236}">
                  <a16:creationId xmlns:a16="http://schemas.microsoft.com/office/drawing/2014/main" id="{C4E3D23D-2390-8C1D-931F-06B43EFD492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57181" y="5823075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necteur droit 154">
              <a:extLst>
                <a:ext uri="{FF2B5EF4-FFF2-40B4-BE49-F238E27FC236}">
                  <a16:creationId xmlns:a16="http://schemas.microsoft.com/office/drawing/2014/main" id="{33175980-0BDF-DA54-4006-D03FB3402F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60991" y="544741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necteur droit 155">
              <a:extLst>
                <a:ext uri="{FF2B5EF4-FFF2-40B4-BE49-F238E27FC236}">
                  <a16:creationId xmlns:a16="http://schemas.microsoft.com/office/drawing/2014/main" id="{F18806E9-4E48-27B3-5A03-DEA36BC2B71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57181" y="5072505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necteur droit 156">
              <a:extLst>
                <a:ext uri="{FF2B5EF4-FFF2-40B4-BE49-F238E27FC236}">
                  <a16:creationId xmlns:a16="http://schemas.microsoft.com/office/drawing/2014/main" id="{56B95115-C8ED-DFA1-EFD9-C27EBEAE2E7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60991" y="469684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Connecteur droit 157">
              <a:extLst>
                <a:ext uri="{FF2B5EF4-FFF2-40B4-BE49-F238E27FC236}">
                  <a16:creationId xmlns:a16="http://schemas.microsoft.com/office/drawing/2014/main" id="{E66FCAE7-BA3E-377F-1365-80C17E17521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57181" y="4321935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necteur droit 158">
              <a:extLst>
                <a:ext uri="{FF2B5EF4-FFF2-40B4-BE49-F238E27FC236}">
                  <a16:creationId xmlns:a16="http://schemas.microsoft.com/office/drawing/2014/main" id="{A295C41E-1BCD-82EB-D531-A7481871E49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60991" y="39462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necteur droit 159">
              <a:extLst>
                <a:ext uri="{FF2B5EF4-FFF2-40B4-BE49-F238E27FC236}">
                  <a16:creationId xmlns:a16="http://schemas.microsoft.com/office/drawing/2014/main" id="{6EAE3E41-B818-C456-2E5E-BC7492EE7735}"/>
                </a:ext>
              </a:extLst>
            </p:cNvPr>
            <p:cNvCxnSpPr/>
            <p:nvPr/>
          </p:nvCxnSpPr>
          <p:spPr>
            <a:xfrm>
              <a:off x="8700809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necteur droit 160">
              <a:extLst>
                <a:ext uri="{FF2B5EF4-FFF2-40B4-BE49-F238E27FC236}">
                  <a16:creationId xmlns:a16="http://schemas.microsoft.com/office/drawing/2014/main" id="{BBD27A28-933C-8779-3EC6-BC8FE2D76184}"/>
                </a:ext>
              </a:extLst>
            </p:cNvPr>
            <p:cNvCxnSpPr/>
            <p:nvPr/>
          </p:nvCxnSpPr>
          <p:spPr>
            <a:xfrm>
              <a:off x="9346604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necteur droit 161">
              <a:extLst>
                <a:ext uri="{FF2B5EF4-FFF2-40B4-BE49-F238E27FC236}">
                  <a16:creationId xmlns:a16="http://schemas.microsoft.com/office/drawing/2014/main" id="{43562829-9914-2939-0FD4-144685C17DCD}"/>
                </a:ext>
              </a:extLst>
            </p:cNvPr>
            <p:cNvCxnSpPr/>
            <p:nvPr/>
          </p:nvCxnSpPr>
          <p:spPr>
            <a:xfrm>
              <a:off x="9988589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necteur droit 162">
              <a:extLst>
                <a:ext uri="{FF2B5EF4-FFF2-40B4-BE49-F238E27FC236}">
                  <a16:creationId xmlns:a16="http://schemas.microsoft.com/office/drawing/2014/main" id="{3E6012B9-0E75-A5F0-1096-D3C4E97D862F}"/>
                </a:ext>
              </a:extLst>
            </p:cNvPr>
            <p:cNvCxnSpPr/>
            <p:nvPr/>
          </p:nvCxnSpPr>
          <p:spPr>
            <a:xfrm>
              <a:off x="10634384" y="616007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necteur droit 163">
              <a:extLst>
                <a:ext uri="{FF2B5EF4-FFF2-40B4-BE49-F238E27FC236}">
                  <a16:creationId xmlns:a16="http://schemas.microsoft.com/office/drawing/2014/main" id="{D5356A29-BDC4-35C2-2E59-63069C9156D5}"/>
                </a:ext>
              </a:extLst>
            </p:cNvPr>
            <p:cNvCxnSpPr/>
            <p:nvPr/>
          </p:nvCxnSpPr>
          <p:spPr>
            <a:xfrm>
              <a:off x="11276369" y="6158173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D361DC0B-5CB1-413B-80E0-E89A05B00948}"/>
                </a:ext>
              </a:extLst>
            </p:cNvPr>
            <p:cNvSpPr txBox="1"/>
            <p:nvPr/>
          </p:nvSpPr>
          <p:spPr>
            <a:xfrm>
              <a:off x="8513509" y="6444559"/>
              <a:ext cx="28650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Post-</a:t>
              </a:r>
              <a:r>
                <a:rPr lang="fr-FR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treatment</a:t>
              </a:r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time (</a:t>
              </a:r>
              <a:r>
                <a:rPr lang="fr-FR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days</a:t>
              </a:r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66" name="ZoneTexte 165">
              <a:extLst>
                <a:ext uri="{FF2B5EF4-FFF2-40B4-BE49-F238E27FC236}">
                  <a16:creationId xmlns:a16="http://schemas.microsoft.com/office/drawing/2014/main" id="{188CE40F-9D01-18C7-127B-8963BF8A1D5B}"/>
                </a:ext>
              </a:extLst>
            </p:cNvPr>
            <p:cNvSpPr txBox="1"/>
            <p:nvPr/>
          </p:nvSpPr>
          <p:spPr>
            <a:xfrm rot="16200000">
              <a:off x="6344688" y="4660473"/>
              <a:ext cx="2289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Tumor</a:t>
              </a:r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volume (mm</a:t>
              </a:r>
              <a:r>
                <a:rPr lang="fr-FR" baseline="300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3</a:t>
              </a:r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67" name="ZoneTexte 166">
              <a:extLst>
                <a:ext uri="{FF2B5EF4-FFF2-40B4-BE49-F238E27FC236}">
                  <a16:creationId xmlns:a16="http://schemas.microsoft.com/office/drawing/2014/main" id="{CAC22A50-40CE-540F-249F-C0CE5D54C31A}"/>
                </a:ext>
              </a:extLst>
            </p:cNvPr>
            <p:cNvSpPr txBox="1"/>
            <p:nvPr/>
          </p:nvSpPr>
          <p:spPr>
            <a:xfrm>
              <a:off x="8232689" y="6199686"/>
              <a:ext cx="35846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0            2            4           6            8           10</a:t>
              </a:r>
            </a:p>
          </p:txBody>
        </p: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9E255F83-784F-95E9-14E7-A460361AF511}"/>
                </a:ext>
              </a:extLst>
            </p:cNvPr>
            <p:cNvSpPr txBox="1"/>
            <p:nvPr/>
          </p:nvSpPr>
          <p:spPr>
            <a:xfrm>
              <a:off x="7556791" y="3445600"/>
              <a:ext cx="548384" cy="3016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350</a:t>
              </a:r>
            </a:p>
            <a:p>
              <a:pPr algn="r"/>
              <a:endParaRPr lang="fr-FR" sz="8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300</a:t>
              </a:r>
            </a:p>
            <a:p>
              <a:pPr algn="r"/>
              <a:endParaRPr lang="fr-FR" sz="9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250</a:t>
              </a:r>
            </a:p>
            <a:p>
              <a:pPr algn="r"/>
              <a:endParaRPr lang="fr-FR" sz="8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200</a:t>
              </a:r>
            </a:p>
            <a:p>
              <a:pPr algn="r"/>
              <a:endParaRPr lang="fr-FR" sz="9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150</a:t>
              </a:r>
            </a:p>
            <a:p>
              <a:pPr algn="r"/>
              <a:endParaRPr lang="fr-FR" sz="8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100</a:t>
              </a:r>
            </a:p>
            <a:p>
              <a:pPr algn="r"/>
              <a:endParaRPr lang="fr-FR" sz="9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50</a:t>
              </a:r>
            </a:p>
            <a:p>
              <a:pPr algn="r"/>
              <a:endParaRPr lang="fr-FR" sz="8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cxnSp>
          <p:nvCxnSpPr>
            <p:cNvPr id="173" name="Connecteur droit 172">
              <a:extLst>
                <a:ext uri="{FF2B5EF4-FFF2-40B4-BE49-F238E27FC236}">
                  <a16:creationId xmlns:a16="http://schemas.microsoft.com/office/drawing/2014/main" id="{FCAF1A5C-F3FD-8D9A-41DC-753AA6F869A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60991" y="3570358"/>
              <a:ext cx="0" cy="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e 267">
            <a:extLst>
              <a:ext uri="{FF2B5EF4-FFF2-40B4-BE49-F238E27FC236}">
                <a16:creationId xmlns:a16="http://schemas.microsoft.com/office/drawing/2014/main" id="{A618AC53-3024-4979-6698-19AB935C4D57}"/>
              </a:ext>
            </a:extLst>
          </p:cNvPr>
          <p:cNvGrpSpPr/>
          <p:nvPr/>
        </p:nvGrpSpPr>
        <p:grpSpPr>
          <a:xfrm>
            <a:off x="11542081" y="3847873"/>
            <a:ext cx="369332" cy="1128627"/>
            <a:chOff x="11603041" y="3786913"/>
            <a:chExt cx="369332" cy="1128627"/>
          </a:xfrm>
        </p:grpSpPr>
        <p:cxnSp>
          <p:nvCxnSpPr>
            <p:cNvPr id="182" name="Connecteur droit 181">
              <a:extLst>
                <a:ext uri="{FF2B5EF4-FFF2-40B4-BE49-F238E27FC236}">
                  <a16:creationId xmlns:a16="http://schemas.microsoft.com/office/drawing/2014/main" id="{4854EFFE-C50C-487D-778C-FA1A3CAD5B5A}"/>
                </a:ext>
              </a:extLst>
            </p:cNvPr>
            <p:cNvCxnSpPr/>
            <p:nvPr/>
          </p:nvCxnSpPr>
          <p:spPr>
            <a:xfrm>
              <a:off x="11725910" y="3786913"/>
              <a:ext cx="0" cy="112862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ZoneTexte 182">
              <a:extLst>
                <a:ext uri="{FF2B5EF4-FFF2-40B4-BE49-F238E27FC236}">
                  <a16:creationId xmlns:a16="http://schemas.microsoft.com/office/drawing/2014/main" id="{1FF54311-A75E-445A-3286-E3102FB4BB23}"/>
                </a:ext>
              </a:extLst>
            </p:cNvPr>
            <p:cNvSpPr txBox="1"/>
            <p:nvPr/>
          </p:nvSpPr>
          <p:spPr>
            <a:xfrm rot="5400000">
              <a:off x="11500452" y="4089450"/>
              <a:ext cx="5745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***</a:t>
              </a:r>
            </a:p>
          </p:txBody>
        </p:sp>
      </p:grpSp>
      <p:sp>
        <p:nvSpPr>
          <p:cNvPr id="185" name="ZoneTexte 184">
            <a:extLst>
              <a:ext uri="{FF2B5EF4-FFF2-40B4-BE49-F238E27FC236}">
                <a16:creationId xmlns:a16="http://schemas.microsoft.com/office/drawing/2014/main" id="{7A0327B1-26DF-13CE-6305-BEDE944A614F}"/>
              </a:ext>
            </a:extLst>
          </p:cNvPr>
          <p:cNvSpPr txBox="1"/>
          <p:nvPr/>
        </p:nvSpPr>
        <p:spPr>
          <a:xfrm>
            <a:off x="10192438" y="5390215"/>
            <a:ext cx="1481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CC0099"/>
                </a:solidFill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Plasma group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8F38DE-3008-5E93-95E1-FDC24ED7F640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D50421D1-3173-4C90-90E6-883A4B2F69F8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859685FF-1845-A9A6-F8A5-57658E12999B}"/>
              </a:ext>
            </a:extLst>
          </p:cNvPr>
          <p:cNvGrpSpPr/>
          <p:nvPr/>
        </p:nvGrpSpPr>
        <p:grpSpPr>
          <a:xfrm>
            <a:off x="2011209" y="-62222"/>
            <a:ext cx="6501784" cy="968315"/>
            <a:chOff x="2011209" y="-62222"/>
            <a:chExt cx="6501784" cy="968315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7C818495-CBCA-78F9-31FA-A46071D52150}"/>
                </a:ext>
              </a:extLst>
            </p:cNvPr>
            <p:cNvSpPr txBox="1"/>
            <p:nvPr/>
          </p:nvSpPr>
          <p:spPr>
            <a:xfrm>
              <a:off x="2011209" y="-62222"/>
              <a:ext cx="28956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Medical</a:t>
              </a:r>
              <a:r>
                <a:rPr lang="fr-FR" sz="3200" b="1" dirty="0"/>
                <a:t> </a:t>
              </a:r>
              <a:r>
                <a:rPr lang="fr-FR" sz="3200" b="1" dirty="0" err="1"/>
                <a:t>context</a:t>
              </a:r>
              <a:endParaRPr lang="fr-FR" sz="3200" b="1" dirty="0"/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A4E517CE-D147-3353-304E-5EF2655D1069}"/>
                </a:ext>
              </a:extLst>
            </p:cNvPr>
            <p:cNvSpPr txBox="1"/>
            <p:nvPr/>
          </p:nvSpPr>
          <p:spPr>
            <a:xfrm>
              <a:off x="2050198" y="382873"/>
              <a:ext cx="64627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Is cold plasma « </a:t>
              </a:r>
              <a:r>
                <a:rPr lang="fr-FR" sz="2800" dirty="0" err="1"/>
                <a:t>therapeutically</a:t>
              </a:r>
              <a:r>
                <a:rPr lang="fr-FR" sz="2800" dirty="0"/>
                <a:t> efficient »?</a:t>
              </a:r>
            </a:p>
          </p:txBody>
        </p:sp>
      </p:grpSp>
      <p:pic>
        <p:nvPicPr>
          <p:cNvPr id="44" name="Image 43">
            <a:extLst>
              <a:ext uri="{FF2B5EF4-FFF2-40B4-BE49-F238E27FC236}">
                <a16:creationId xmlns:a16="http://schemas.microsoft.com/office/drawing/2014/main" id="{6535F817-B15E-0F87-161E-402640152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229" name="Forme libre : forme 228">
            <a:extLst>
              <a:ext uri="{FF2B5EF4-FFF2-40B4-BE49-F238E27FC236}">
                <a16:creationId xmlns:a16="http://schemas.microsoft.com/office/drawing/2014/main" id="{27892542-099E-4EC9-40A1-0D03407465B9}"/>
              </a:ext>
            </a:extLst>
          </p:cNvPr>
          <p:cNvSpPr/>
          <p:nvPr/>
        </p:nvSpPr>
        <p:spPr>
          <a:xfrm>
            <a:off x="8321040" y="3807460"/>
            <a:ext cx="3223260" cy="1859280"/>
          </a:xfrm>
          <a:custGeom>
            <a:avLst/>
            <a:gdLst>
              <a:gd name="connsiteX0" fmla="*/ 3223260 w 3223260"/>
              <a:gd name="connsiteY0" fmla="*/ 0 h 1859280"/>
              <a:gd name="connsiteX1" fmla="*/ 1938020 w 3223260"/>
              <a:gd name="connsiteY1" fmla="*/ 1013460 h 1859280"/>
              <a:gd name="connsiteX2" fmla="*/ 706120 w 3223260"/>
              <a:gd name="connsiteY2" fmla="*/ 1620520 h 1859280"/>
              <a:gd name="connsiteX3" fmla="*/ 0 w 3223260"/>
              <a:gd name="connsiteY3" fmla="*/ 1859280 h 1859280"/>
              <a:gd name="connsiteX0" fmla="*/ 3223260 w 3223260"/>
              <a:gd name="connsiteY0" fmla="*/ 0 h 1859280"/>
              <a:gd name="connsiteX1" fmla="*/ 1938020 w 3223260"/>
              <a:gd name="connsiteY1" fmla="*/ 1013460 h 1859280"/>
              <a:gd name="connsiteX2" fmla="*/ 706120 w 3223260"/>
              <a:gd name="connsiteY2" fmla="*/ 1620520 h 1859280"/>
              <a:gd name="connsiteX3" fmla="*/ 0 w 3223260"/>
              <a:gd name="connsiteY3" fmla="*/ 1859280 h 1859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3260" h="1859280">
                <a:moveTo>
                  <a:pt x="3223260" y="0"/>
                </a:moveTo>
                <a:cubicBezTo>
                  <a:pt x="2810721" y="412326"/>
                  <a:pt x="2357543" y="743373"/>
                  <a:pt x="1938020" y="1013460"/>
                </a:cubicBezTo>
                <a:cubicBezTo>
                  <a:pt x="1518497" y="1283547"/>
                  <a:pt x="1029123" y="1479550"/>
                  <a:pt x="706120" y="1620520"/>
                </a:cubicBezTo>
                <a:cubicBezTo>
                  <a:pt x="383117" y="1761490"/>
                  <a:pt x="191558" y="1810385"/>
                  <a:pt x="0" y="185928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0" name="ZoneTexte 229">
            <a:extLst>
              <a:ext uri="{FF2B5EF4-FFF2-40B4-BE49-F238E27FC236}">
                <a16:creationId xmlns:a16="http://schemas.microsoft.com/office/drawing/2014/main" id="{6518CF81-B215-17D6-14DB-142831B561D1}"/>
              </a:ext>
            </a:extLst>
          </p:cNvPr>
          <p:cNvSpPr txBox="1"/>
          <p:nvPr/>
        </p:nvSpPr>
        <p:spPr>
          <a:xfrm>
            <a:off x="9499018" y="4049095"/>
            <a:ext cx="1481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rPr>
              <a:t>Control group</a:t>
            </a:r>
          </a:p>
        </p:txBody>
      </p:sp>
      <p:grpSp>
        <p:nvGrpSpPr>
          <p:cNvPr id="231" name="Groupe 230">
            <a:extLst>
              <a:ext uri="{FF2B5EF4-FFF2-40B4-BE49-F238E27FC236}">
                <a16:creationId xmlns:a16="http://schemas.microsoft.com/office/drawing/2014/main" id="{63856F07-DD0E-FBCC-A82C-A677290C461E}"/>
              </a:ext>
            </a:extLst>
          </p:cNvPr>
          <p:cNvGrpSpPr/>
          <p:nvPr/>
        </p:nvGrpSpPr>
        <p:grpSpPr>
          <a:xfrm>
            <a:off x="8273421" y="3543973"/>
            <a:ext cx="3314544" cy="2210514"/>
            <a:chOff x="8334381" y="3483013"/>
            <a:chExt cx="3314544" cy="2210514"/>
          </a:xfrm>
        </p:grpSpPr>
        <p:grpSp>
          <p:nvGrpSpPr>
            <p:cNvPr id="232" name="Groupe 231">
              <a:extLst>
                <a:ext uri="{FF2B5EF4-FFF2-40B4-BE49-F238E27FC236}">
                  <a16:creationId xmlns:a16="http://schemas.microsoft.com/office/drawing/2014/main" id="{8CFF071F-3B14-A079-EFB2-F9983959F9F0}"/>
                </a:ext>
              </a:extLst>
            </p:cNvPr>
            <p:cNvGrpSpPr/>
            <p:nvPr/>
          </p:nvGrpSpPr>
          <p:grpSpPr>
            <a:xfrm>
              <a:off x="10591185" y="4385945"/>
              <a:ext cx="90000" cy="459195"/>
              <a:chOff x="10591185" y="4385945"/>
              <a:chExt cx="90000" cy="459195"/>
            </a:xfrm>
          </p:grpSpPr>
          <p:sp>
            <p:nvSpPr>
              <p:cNvPr id="263" name="Rectangle 262">
                <a:extLst>
                  <a:ext uri="{FF2B5EF4-FFF2-40B4-BE49-F238E27FC236}">
                    <a16:creationId xmlns:a16="http://schemas.microsoft.com/office/drawing/2014/main" id="{933246F7-2E99-104E-0DF7-AB2C65465096}"/>
                  </a:ext>
                </a:extLst>
              </p:cNvPr>
              <p:cNvSpPr/>
              <p:nvPr/>
            </p:nvSpPr>
            <p:spPr>
              <a:xfrm>
                <a:off x="10591185" y="4559296"/>
                <a:ext cx="90000" cy="9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64" name="Groupe 263">
                <a:extLst>
                  <a:ext uri="{FF2B5EF4-FFF2-40B4-BE49-F238E27FC236}">
                    <a16:creationId xmlns:a16="http://schemas.microsoft.com/office/drawing/2014/main" id="{783C6DB0-AF8D-B3D1-5740-D021CBCF8D95}"/>
                  </a:ext>
                </a:extLst>
              </p:cNvPr>
              <p:cNvGrpSpPr/>
              <p:nvPr/>
            </p:nvGrpSpPr>
            <p:grpSpPr>
              <a:xfrm>
                <a:off x="10599195" y="4385945"/>
                <a:ext cx="72000" cy="459195"/>
                <a:chOff x="10204225" y="4192905"/>
                <a:chExt cx="72000" cy="459195"/>
              </a:xfrm>
            </p:grpSpPr>
            <p:cxnSp>
              <p:nvCxnSpPr>
                <p:cNvPr id="265" name="Connecteur droit 264">
                  <a:extLst>
                    <a:ext uri="{FF2B5EF4-FFF2-40B4-BE49-F238E27FC236}">
                      <a16:creationId xmlns:a16="http://schemas.microsoft.com/office/drawing/2014/main" id="{A0598A24-A23B-ACE7-49BF-826D5213D4EA}"/>
                    </a:ext>
                  </a:extLst>
                </p:cNvPr>
                <p:cNvCxnSpPr/>
                <p:nvPr/>
              </p:nvCxnSpPr>
              <p:spPr>
                <a:xfrm>
                  <a:off x="10241280" y="4192905"/>
                  <a:ext cx="0" cy="459195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Connecteur droit 265">
                  <a:extLst>
                    <a:ext uri="{FF2B5EF4-FFF2-40B4-BE49-F238E27FC236}">
                      <a16:creationId xmlns:a16="http://schemas.microsoft.com/office/drawing/2014/main" id="{F671BD71-862C-F23D-909D-A96529DE34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Connecteur droit 266">
                  <a:extLst>
                    <a:ext uri="{FF2B5EF4-FFF2-40B4-BE49-F238E27FC236}">
                      <a16:creationId xmlns:a16="http://schemas.microsoft.com/office/drawing/2014/main" id="{7E23053F-76B3-0ADF-4F34-C7EE5B7262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612290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3" name="Groupe 232">
              <a:extLst>
                <a:ext uri="{FF2B5EF4-FFF2-40B4-BE49-F238E27FC236}">
                  <a16:creationId xmlns:a16="http://schemas.microsoft.com/office/drawing/2014/main" id="{0C936B34-5BDD-A753-6267-9703465AF8F6}"/>
                </a:ext>
              </a:extLst>
            </p:cNvPr>
            <p:cNvGrpSpPr/>
            <p:nvPr/>
          </p:nvGrpSpPr>
          <p:grpSpPr>
            <a:xfrm>
              <a:off x="11231265" y="3711732"/>
              <a:ext cx="90000" cy="594000"/>
              <a:chOff x="11231265" y="3711732"/>
              <a:chExt cx="90000" cy="594000"/>
            </a:xfrm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CF679395-8E3B-6B3C-28EC-043998412F21}"/>
                  </a:ext>
                </a:extLst>
              </p:cNvPr>
              <p:cNvSpPr/>
              <p:nvPr/>
            </p:nvSpPr>
            <p:spPr>
              <a:xfrm>
                <a:off x="11231265" y="3960438"/>
                <a:ext cx="90000" cy="9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59" name="Groupe 258">
                <a:extLst>
                  <a:ext uri="{FF2B5EF4-FFF2-40B4-BE49-F238E27FC236}">
                    <a16:creationId xmlns:a16="http://schemas.microsoft.com/office/drawing/2014/main" id="{98D21FF2-7FA5-97DC-1DBF-3DAAAF698C2D}"/>
                  </a:ext>
                </a:extLst>
              </p:cNvPr>
              <p:cNvGrpSpPr/>
              <p:nvPr/>
            </p:nvGrpSpPr>
            <p:grpSpPr>
              <a:xfrm>
                <a:off x="11238885" y="3711732"/>
                <a:ext cx="72000" cy="594000"/>
                <a:chOff x="10204225" y="4065269"/>
                <a:chExt cx="72000" cy="594000"/>
              </a:xfrm>
            </p:grpSpPr>
            <p:cxnSp>
              <p:nvCxnSpPr>
                <p:cNvPr id="260" name="Connecteur droit 259">
                  <a:extLst>
                    <a:ext uri="{FF2B5EF4-FFF2-40B4-BE49-F238E27FC236}">
                      <a16:creationId xmlns:a16="http://schemas.microsoft.com/office/drawing/2014/main" id="{C603260C-9E65-0F10-A82F-5F9A151D0E08}"/>
                    </a:ext>
                  </a:extLst>
                </p:cNvPr>
                <p:cNvCxnSpPr/>
                <p:nvPr/>
              </p:nvCxnSpPr>
              <p:spPr>
                <a:xfrm>
                  <a:off x="10241280" y="4065269"/>
                  <a:ext cx="0" cy="594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Connecteur droit 260">
                  <a:extLst>
                    <a:ext uri="{FF2B5EF4-FFF2-40B4-BE49-F238E27FC236}">
                      <a16:creationId xmlns:a16="http://schemas.microsoft.com/office/drawing/2014/main" id="{9811D5E6-C810-02FE-F189-D50BDAB5BB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03117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Connecteur droit 261">
                  <a:extLst>
                    <a:ext uri="{FF2B5EF4-FFF2-40B4-BE49-F238E27FC236}">
                      <a16:creationId xmlns:a16="http://schemas.microsoft.com/office/drawing/2014/main" id="{8B199E81-3463-CB94-29D2-375C87A0EE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62181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4" name="Groupe 233">
              <a:extLst>
                <a:ext uri="{FF2B5EF4-FFF2-40B4-BE49-F238E27FC236}">
                  <a16:creationId xmlns:a16="http://schemas.microsoft.com/office/drawing/2014/main" id="{ED434797-0D85-0FBB-3F64-C0F1C474BF80}"/>
                </a:ext>
              </a:extLst>
            </p:cNvPr>
            <p:cNvGrpSpPr/>
            <p:nvPr/>
          </p:nvGrpSpPr>
          <p:grpSpPr>
            <a:xfrm>
              <a:off x="9621540" y="4757414"/>
              <a:ext cx="90000" cy="486000"/>
              <a:chOff x="9621540" y="4757414"/>
              <a:chExt cx="90000" cy="486000"/>
            </a:xfrm>
          </p:grpSpPr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E93F5943-FF96-F116-BDE8-50BB5ABF55E9}"/>
                  </a:ext>
                </a:extLst>
              </p:cNvPr>
              <p:cNvSpPr/>
              <p:nvPr/>
            </p:nvSpPr>
            <p:spPr>
              <a:xfrm>
                <a:off x="9621540" y="4955412"/>
                <a:ext cx="90000" cy="9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54" name="Groupe 253">
                <a:extLst>
                  <a:ext uri="{FF2B5EF4-FFF2-40B4-BE49-F238E27FC236}">
                    <a16:creationId xmlns:a16="http://schemas.microsoft.com/office/drawing/2014/main" id="{12D44810-DCEE-1F21-FD07-AD0AEFCE1DDF}"/>
                  </a:ext>
                </a:extLst>
              </p:cNvPr>
              <p:cNvGrpSpPr/>
              <p:nvPr/>
            </p:nvGrpSpPr>
            <p:grpSpPr>
              <a:xfrm>
                <a:off x="9628384" y="4757414"/>
                <a:ext cx="72000" cy="486000"/>
                <a:chOff x="10204225" y="4192904"/>
                <a:chExt cx="72000" cy="486000"/>
              </a:xfrm>
            </p:grpSpPr>
            <p:cxnSp>
              <p:nvCxnSpPr>
                <p:cNvPr id="255" name="Connecteur droit 254">
                  <a:extLst>
                    <a:ext uri="{FF2B5EF4-FFF2-40B4-BE49-F238E27FC236}">
                      <a16:creationId xmlns:a16="http://schemas.microsoft.com/office/drawing/2014/main" id="{0D46C04E-EDB5-8375-8D3F-6E1F68F6EDA6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486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Connecteur droit 255">
                  <a:extLst>
                    <a:ext uri="{FF2B5EF4-FFF2-40B4-BE49-F238E27FC236}">
                      <a16:creationId xmlns:a16="http://schemas.microsoft.com/office/drawing/2014/main" id="{67F58945-2EE6-0EE1-D41C-66A210907F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Connecteur droit 256">
                  <a:extLst>
                    <a:ext uri="{FF2B5EF4-FFF2-40B4-BE49-F238E27FC236}">
                      <a16:creationId xmlns:a16="http://schemas.microsoft.com/office/drawing/2014/main" id="{7DDFCE71-2161-BE71-CC31-CDE8F9DBB6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64086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5" name="Groupe 234">
              <a:extLst>
                <a:ext uri="{FF2B5EF4-FFF2-40B4-BE49-F238E27FC236}">
                  <a16:creationId xmlns:a16="http://schemas.microsoft.com/office/drawing/2014/main" id="{ADFF1E44-C2DA-9FE1-5CE3-2AF1FF9EC2E1}"/>
                </a:ext>
              </a:extLst>
            </p:cNvPr>
            <p:cNvGrpSpPr/>
            <p:nvPr/>
          </p:nvGrpSpPr>
          <p:grpSpPr>
            <a:xfrm>
              <a:off x="8978956" y="5287004"/>
              <a:ext cx="90000" cy="302400"/>
              <a:chOff x="8978956" y="5287004"/>
              <a:chExt cx="90000" cy="302400"/>
            </a:xfrm>
          </p:grpSpPr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9C131DB5-CC3B-E519-58F3-83C8E052C7A7}"/>
                  </a:ext>
                </a:extLst>
              </p:cNvPr>
              <p:cNvSpPr/>
              <p:nvPr/>
            </p:nvSpPr>
            <p:spPr>
              <a:xfrm>
                <a:off x="8978956" y="5396663"/>
                <a:ext cx="90000" cy="9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49" name="Groupe 248">
                <a:extLst>
                  <a:ext uri="{FF2B5EF4-FFF2-40B4-BE49-F238E27FC236}">
                    <a16:creationId xmlns:a16="http://schemas.microsoft.com/office/drawing/2014/main" id="{C43EB9FD-6EF1-A624-551A-F0B6F2038B40}"/>
                  </a:ext>
                </a:extLst>
              </p:cNvPr>
              <p:cNvGrpSpPr/>
              <p:nvPr/>
            </p:nvGrpSpPr>
            <p:grpSpPr>
              <a:xfrm>
                <a:off x="8988304" y="5287004"/>
                <a:ext cx="72000" cy="302400"/>
                <a:chOff x="10204225" y="4192904"/>
                <a:chExt cx="72000" cy="302400"/>
              </a:xfrm>
            </p:grpSpPr>
            <p:cxnSp>
              <p:nvCxnSpPr>
                <p:cNvPr id="250" name="Connecteur droit 249">
                  <a:extLst>
                    <a:ext uri="{FF2B5EF4-FFF2-40B4-BE49-F238E27FC236}">
                      <a16:creationId xmlns:a16="http://schemas.microsoft.com/office/drawing/2014/main" id="{1385CB30-82A5-0A23-BA51-BF8273ECA24E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3024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" name="Connecteur droit 250">
                  <a:extLst>
                    <a:ext uri="{FF2B5EF4-FFF2-40B4-BE49-F238E27FC236}">
                      <a16:creationId xmlns:a16="http://schemas.microsoft.com/office/drawing/2014/main" id="{ABFBC54A-49FA-46A1-CF64-A103F9941B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Connecteur droit 251">
                  <a:extLst>
                    <a:ext uri="{FF2B5EF4-FFF2-40B4-BE49-F238E27FC236}">
                      <a16:creationId xmlns:a16="http://schemas.microsoft.com/office/drawing/2014/main" id="{8433EFAC-FF2F-B21F-B982-EBB58062DD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45417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6" name="Groupe 235">
              <a:extLst>
                <a:ext uri="{FF2B5EF4-FFF2-40B4-BE49-F238E27FC236}">
                  <a16:creationId xmlns:a16="http://schemas.microsoft.com/office/drawing/2014/main" id="{59AA5769-5F8D-DC08-2E47-240D0B73D1C0}"/>
                </a:ext>
              </a:extLst>
            </p:cNvPr>
            <p:cNvGrpSpPr/>
            <p:nvPr/>
          </p:nvGrpSpPr>
          <p:grpSpPr>
            <a:xfrm>
              <a:off x="8334381" y="5520727"/>
              <a:ext cx="90000" cy="172800"/>
              <a:chOff x="8197221" y="5520727"/>
              <a:chExt cx="90000" cy="172800"/>
            </a:xfrm>
          </p:grpSpPr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13C54714-3B3B-F411-4A57-ED17A06DC4D7}"/>
                  </a:ext>
                </a:extLst>
              </p:cNvPr>
              <p:cNvSpPr/>
              <p:nvPr/>
            </p:nvSpPr>
            <p:spPr>
              <a:xfrm>
                <a:off x="8197221" y="5560485"/>
                <a:ext cx="90000" cy="9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44" name="Groupe 243">
                <a:extLst>
                  <a:ext uri="{FF2B5EF4-FFF2-40B4-BE49-F238E27FC236}">
                    <a16:creationId xmlns:a16="http://schemas.microsoft.com/office/drawing/2014/main" id="{159D02F8-73CE-9752-1739-7EB379BF17B7}"/>
                  </a:ext>
                </a:extLst>
              </p:cNvPr>
              <p:cNvGrpSpPr/>
              <p:nvPr/>
            </p:nvGrpSpPr>
            <p:grpSpPr>
              <a:xfrm>
                <a:off x="8201998" y="5520727"/>
                <a:ext cx="72000" cy="172800"/>
                <a:chOff x="10204225" y="4192904"/>
                <a:chExt cx="72000" cy="172800"/>
              </a:xfrm>
            </p:grpSpPr>
            <p:cxnSp>
              <p:nvCxnSpPr>
                <p:cNvPr id="245" name="Connecteur droit 244">
                  <a:extLst>
                    <a:ext uri="{FF2B5EF4-FFF2-40B4-BE49-F238E27FC236}">
                      <a16:creationId xmlns:a16="http://schemas.microsoft.com/office/drawing/2014/main" id="{327712AE-D5EF-163B-6E7E-F20C0CAE3F96}"/>
                    </a:ext>
                  </a:extLst>
                </p:cNvPr>
                <p:cNvCxnSpPr/>
                <p:nvPr/>
              </p:nvCxnSpPr>
              <p:spPr>
                <a:xfrm>
                  <a:off x="10241280" y="4192904"/>
                  <a:ext cx="0" cy="1728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Connecteur droit 245">
                  <a:extLst>
                    <a:ext uri="{FF2B5EF4-FFF2-40B4-BE49-F238E27FC236}">
                      <a16:creationId xmlns:a16="http://schemas.microsoft.com/office/drawing/2014/main" id="{25446B9A-A925-63FA-635B-B483990B3A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15690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Connecteur droit 246">
                  <a:extLst>
                    <a:ext uri="{FF2B5EF4-FFF2-40B4-BE49-F238E27FC236}">
                      <a16:creationId xmlns:a16="http://schemas.microsoft.com/office/drawing/2014/main" id="{120DA857-878B-6B06-BF99-5E02682B9B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326540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7" name="Groupe 236">
              <a:extLst>
                <a:ext uri="{FF2B5EF4-FFF2-40B4-BE49-F238E27FC236}">
                  <a16:creationId xmlns:a16="http://schemas.microsoft.com/office/drawing/2014/main" id="{BFDFFCB2-538B-7565-2DC5-EFF55CF6CB76}"/>
                </a:ext>
              </a:extLst>
            </p:cNvPr>
            <p:cNvGrpSpPr/>
            <p:nvPr/>
          </p:nvGrpSpPr>
          <p:grpSpPr>
            <a:xfrm>
              <a:off x="11558925" y="3483013"/>
              <a:ext cx="90000" cy="594000"/>
              <a:chOff x="11558925" y="3483013"/>
              <a:chExt cx="90000" cy="594000"/>
            </a:xfrm>
          </p:grpSpPr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57853701-F155-7F37-BFE3-FFF5A4819417}"/>
                  </a:ext>
                </a:extLst>
              </p:cNvPr>
              <p:cNvSpPr/>
              <p:nvPr/>
            </p:nvSpPr>
            <p:spPr>
              <a:xfrm>
                <a:off x="11558925" y="3735013"/>
                <a:ext cx="90000" cy="9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39" name="Groupe 238">
                <a:extLst>
                  <a:ext uri="{FF2B5EF4-FFF2-40B4-BE49-F238E27FC236}">
                    <a16:creationId xmlns:a16="http://schemas.microsoft.com/office/drawing/2014/main" id="{D53933C8-AB7B-A13B-C497-E52F45933036}"/>
                  </a:ext>
                </a:extLst>
              </p:cNvPr>
              <p:cNvGrpSpPr/>
              <p:nvPr/>
            </p:nvGrpSpPr>
            <p:grpSpPr>
              <a:xfrm>
                <a:off x="11567925" y="3483013"/>
                <a:ext cx="72000" cy="594000"/>
                <a:chOff x="10204225" y="4065269"/>
                <a:chExt cx="72000" cy="594000"/>
              </a:xfrm>
            </p:grpSpPr>
            <p:cxnSp>
              <p:nvCxnSpPr>
                <p:cNvPr id="240" name="Connecteur droit 239">
                  <a:extLst>
                    <a:ext uri="{FF2B5EF4-FFF2-40B4-BE49-F238E27FC236}">
                      <a16:creationId xmlns:a16="http://schemas.microsoft.com/office/drawing/2014/main" id="{19113B14-8243-150B-B678-DB9300D415F9}"/>
                    </a:ext>
                  </a:extLst>
                </p:cNvPr>
                <p:cNvCxnSpPr/>
                <p:nvPr/>
              </p:nvCxnSpPr>
              <p:spPr>
                <a:xfrm>
                  <a:off x="10241280" y="4065269"/>
                  <a:ext cx="0" cy="594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Connecteur droit 240">
                  <a:extLst>
                    <a:ext uri="{FF2B5EF4-FFF2-40B4-BE49-F238E27FC236}">
                      <a16:creationId xmlns:a16="http://schemas.microsoft.com/office/drawing/2014/main" id="{B92B0034-02C6-9F2F-E7B9-386A05E2F8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03117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Connecteur droit 241">
                  <a:extLst>
                    <a:ext uri="{FF2B5EF4-FFF2-40B4-BE49-F238E27FC236}">
                      <a16:creationId xmlns:a16="http://schemas.microsoft.com/office/drawing/2014/main" id="{DF533923-C823-C277-A662-D3E7EC46AA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40225" y="4621815"/>
                  <a:ext cx="0" cy="720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70" name="Ellipse 269">
            <a:extLst>
              <a:ext uri="{FF2B5EF4-FFF2-40B4-BE49-F238E27FC236}">
                <a16:creationId xmlns:a16="http://schemas.microsoft.com/office/drawing/2014/main" id="{00027F12-9430-BFB8-01BD-D9E8FD17AD09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1" name="Ellipse 270">
            <a:extLst>
              <a:ext uri="{FF2B5EF4-FFF2-40B4-BE49-F238E27FC236}">
                <a16:creationId xmlns:a16="http://schemas.microsoft.com/office/drawing/2014/main" id="{D95F19E5-0EA1-3E70-90DE-6B23A0F3A198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2" name="Ellipse 271">
            <a:extLst>
              <a:ext uri="{FF2B5EF4-FFF2-40B4-BE49-F238E27FC236}">
                <a16:creationId xmlns:a16="http://schemas.microsoft.com/office/drawing/2014/main" id="{F756A227-8A6F-10D5-C6F0-548FB83981C7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3" name="Ellipse 272">
            <a:extLst>
              <a:ext uri="{FF2B5EF4-FFF2-40B4-BE49-F238E27FC236}">
                <a16:creationId xmlns:a16="http://schemas.microsoft.com/office/drawing/2014/main" id="{D9E8B71E-DA3D-A0BA-5AF6-13112C9112BA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74" name="Groupe 273">
            <a:extLst>
              <a:ext uri="{FF2B5EF4-FFF2-40B4-BE49-F238E27FC236}">
                <a16:creationId xmlns:a16="http://schemas.microsoft.com/office/drawing/2014/main" id="{AD8BC0BF-95BE-1297-7EEA-9499206FB35D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51FFE702-5374-2B7A-2A84-A5BC0F2803C7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76" name="Image 275">
              <a:extLst>
                <a:ext uri="{FF2B5EF4-FFF2-40B4-BE49-F238E27FC236}">
                  <a16:creationId xmlns:a16="http://schemas.microsoft.com/office/drawing/2014/main" id="{A9CB4017-C90B-8688-AEDA-D0BAE36A1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277" name="Image 276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80F04207-5D5E-EAF3-320A-DDB9D631339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278" name="Image 277">
            <a:extLst>
              <a:ext uri="{FF2B5EF4-FFF2-40B4-BE49-F238E27FC236}">
                <a16:creationId xmlns:a16="http://schemas.microsoft.com/office/drawing/2014/main" id="{70B818B6-0EF3-BE2C-FCA7-82A2D619872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279" name="Image 278">
            <a:extLst>
              <a:ext uri="{FF2B5EF4-FFF2-40B4-BE49-F238E27FC236}">
                <a16:creationId xmlns:a16="http://schemas.microsoft.com/office/drawing/2014/main" id="{207978DD-8971-4531-CEEF-91FE09489B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280" name="Image 279">
            <a:extLst>
              <a:ext uri="{FF2B5EF4-FFF2-40B4-BE49-F238E27FC236}">
                <a16:creationId xmlns:a16="http://schemas.microsoft.com/office/drawing/2014/main" id="{B17CF7DA-F7AE-ABB2-DE13-B5577A319A6F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281" name="ZoneTexte 280">
            <a:extLst>
              <a:ext uri="{FF2B5EF4-FFF2-40B4-BE49-F238E27FC236}">
                <a16:creationId xmlns:a16="http://schemas.microsoft.com/office/drawing/2014/main" id="{7CF9C834-A1CD-2A1F-D669-554BA4292A44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82" name="ZoneTexte 281">
            <a:extLst>
              <a:ext uri="{FF2B5EF4-FFF2-40B4-BE49-F238E27FC236}">
                <a16:creationId xmlns:a16="http://schemas.microsoft.com/office/drawing/2014/main" id="{6795CD57-280A-69BD-39D8-C891B6DFC618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283" name="ZoneTexte 282">
            <a:extLst>
              <a:ext uri="{FF2B5EF4-FFF2-40B4-BE49-F238E27FC236}">
                <a16:creationId xmlns:a16="http://schemas.microsoft.com/office/drawing/2014/main" id="{15AFF265-93B0-DB1A-6467-93E379BC6A2E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284" name="ZoneTexte 283">
            <a:extLst>
              <a:ext uri="{FF2B5EF4-FFF2-40B4-BE49-F238E27FC236}">
                <a16:creationId xmlns:a16="http://schemas.microsoft.com/office/drawing/2014/main" id="{4E070B85-7D08-9F25-F3AC-19A39107D260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285" name="ZoneTexte 284">
            <a:extLst>
              <a:ext uri="{FF2B5EF4-FFF2-40B4-BE49-F238E27FC236}">
                <a16:creationId xmlns:a16="http://schemas.microsoft.com/office/drawing/2014/main" id="{B12C1419-5300-2F6A-4F95-84F37BDE3FE4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286" name="ZoneTexte 285">
            <a:extLst>
              <a:ext uri="{FF2B5EF4-FFF2-40B4-BE49-F238E27FC236}">
                <a16:creationId xmlns:a16="http://schemas.microsoft.com/office/drawing/2014/main" id="{5FA159AD-2B90-8095-EC99-B5D52A47E1BC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287" name="ZoneTexte 286">
            <a:extLst>
              <a:ext uri="{FF2B5EF4-FFF2-40B4-BE49-F238E27FC236}">
                <a16:creationId xmlns:a16="http://schemas.microsoft.com/office/drawing/2014/main" id="{54BCD1B0-9BE0-CE62-D258-15FFDC1F3884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288" name="ZoneTexte 287">
            <a:extLst>
              <a:ext uri="{FF2B5EF4-FFF2-40B4-BE49-F238E27FC236}">
                <a16:creationId xmlns:a16="http://schemas.microsoft.com/office/drawing/2014/main" id="{4995CC39-3712-3FFA-D774-C5862EE3AFAD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9" name="ZoneTexte 288">
            <a:extLst>
              <a:ext uri="{FF2B5EF4-FFF2-40B4-BE49-F238E27FC236}">
                <a16:creationId xmlns:a16="http://schemas.microsoft.com/office/drawing/2014/main" id="{0349CBF1-CE70-0A39-83C2-6102BC1A6D31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90" name="ZoneTexte 289">
            <a:extLst>
              <a:ext uri="{FF2B5EF4-FFF2-40B4-BE49-F238E27FC236}">
                <a16:creationId xmlns:a16="http://schemas.microsoft.com/office/drawing/2014/main" id="{9BD0C61C-D726-7C83-CBFA-7E4F3A56ED46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1" name="Ellipse 290">
            <a:extLst>
              <a:ext uri="{FF2B5EF4-FFF2-40B4-BE49-F238E27FC236}">
                <a16:creationId xmlns:a16="http://schemas.microsoft.com/office/drawing/2014/main" id="{80D3F416-A650-A614-1257-DDD69EB00853}"/>
              </a:ext>
            </a:extLst>
          </p:cNvPr>
          <p:cNvSpPr/>
          <p:nvPr/>
        </p:nvSpPr>
        <p:spPr>
          <a:xfrm>
            <a:off x="536857" y="85544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22C73D0-2035-2DB4-DC63-4B7D888E0BFC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02/22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12" name="ZoneTexte 311">
            <a:extLst>
              <a:ext uri="{FF2B5EF4-FFF2-40B4-BE49-F238E27FC236}">
                <a16:creationId xmlns:a16="http://schemas.microsoft.com/office/drawing/2014/main" id="{D346109D-9799-B5E0-642A-8CF89322B1DE}"/>
              </a:ext>
            </a:extLst>
          </p:cNvPr>
          <p:cNvSpPr txBox="1"/>
          <p:nvPr/>
        </p:nvSpPr>
        <p:spPr>
          <a:xfrm>
            <a:off x="1306206" y="6981449"/>
            <a:ext cx="6096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The % of tumor-infiltrating NK cells is significantly increased in the </a:t>
            </a:r>
            <a:r>
              <a:rPr lang="en-US" sz="1400" b="1" dirty="0"/>
              <a:t>CAP-vaccine</a:t>
            </a:r>
            <a:r>
              <a:rPr lang="en-US" sz="1400" dirty="0"/>
              <a:t> group compared with the </a:t>
            </a:r>
            <a:r>
              <a:rPr lang="en-US" sz="1400" b="1" dirty="0"/>
              <a:t>PBS</a:t>
            </a:r>
            <a:r>
              <a:rPr lang="en-US" sz="1400" dirty="0"/>
              <a:t> control group. </a:t>
            </a:r>
            <a:r>
              <a:rPr lang="en-US" sz="1400" u="sng" dirty="0"/>
              <a:t>Vaccination with CAP-treated tumor cells promotes the recruitment</a:t>
            </a:r>
            <a:r>
              <a:rPr lang="en-US" sz="1400" u="sng"/>
              <a:t>/infiltration </a:t>
            </a:r>
            <a:r>
              <a:rPr lang="en-US" sz="1400" u="sng" dirty="0"/>
              <a:t>of NK cells into the TME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r>
              <a:rPr lang="en-US" sz="1400" dirty="0"/>
              <a:t>The percentage of activated NK cells is significantly higher in the </a:t>
            </a:r>
            <a:r>
              <a:rPr lang="en-US" sz="1400" b="1" dirty="0"/>
              <a:t>CAP-vaccine</a:t>
            </a:r>
            <a:r>
              <a:rPr lang="en-US" sz="1400" dirty="0"/>
              <a:t> group than in the </a:t>
            </a:r>
            <a:r>
              <a:rPr lang="en-US" sz="1400" b="1" dirty="0"/>
              <a:t>PBS</a:t>
            </a:r>
            <a:r>
              <a:rPr lang="en-US" sz="1400" dirty="0"/>
              <a:t> group. This indicates that </a:t>
            </a:r>
            <a:r>
              <a:rPr lang="en-US" sz="1400" u="sng" dirty="0"/>
              <a:t>vaccination not only increases NK cell infiltration, but also enhances their activation status. </a:t>
            </a:r>
          </a:p>
          <a:p>
            <a:endParaRPr lang="en-US" sz="1400" dirty="0"/>
          </a:p>
          <a:p>
            <a:r>
              <a:rPr lang="en-US" sz="1400" dirty="0"/>
              <a:t>These activated NK cells may therefore contribute more effectively to the antitumor immune response induced by CAP vaccination.</a:t>
            </a:r>
            <a:endParaRPr lang="fr-FR" sz="1400" dirty="0"/>
          </a:p>
        </p:txBody>
      </p:sp>
      <p:grpSp>
        <p:nvGrpSpPr>
          <p:cNvPr id="497" name="Groupe 496">
            <a:extLst>
              <a:ext uri="{FF2B5EF4-FFF2-40B4-BE49-F238E27FC236}">
                <a16:creationId xmlns:a16="http://schemas.microsoft.com/office/drawing/2014/main" id="{33E1723E-8E52-DA1F-4162-CECC8C7F2079}"/>
              </a:ext>
            </a:extLst>
          </p:cNvPr>
          <p:cNvGrpSpPr/>
          <p:nvPr/>
        </p:nvGrpSpPr>
        <p:grpSpPr>
          <a:xfrm>
            <a:off x="1838660" y="2458644"/>
            <a:ext cx="5026588" cy="2028298"/>
            <a:chOff x="1843665" y="3746500"/>
            <a:chExt cx="5026588" cy="2028298"/>
          </a:xfrm>
        </p:grpSpPr>
        <p:cxnSp>
          <p:nvCxnSpPr>
            <p:cNvPr id="423" name="Connecteur droit 422">
              <a:extLst>
                <a:ext uri="{FF2B5EF4-FFF2-40B4-BE49-F238E27FC236}">
                  <a16:creationId xmlns:a16="http://schemas.microsoft.com/office/drawing/2014/main" id="{55E146FF-E12B-7F8E-4758-FF6022F28723}"/>
                </a:ext>
              </a:extLst>
            </p:cNvPr>
            <p:cNvCxnSpPr/>
            <p:nvPr/>
          </p:nvCxnSpPr>
          <p:spPr>
            <a:xfrm>
              <a:off x="2723505" y="5479743"/>
              <a:ext cx="1656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necteur droit 423">
              <a:extLst>
                <a:ext uri="{FF2B5EF4-FFF2-40B4-BE49-F238E27FC236}">
                  <a16:creationId xmlns:a16="http://schemas.microsoft.com/office/drawing/2014/main" id="{2FE6423B-E1FE-3CDF-2605-8B73A8A09B7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954672" y="4707471"/>
              <a:ext cx="1548000" cy="0"/>
            </a:xfrm>
            <a:prstGeom prst="line">
              <a:avLst/>
            </a:prstGeom>
            <a:ln w="952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necteur droit 424">
              <a:extLst>
                <a:ext uri="{FF2B5EF4-FFF2-40B4-BE49-F238E27FC236}">
                  <a16:creationId xmlns:a16="http://schemas.microsoft.com/office/drawing/2014/main" id="{AD1BA800-5588-C653-CFB0-545A535E190B}"/>
                </a:ext>
              </a:extLst>
            </p:cNvPr>
            <p:cNvCxnSpPr/>
            <p:nvPr/>
          </p:nvCxnSpPr>
          <p:spPr>
            <a:xfrm>
              <a:off x="2723505" y="5080895"/>
              <a:ext cx="165600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Connecteur droit 425">
              <a:extLst>
                <a:ext uri="{FF2B5EF4-FFF2-40B4-BE49-F238E27FC236}">
                  <a16:creationId xmlns:a16="http://schemas.microsoft.com/office/drawing/2014/main" id="{FE6A56B6-78EB-5C8C-8FC5-BFD892F25E7C}"/>
                </a:ext>
              </a:extLst>
            </p:cNvPr>
            <p:cNvCxnSpPr/>
            <p:nvPr/>
          </p:nvCxnSpPr>
          <p:spPr>
            <a:xfrm>
              <a:off x="2723505" y="4679235"/>
              <a:ext cx="165600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Connecteur droit 426">
              <a:extLst>
                <a:ext uri="{FF2B5EF4-FFF2-40B4-BE49-F238E27FC236}">
                  <a16:creationId xmlns:a16="http://schemas.microsoft.com/office/drawing/2014/main" id="{F7B21C59-C533-FBF1-28F6-DA615471128D}"/>
                </a:ext>
              </a:extLst>
            </p:cNvPr>
            <p:cNvCxnSpPr/>
            <p:nvPr/>
          </p:nvCxnSpPr>
          <p:spPr>
            <a:xfrm>
              <a:off x="2728585" y="4271270"/>
              <a:ext cx="165600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Connecteur droit 427">
              <a:extLst>
                <a:ext uri="{FF2B5EF4-FFF2-40B4-BE49-F238E27FC236}">
                  <a16:creationId xmlns:a16="http://schemas.microsoft.com/office/drawing/2014/main" id="{33556E0B-D8DC-998C-912D-2656EEA998C7}"/>
                </a:ext>
              </a:extLst>
            </p:cNvPr>
            <p:cNvCxnSpPr/>
            <p:nvPr/>
          </p:nvCxnSpPr>
          <p:spPr>
            <a:xfrm>
              <a:off x="3176696" y="4058359"/>
              <a:ext cx="756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Connecteur droit 428">
              <a:extLst>
                <a:ext uri="{FF2B5EF4-FFF2-40B4-BE49-F238E27FC236}">
                  <a16:creationId xmlns:a16="http://schemas.microsoft.com/office/drawing/2014/main" id="{5C2F1D04-E0CD-2CAB-D3B0-E63B0C83DE1B}"/>
                </a:ext>
              </a:extLst>
            </p:cNvPr>
            <p:cNvCxnSpPr/>
            <p:nvPr/>
          </p:nvCxnSpPr>
          <p:spPr>
            <a:xfrm>
              <a:off x="2723505" y="4268721"/>
              <a:ext cx="54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Connecteur droit 429">
              <a:extLst>
                <a:ext uri="{FF2B5EF4-FFF2-40B4-BE49-F238E27FC236}">
                  <a16:creationId xmlns:a16="http://schemas.microsoft.com/office/drawing/2014/main" id="{392EAFAF-4D4C-5688-A793-5E5E55C3FE98}"/>
                </a:ext>
              </a:extLst>
            </p:cNvPr>
            <p:cNvCxnSpPr/>
            <p:nvPr/>
          </p:nvCxnSpPr>
          <p:spPr>
            <a:xfrm>
              <a:off x="2723505" y="4676633"/>
              <a:ext cx="54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necteur droit 430">
              <a:extLst>
                <a:ext uri="{FF2B5EF4-FFF2-40B4-BE49-F238E27FC236}">
                  <a16:creationId xmlns:a16="http://schemas.microsoft.com/office/drawing/2014/main" id="{C146E330-0185-5DCA-38F1-81182FEA9256}"/>
                </a:ext>
              </a:extLst>
            </p:cNvPr>
            <p:cNvCxnSpPr/>
            <p:nvPr/>
          </p:nvCxnSpPr>
          <p:spPr>
            <a:xfrm>
              <a:off x="2723505" y="5077729"/>
              <a:ext cx="54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6ACAA876-52CB-0B5E-DC03-4AA60DE72F8F}"/>
                </a:ext>
              </a:extLst>
            </p:cNvPr>
            <p:cNvSpPr/>
            <p:nvPr/>
          </p:nvSpPr>
          <p:spPr>
            <a:xfrm>
              <a:off x="3063423" y="5159042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C2067458-CC48-E957-BB69-781810C6BF73}"/>
                </a:ext>
              </a:extLst>
            </p:cNvPr>
            <p:cNvSpPr/>
            <p:nvPr/>
          </p:nvSpPr>
          <p:spPr>
            <a:xfrm>
              <a:off x="3172083" y="5206589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8DA6A539-CE8A-51D9-BF8F-C4DD24AD2770}"/>
                </a:ext>
              </a:extLst>
            </p:cNvPr>
            <p:cNvSpPr/>
            <p:nvPr/>
          </p:nvSpPr>
          <p:spPr>
            <a:xfrm>
              <a:off x="3280668" y="5301839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2FEA46B9-29C9-42FB-32EC-546D91C7B8CD}"/>
                </a:ext>
              </a:extLst>
            </p:cNvPr>
            <p:cNvSpPr/>
            <p:nvPr/>
          </p:nvSpPr>
          <p:spPr>
            <a:xfrm>
              <a:off x="3391158" y="5400899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313B2740-5684-5DBC-9FAD-7C2A85E8239E}"/>
                </a:ext>
              </a:extLst>
            </p:cNvPr>
            <p:cNvSpPr/>
            <p:nvPr/>
          </p:nvSpPr>
          <p:spPr>
            <a:xfrm>
              <a:off x="2966765" y="5390987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3FCBE497-9FF6-270E-2A67-45C6928787F4}"/>
                </a:ext>
              </a:extLst>
            </p:cNvPr>
            <p:cNvSpPr/>
            <p:nvPr/>
          </p:nvSpPr>
          <p:spPr>
            <a:xfrm>
              <a:off x="3069138" y="5370029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6912AA24-27E2-11E2-A410-0AACA5246CFC}"/>
                </a:ext>
              </a:extLst>
            </p:cNvPr>
            <p:cNvSpPr/>
            <p:nvPr/>
          </p:nvSpPr>
          <p:spPr>
            <a:xfrm>
              <a:off x="3169910" y="5382194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C9FFE1AC-5A58-409E-B869-550247044905}"/>
                </a:ext>
              </a:extLst>
            </p:cNvPr>
            <p:cNvSpPr/>
            <p:nvPr/>
          </p:nvSpPr>
          <p:spPr>
            <a:xfrm>
              <a:off x="3277422" y="5374968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DCE6220-1659-0D37-18DB-359CC98ECADA}"/>
                </a:ext>
              </a:extLst>
            </p:cNvPr>
            <p:cNvSpPr/>
            <p:nvPr/>
          </p:nvSpPr>
          <p:spPr>
            <a:xfrm>
              <a:off x="2970575" y="5370028"/>
              <a:ext cx="466541" cy="11465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41" name="Groupe 440">
              <a:extLst>
                <a:ext uri="{FF2B5EF4-FFF2-40B4-BE49-F238E27FC236}">
                  <a16:creationId xmlns:a16="http://schemas.microsoft.com/office/drawing/2014/main" id="{191555A0-5368-5C55-91A2-64A58FFBD5CC}"/>
                </a:ext>
              </a:extLst>
            </p:cNvPr>
            <p:cNvGrpSpPr/>
            <p:nvPr/>
          </p:nvGrpSpPr>
          <p:grpSpPr>
            <a:xfrm>
              <a:off x="3095171" y="5325438"/>
              <a:ext cx="217905" cy="72000"/>
              <a:chOff x="2799398" y="4137016"/>
              <a:chExt cx="217905" cy="72000"/>
            </a:xfrm>
          </p:grpSpPr>
          <p:cxnSp>
            <p:nvCxnSpPr>
              <p:cNvPr id="494" name="Connecteur droit 493">
                <a:extLst>
                  <a:ext uri="{FF2B5EF4-FFF2-40B4-BE49-F238E27FC236}">
                    <a16:creationId xmlns:a16="http://schemas.microsoft.com/office/drawing/2014/main" id="{FFA89B5B-BD9A-5F9F-09C9-03946EAECE6A}"/>
                  </a:ext>
                </a:extLst>
              </p:cNvPr>
              <p:cNvCxnSpPr/>
              <p:nvPr/>
            </p:nvCxnSpPr>
            <p:spPr>
              <a:xfrm>
                <a:off x="2801303" y="4137016"/>
                <a:ext cx="216000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Connecteur droit 494">
                <a:extLst>
                  <a:ext uri="{FF2B5EF4-FFF2-40B4-BE49-F238E27FC236}">
                    <a16:creationId xmlns:a16="http://schemas.microsoft.com/office/drawing/2014/main" id="{DE935A13-8E0F-4080-7B5A-41DDEFA29176}"/>
                  </a:ext>
                </a:extLst>
              </p:cNvPr>
              <p:cNvCxnSpPr/>
              <p:nvPr/>
            </p:nvCxnSpPr>
            <p:spPr>
              <a:xfrm>
                <a:off x="2799398" y="4205596"/>
                <a:ext cx="216000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Connecteur droit 495">
                <a:extLst>
                  <a:ext uri="{FF2B5EF4-FFF2-40B4-BE49-F238E27FC236}">
                    <a16:creationId xmlns:a16="http://schemas.microsoft.com/office/drawing/2014/main" id="{1EC8F249-4DE0-8FC4-0D9B-CF112E786AA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873303" y="4173016"/>
                <a:ext cx="72000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2" name="Groupe 441">
              <a:extLst>
                <a:ext uri="{FF2B5EF4-FFF2-40B4-BE49-F238E27FC236}">
                  <a16:creationId xmlns:a16="http://schemas.microsoft.com/office/drawing/2014/main" id="{05492E40-9647-8CB5-F404-CC3D65253B08}"/>
                </a:ext>
              </a:extLst>
            </p:cNvPr>
            <p:cNvGrpSpPr/>
            <p:nvPr/>
          </p:nvGrpSpPr>
          <p:grpSpPr>
            <a:xfrm>
              <a:off x="3826384" y="4772482"/>
              <a:ext cx="217905" cy="295275"/>
              <a:chOff x="2799398" y="4137016"/>
              <a:chExt cx="217905" cy="295275"/>
            </a:xfrm>
          </p:grpSpPr>
          <p:cxnSp>
            <p:nvCxnSpPr>
              <p:cNvPr id="491" name="Connecteur droit 490">
                <a:extLst>
                  <a:ext uri="{FF2B5EF4-FFF2-40B4-BE49-F238E27FC236}">
                    <a16:creationId xmlns:a16="http://schemas.microsoft.com/office/drawing/2014/main" id="{FF4675A8-EE57-C805-A3A5-754086F44407}"/>
                  </a:ext>
                </a:extLst>
              </p:cNvPr>
              <p:cNvCxnSpPr/>
              <p:nvPr/>
            </p:nvCxnSpPr>
            <p:spPr>
              <a:xfrm>
                <a:off x="2801303" y="4137016"/>
                <a:ext cx="216000" cy="0"/>
              </a:xfrm>
              <a:prstGeom prst="line">
                <a:avLst/>
              </a:prstGeom>
              <a:ln w="95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2" name="Connecteur droit 491">
                <a:extLst>
                  <a:ext uri="{FF2B5EF4-FFF2-40B4-BE49-F238E27FC236}">
                    <a16:creationId xmlns:a16="http://schemas.microsoft.com/office/drawing/2014/main" id="{2E3BCE41-F22B-B016-602E-1215B7F31EE6}"/>
                  </a:ext>
                </a:extLst>
              </p:cNvPr>
              <p:cNvCxnSpPr/>
              <p:nvPr/>
            </p:nvCxnSpPr>
            <p:spPr>
              <a:xfrm>
                <a:off x="2799398" y="4432291"/>
                <a:ext cx="216000" cy="0"/>
              </a:xfrm>
              <a:prstGeom prst="line">
                <a:avLst/>
              </a:prstGeom>
              <a:ln w="95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Connecteur droit 492">
                <a:extLst>
                  <a:ext uri="{FF2B5EF4-FFF2-40B4-BE49-F238E27FC236}">
                    <a16:creationId xmlns:a16="http://schemas.microsoft.com/office/drawing/2014/main" id="{5BAF0C23-077F-2DA0-A5B9-2042BB01E46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761703" y="4284616"/>
                <a:ext cx="295200" cy="0"/>
              </a:xfrm>
              <a:prstGeom prst="line">
                <a:avLst/>
              </a:prstGeom>
              <a:ln w="95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461D5D90-9776-7F6C-5A5C-EB7B39919B16}"/>
                </a:ext>
              </a:extLst>
            </p:cNvPr>
            <p:cNvSpPr/>
            <p:nvPr/>
          </p:nvSpPr>
          <p:spPr>
            <a:xfrm>
              <a:off x="3703049" y="4915617"/>
              <a:ext cx="466541" cy="564873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4085A27C-9C1C-4340-ACAF-19CF1E6125D1}"/>
                </a:ext>
              </a:extLst>
            </p:cNvPr>
            <p:cNvSpPr/>
            <p:nvPr/>
          </p:nvSpPr>
          <p:spPr>
            <a:xfrm>
              <a:off x="3903383" y="4541302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58EEB391-BB2C-3402-6451-636017BC54ED}"/>
                </a:ext>
              </a:extLst>
            </p:cNvPr>
            <p:cNvSpPr/>
            <p:nvPr/>
          </p:nvSpPr>
          <p:spPr>
            <a:xfrm>
              <a:off x="3901478" y="4794856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31A7156A-3D88-8F5D-A141-9ED7E26E4235}"/>
                </a:ext>
              </a:extLst>
            </p:cNvPr>
            <p:cNvSpPr/>
            <p:nvPr/>
          </p:nvSpPr>
          <p:spPr>
            <a:xfrm>
              <a:off x="3901478" y="4956681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291B145E-4A23-5ED9-7C6F-D4E7EEFF46E4}"/>
                </a:ext>
              </a:extLst>
            </p:cNvPr>
            <p:cNvSpPr/>
            <p:nvPr/>
          </p:nvSpPr>
          <p:spPr>
            <a:xfrm>
              <a:off x="3903674" y="5034425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4D7F003C-1FBB-557A-80C5-95D91F54DAA9}"/>
                </a:ext>
              </a:extLst>
            </p:cNvPr>
            <p:cNvSpPr/>
            <p:nvPr/>
          </p:nvSpPr>
          <p:spPr>
            <a:xfrm>
              <a:off x="3901478" y="5121113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B5A2BEA2-999C-44EA-3DD1-9CB5A3B5CD11}"/>
                </a:ext>
              </a:extLst>
            </p:cNvPr>
            <p:cNvSpPr/>
            <p:nvPr/>
          </p:nvSpPr>
          <p:spPr>
            <a:xfrm>
              <a:off x="4036733" y="5260178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F594612A-D825-6970-39DD-F52C9AA17C22}"/>
                </a:ext>
              </a:extLst>
            </p:cNvPr>
            <p:cNvSpPr/>
            <p:nvPr/>
          </p:nvSpPr>
          <p:spPr>
            <a:xfrm>
              <a:off x="3772388" y="5305261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1" name="ZoneTexte 450">
              <a:extLst>
                <a:ext uri="{FF2B5EF4-FFF2-40B4-BE49-F238E27FC236}">
                  <a16:creationId xmlns:a16="http://schemas.microsoft.com/office/drawing/2014/main" id="{AF9FDA4B-736A-F4C9-75AC-9F8D2F5FBCAC}"/>
                </a:ext>
              </a:extLst>
            </p:cNvPr>
            <p:cNvSpPr txBox="1"/>
            <p:nvPr/>
          </p:nvSpPr>
          <p:spPr>
            <a:xfrm>
              <a:off x="3338596" y="3872962"/>
              <a:ext cx="40718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600" b="1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**</a:t>
              </a:r>
              <a:endParaRPr lang="fr-FR" sz="16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2" name="ZoneTexte 451">
              <a:extLst>
                <a:ext uri="{FF2B5EF4-FFF2-40B4-BE49-F238E27FC236}">
                  <a16:creationId xmlns:a16="http://schemas.microsoft.com/office/drawing/2014/main" id="{D87D5AC3-47B9-7A52-FFAA-86CD620B2043}"/>
                </a:ext>
              </a:extLst>
            </p:cNvPr>
            <p:cNvSpPr txBox="1"/>
            <p:nvPr/>
          </p:nvSpPr>
          <p:spPr>
            <a:xfrm>
              <a:off x="2338627" y="4105435"/>
              <a:ext cx="418882" cy="1538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60</a:t>
              </a:r>
            </a:p>
            <a:p>
              <a:pPr algn="r"/>
              <a:endParaRPr lang="fr-FR" sz="1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40</a:t>
              </a:r>
            </a:p>
            <a:p>
              <a:pPr algn="r"/>
              <a:endParaRPr lang="fr-FR" sz="1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20</a:t>
              </a:r>
            </a:p>
            <a:p>
              <a:pPr algn="r"/>
              <a:endParaRPr lang="fr-FR" sz="1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53" name="ZoneTexte 452">
              <a:extLst>
                <a:ext uri="{FF2B5EF4-FFF2-40B4-BE49-F238E27FC236}">
                  <a16:creationId xmlns:a16="http://schemas.microsoft.com/office/drawing/2014/main" id="{418A3329-147E-0793-95C2-C36614D7B1C5}"/>
                </a:ext>
              </a:extLst>
            </p:cNvPr>
            <p:cNvSpPr txBox="1"/>
            <p:nvPr/>
          </p:nvSpPr>
          <p:spPr>
            <a:xfrm rot="16200000">
              <a:off x="1205703" y="4396864"/>
              <a:ext cx="18607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Tumor-infiltrating</a:t>
              </a:r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NK </a:t>
              </a:r>
              <a:r>
                <a:rPr lang="fr-FR" sz="1600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cells</a:t>
              </a:r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(%)</a:t>
              </a:r>
            </a:p>
          </p:txBody>
        </p:sp>
        <p:sp>
          <p:nvSpPr>
            <p:cNvPr id="454" name="ZoneTexte 453">
              <a:extLst>
                <a:ext uri="{FF2B5EF4-FFF2-40B4-BE49-F238E27FC236}">
                  <a16:creationId xmlns:a16="http://schemas.microsoft.com/office/drawing/2014/main" id="{415BD1A5-5C60-633B-43DB-790C2CD9A0D9}"/>
                </a:ext>
              </a:extLst>
            </p:cNvPr>
            <p:cNvSpPr txBox="1"/>
            <p:nvPr/>
          </p:nvSpPr>
          <p:spPr>
            <a:xfrm>
              <a:off x="2960597" y="5458117"/>
              <a:ext cx="1562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PBS    CAP-Vaccine</a:t>
              </a:r>
            </a:p>
          </p:txBody>
        </p:sp>
        <p:cxnSp>
          <p:nvCxnSpPr>
            <p:cNvPr id="455" name="Connecteur droit 454">
              <a:extLst>
                <a:ext uri="{FF2B5EF4-FFF2-40B4-BE49-F238E27FC236}">
                  <a16:creationId xmlns:a16="http://schemas.microsoft.com/office/drawing/2014/main" id="{9B72A310-6407-EEBB-621E-B6523F56A712}"/>
                </a:ext>
              </a:extLst>
            </p:cNvPr>
            <p:cNvCxnSpPr/>
            <p:nvPr/>
          </p:nvCxnSpPr>
          <p:spPr>
            <a:xfrm>
              <a:off x="5071035" y="5475934"/>
              <a:ext cx="1656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Connecteur droit 455">
              <a:extLst>
                <a:ext uri="{FF2B5EF4-FFF2-40B4-BE49-F238E27FC236}">
                  <a16:creationId xmlns:a16="http://schemas.microsoft.com/office/drawing/2014/main" id="{96F09FD5-CCE0-D39B-8796-FB8F3F8365C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302202" y="4703662"/>
              <a:ext cx="1548000" cy="0"/>
            </a:xfrm>
            <a:prstGeom prst="line">
              <a:avLst/>
            </a:prstGeom>
            <a:ln w="952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Connecteur droit 456">
              <a:extLst>
                <a:ext uri="{FF2B5EF4-FFF2-40B4-BE49-F238E27FC236}">
                  <a16:creationId xmlns:a16="http://schemas.microsoft.com/office/drawing/2014/main" id="{ACF42ACE-9E49-254C-6DD4-BE2677231ED6}"/>
                </a:ext>
              </a:extLst>
            </p:cNvPr>
            <p:cNvCxnSpPr/>
            <p:nvPr/>
          </p:nvCxnSpPr>
          <p:spPr>
            <a:xfrm>
              <a:off x="5071035" y="4934211"/>
              <a:ext cx="165600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Connecteur droit 457">
              <a:extLst>
                <a:ext uri="{FF2B5EF4-FFF2-40B4-BE49-F238E27FC236}">
                  <a16:creationId xmlns:a16="http://schemas.microsoft.com/office/drawing/2014/main" id="{0DA03FFB-D674-4450-DF82-27E406088EBC}"/>
                </a:ext>
              </a:extLst>
            </p:cNvPr>
            <p:cNvCxnSpPr/>
            <p:nvPr/>
          </p:nvCxnSpPr>
          <p:spPr>
            <a:xfrm>
              <a:off x="5071035" y="4395391"/>
              <a:ext cx="165600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Connecteur droit 458">
              <a:extLst>
                <a:ext uri="{FF2B5EF4-FFF2-40B4-BE49-F238E27FC236}">
                  <a16:creationId xmlns:a16="http://schemas.microsoft.com/office/drawing/2014/main" id="{37CAAFD6-FDD6-ADEA-9685-DF6DD159BC0D}"/>
                </a:ext>
              </a:extLst>
            </p:cNvPr>
            <p:cNvCxnSpPr/>
            <p:nvPr/>
          </p:nvCxnSpPr>
          <p:spPr>
            <a:xfrm>
              <a:off x="5524226" y="4054550"/>
              <a:ext cx="756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Connecteur droit 459">
              <a:extLst>
                <a:ext uri="{FF2B5EF4-FFF2-40B4-BE49-F238E27FC236}">
                  <a16:creationId xmlns:a16="http://schemas.microsoft.com/office/drawing/2014/main" id="{8DA0B2B4-C7FB-E8CA-78C1-9355EC601405}"/>
                </a:ext>
              </a:extLst>
            </p:cNvPr>
            <p:cNvCxnSpPr/>
            <p:nvPr/>
          </p:nvCxnSpPr>
          <p:spPr>
            <a:xfrm>
              <a:off x="5071035" y="4392789"/>
              <a:ext cx="54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necteur droit 460">
              <a:extLst>
                <a:ext uri="{FF2B5EF4-FFF2-40B4-BE49-F238E27FC236}">
                  <a16:creationId xmlns:a16="http://schemas.microsoft.com/office/drawing/2014/main" id="{AECD9ABA-5B05-6F53-67DF-F354B59EA26A}"/>
                </a:ext>
              </a:extLst>
            </p:cNvPr>
            <p:cNvCxnSpPr/>
            <p:nvPr/>
          </p:nvCxnSpPr>
          <p:spPr>
            <a:xfrm>
              <a:off x="5071035" y="4931045"/>
              <a:ext cx="54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0BE5832E-399D-BD4E-6576-8F9C3CEE7025}"/>
                </a:ext>
              </a:extLst>
            </p:cNvPr>
            <p:cNvSpPr/>
            <p:nvPr/>
          </p:nvSpPr>
          <p:spPr>
            <a:xfrm>
              <a:off x="5443965" y="4824736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6352DFC1-A9E6-F703-C73C-E06D5BA272A5}"/>
                </a:ext>
              </a:extLst>
            </p:cNvPr>
            <p:cNvSpPr/>
            <p:nvPr/>
          </p:nvSpPr>
          <p:spPr>
            <a:xfrm>
              <a:off x="5588912" y="4904350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CABE317A-BCCF-5978-B829-60E072102DAE}"/>
                </a:ext>
              </a:extLst>
            </p:cNvPr>
            <p:cNvSpPr/>
            <p:nvPr/>
          </p:nvSpPr>
          <p:spPr>
            <a:xfrm>
              <a:off x="5721471" y="5279637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A2B939C1-D1FB-2FD2-639E-1037FAC0DE4B}"/>
                </a:ext>
              </a:extLst>
            </p:cNvPr>
            <p:cNvSpPr/>
            <p:nvPr/>
          </p:nvSpPr>
          <p:spPr>
            <a:xfrm>
              <a:off x="5589519" y="5246240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09DFC19B-EB4B-D76C-54A4-DE2665DF3DE7}"/>
                </a:ext>
              </a:extLst>
            </p:cNvPr>
            <p:cNvSpPr/>
            <p:nvPr/>
          </p:nvSpPr>
          <p:spPr>
            <a:xfrm>
              <a:off x="5308805" y="5275827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D962975C-35D9-45A3-074D-827B2040E5A8}"/>
                </a:ext>
              </a:extLst>
            </p:cNvPr>
            <p:cNvSpPr/>
            <p:nvPr/>
          </p:nvSpPr>
          <p:spPr>
            <a:xfrm>
              <a:off x="5446511" y="5353467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9BBC5091-4D11-26AD-6750-527294FA1C20}"/>
                </a:ext>
              </a:extLst>
            </p:cNvPr>
            <p:cNvSpPr/>
            <p:nvPr/>
          </p:nvSpPr>
          <p:spPr>
            <a:xfrm>
              <a:off x="5585102" y="5344017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D0C1EC91-AD22-1CB6-2F50-914A5DA66178}"/>
                </a:ext>
              </a:extLst>
            </p:cNvPr>
            <p:cNvSpPr/>
            <p:nvPr/>
          </p:nvSpPr>
          <p:spPr>
            <a:xfrm>
              <a:off x="5447775" y="5234793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301CCC6D-D966-31D1-CBC3-E8D8E5B09E0D}"/>
                </a:ext>
              </a:extLst>
            </p:cNvPr>
            <p:cNvSpPr/>
            <p:nvPr/>
          </p:nvSpPr>
          <p:spPr>
            <a:xfrm>
              <a:off x="5318105" y="5219613"/>
              <a:ext cx="466541" cy="25328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71" name="Groupe 470">
              <a:extLst>
                <a:ext uri="{FF2B5EF4-FFF2-40B4-BE49-F238E27FC236}">
                  <a16:creationId xmlns:a16="http://schemas.microsoft.com/office/drawing/2014/main" id="{A9480977-3D12-D786-012B-94A87669E6F1}"/>
                </a:ext>
              </a:extLst>
            </p:cNvPr>
            <p:cNvGrpSpPr/>
            <p:nvPr/>
          </p:nvGrpSpPr>
          <p:grpSpPr>
            <a:xfrm>
              <a:off x="5441076" y="5144367"/>
              <a:ext cx="217905" cy="147600"/>
              <a:chOff x="2799398" y="4137016"/>
              <a:chExt cx="217905" cy="147600"/>
            </a:xfrm>
          </p:grpSpPr>
          <p:cxnSp>
            <p:nvCxnSpPr>
              <p:cNvPr id="488" name="Connecteur droit 487">
                <a:extLst>
                  <a:ext uri="{FF2B5EF4-FFF2-40B4-BE49-F238E27FC236}">
                    <a16:creationId xmlns:a16="http://schemas.microsoft.com/office/drawing/2014/main" id="{83E93AF5-C56A-B725-E498-EA94244491D3}"/>
                  </a:ext>
                </a:extLst>
              </p:cNvPr>
              <p:cNvCxnSpPr/>
              <p:nvPr/>
            </p:nvCxnSpPr>
            <p:spPr>
              <a:xfrm>
                <a:off x="2801303" y="4137016"/>
                <a:ext cx="216000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9" name="Connecteur droit 488">
                <a:extLst>
                  <a:ext uri="{FF2B5EF4-FFF2-40B4-BE49-F238E27FC236}">
                    <a16:creationId xmlns:a16="http://schemas.microsoft.com/office/drawing/2014/main" id="{C85CD3E4-0B39-A856-9130-E5DD546F15D3}"/>
                  </a:ext>
                </a:extLst>
              </p:cNvPr>
              <p:cNvCxnSpPr/>
              <p:nvPr/>
            </p:nvCxnSpPr>
            <p:spPr>
              <a:xfrm>
                <a:off x="2799398" y="4281796"/>
                <a:ext cx="216000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0" name="Connecteur droit 489">
                <a:extLst>
                  <a:ext uri="{FF2B5EF4-FFF2-40B4-BE49-F238E27FC236}">
                    <a16:creationId xmlns:a16="http://schemas.microsoft.com/office/drawing/2014/main" id="{50897E10-A010-543E-F4CA-B78DE4EB472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835503" y="4210816"/>
                <a:ext cx="147600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2" name="Groupe 471">
              <a:extLst>
                <a:ext uri="{FF2B5EF4-FFF2-40B4-BE49-F238E27FC236}">
                  <a16:creationId xmlns:a16="http://schemas.microsoft.com/office/drawing/2014/main" id="{6A8C6F6C-1061-D5F9-C841-0230CCF66182}"/>
                </a:ext>
              </a:extLst>
            </p:cNvPr>
            <p:cNvGrpSpPr/>
            <p:nvPr/>
          </p:nvGrpSpPr>
          <p:grpSpPr>
            <a:xfrm>
              <a:off x="6162484" y="4719143"/>
              <a:ext cx="217905" cy="228600"/>
              <a:chOff x="2799398" y="4203691"/>
              <a:chExt cx="217905" cy="228600"/>
            </a:xfrm>
          </p:grpSpPr>
          <p:cxnSp>
            <p:nvCxnSpPr>
              <p:cNvPr id="485" name="Connecteur droit 484">
                <a:extLst>
                  <a:ext uri="{FF2B5EF4-FFF2-40B4-BE49-F238E27FC236}">
                    <a16:creationId xmlns:a16="http://schemas.microsoft.com/office/drawing/2014/main" id="{862A05E1-3F65-0A75-793A-53D9252D7EFA}"/>
                  </a:ext>
                </a:extLst>
              </p:cNvPr>
              <p:cNvCxnSpPr/>
              <p:nvPr/>
            </p:nvCxnSpPr>
            <p:spPr>
              <a:xfrm>
                <a:off x="2801303" y="4203691"/>
                <a:ext cx="216000" cy="0"/>
              </a:xfrm>
              <a:prstGeom prst="line">
                <a:avLst/>
              </a:prstGeom>
              <a:ln w="95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6" name="Connecteur droit 485">
                <a:extLst>
                  <a:ext uri="{FF2B5EF4-FFF2-40B4-BE49-F238E27FC236}">
                    <a16:creationId xmlns:a16="http://schemas.microsoft.com/office/drawing/2014/main" id="{2E0CFCA6-B088-7E56-F200-1A68EC63ECC5}"/>
                  </a:ext>
                </a:extLst>
              </p:cNvPr>
              <p:cNvCxnSpPr/>
              <p:nvPr/>
            </p:nvCxnSpPr>
            <p:spPr>
              <a:xfrm>
                <a:off x="2799398" y="4432291"/>
                <a:ext cx="216000" cy="0"/>
              </a:xfrm>
              <a:prstGeom prst="line">
                <a:avLst/>
              </a:prstGeom>
              <a:ln w="95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7" name="Connecteur droit 486">
                <a:extLst>
                  <a:ext uri="{FF2B5EF4-FFF2-40B4-BE49-F238E27FC236}">
                    <a16:creationId xmlns:a16="http://schemas.microsoft.com/office/drawing/2014/main" id="{3D3FABBC-5892-89D6-A21A-E7317D0A9F8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797703" y="4317196"/>
                <a:ext cx="223200" cy="0"/>
              </a:xfrm>
              <a:prstGeom prst="line">
                <a:avLst/>
              </a:prstGeom>
              <a:ln w="95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2EBFF11C-58DE-0C49-8690-D1DC8003F0DF}"/>
                </a:ext>
              </a:extLst>
            </p:cNvPr>
            <p:cNvSpPr/>
            <p:nvPr/>
          </p:nvSpPr>
          <p:spPr>
            <a:xfrm>
              <a:off x="6037244" y="4837513"/>
              <a:ext cx="466541" cy="635383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25AB9B30-5399-CEC1-338A-3C707C2041DD}"/>
                </a:ext>
              </a:extLst>
            </p:cNvPr>
            <p:cNvSpPr/>
            <p:nvPr/>
          </p:nvSpPr>
          <p:spPr>
            <a:xfrm>
              <a:off x="6239483" y="4297463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622F45E6-B930-B177-03A1-F52FF9921868}"/>
                </a:ext>
              </a:extLst>
            </p:cNvPr>
            <p:cNvSpPr/>
            <p:nvPr/>
          </p:nvSpPr>
          <p:spPr>
            <a:xfrm>
              <a:off x="6235045" y="4592455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45162E22-C46A-84E8-1825-CD241E6D2561}"/>
                </a:ext>
              </a:extLst>
            </p:cNvPr>
            <p:cNvSpPr/>
            <p:nvPr/>
          </p:nvSpPr>
          <p:spPr>
            <a:xfrm>
              <a:off x="6232667" y="4752213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82FCED5A-7524-A549-A00D-E6838F36DEB8}"/>
                </a:ext>
              </a:extLst>
            </p:cNvPr>
            <p:cNvSpPr/>
            <p:nvPr/>
          </p:nvSpPr>
          <p:spPr>
            <a:xfrm>
              <a:off x="6232745" y="4879617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E6292620-A6B9-9BCA-671E-FE7F1819FF7C}"/>
                </a:ext>
              </a:extLst>
            </p:cNvPr>
            <p:cNvSpPr/>
            <p:nvPr/>
          </p:nvSpPr>
          <p:spPr>
            <a:xfrm>
              <a:off x="6366212" y="4812013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DEEDE30E-685C-2E9A-8686-2A2FBD387A08}"/>
                </a:ext>
              </a:extLst>
            </p:cNvPr>
            <p:cNvSpPr/>
            <p:nvPr/>
          </p:nvSpPr>
          <p:spPr>
            <a:xfrm>
              <a:off x="6237162" y="5170255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47456517-600A-C424-A970-6EE19E3CD5B7}"/>
                </a:ext>
              </a:extLst>
            </p:cNvPr>
            <p:cNvSpPr/>
            <p:nvPr/>
          </p:nvSpPr>
          <p:spPr>
            <a:xfrm>
              <a:off x="6237002" y="5081463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1" name="ZoneTexte 480">
              <a:extLst>
                <a:ext uri="{FF2B5EF4-FFF2-40B4-BE49-F238E27FC236}">
                  <a16:creationId xmlns:a16="http://schemas.microsoft.com/office/drawing/2014/main" id="{BB184A36-43DF-A52A-367B-A9592171019B}"/>
                </a:ext>
              </a:extLst>
            </p:cNvPr>
            <p:cNvSpPr txBox="1"/>
            <p:nvPr/>
          </p:nvSpPr>
          <p:spPr>
            <a:xfrm>
              <a:off x="5686126" y="3869153"/>
              <a:ext cx="40718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600" b="1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**</a:t>
              </a:r>
              <a:endParaRPr lang="fr-FR" sz="16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2" name="ZoneTexte 481">
              <a:extLst>
                <a:ext uri="{FF2B5EF4-FFF2-40B4-BE49-F238E27FC236}">
                  <a16:creationId xmlns:a16="http://schemas.microsoft.com/office/drawing/2014/main" id="{8E66CD56-91F3-D7CB-2DA8-02EA3934ED5E}"/>
                </a:ext>
              </a:extLst>
            </p:cNvPr>
            <p:cNvSpPr txBox="1"/>
            <p:nvPr/>
          </p:nvSpPr>
          <p:spPr>
            <a:xfrm>
              <a:off x="4598784" y="4218466"/>
              <a:ext cx="506255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1.0</a:t>
              </a:r>
            </a:p>
            <a:p>
              <a:pPr algn="r"/>
              <a:endPara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0.5</a:t>
              </a:r>
            </a:p>
            <a:p>
              <a:pPr algn="r"/>
              <a:endPara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83" name="ZoneTexte 482">
              <a:extLst>
                <a:ext uri="{FF2B5EF4-FFF2-40B4-BE49-F238E27FC236}">
                  <a16:creationId xmlns:a16="http://schemas.microsoft.com/office/drawing/2014/main" id="{B45E04D3-D05C-D07A-CA81-38B5160251FE}"/>
                </a:ext>
              </a:extLst>
            </p:cNvPr>
            <p:cNvSpPr txBox="1"/>
            <p:nvPr/>
          </p:nvSpPr>
          <p:spPr>
            <a:xfrm rot="16200000">
              <a:off x="3599077" y="4591372"/>
              <a:ext cx="20282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Activated</a:t>
              </a:r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NK </a:t>
              </a:r>
              <a:r>
                <a:rPr lang="fr-FR" sz="1600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cells</a:t>
              </a:r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(%)</a:t>
              </a:r>
            </a:p>
          </p:txBody>
        </p:sp>
        <p:sp>
          <p:nvSpPr>
            <p:cNvPr id="484" name="ZoneTexte 483">
              <a:extLst>
                <a:ext uri="{FF2B5EF4-FFF2-40B4-BE49-F238E27FC236}">
                  <a16:creationId xmlns:a16="http://schemas.microsoft.com/office/drawing/2014/main" id="{96772AA1-9F04-B749-7E77-83A317E31136}"/>
                </a:ext>
              </a:extLst>
            </p:cNvPr>
            <p:cNvSpPr txBox="1"/>
            <p:nvPr/>
          </p:nvSpPr>
          <p:spPr>
            <a:xfrm>
              <a:off x="5308127" y="5454308"/>
              <a:ext cx="1562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PBS    CAP-Vaccine</a:t>
              </a:r>
            </a:p>
          </p:txBody>
        </p:sp>
      </p:grpSp>
      <p:grpSp>
        <p:nvGrpSpPr>
          <p:cNvPr id="502" name="Groupe 501">
            <a:extLst>
              <a:ext uri="{FF2B5EF4-FFF2-40B4-BE49-F238E27FC236}">
                <a16:creationId xmlns:a16="http://schemas.microsoft.com/office/drawing/2014/main" id="{6A767068-3090-7D18-0621-F857BE439EC5}"/>
              </a:ext>
            </a:extLst>
          </p:cNvPr>
          <p:cNvGrpSpPr/>
          <p:nvPr/>
        </p:nvGrpSpPr>
        <p:grpSpPr>
          <a:xfrm>
            <a:off x="-5048191" y="4033231"/>
            <a:ext cx="4754105" cy="2770373"/>
            <a:chOff x="-5224863" y="3829274"/>
            <a:chExt cx="4754105" cy="2770373"/>
          </a:xfrm>
        </p:grpSpPr>
        <p:cxnSp>
          <p:nvCxnSpPr>
            <p:cNvPr id="316" name="Connecteur droit 315">
              <a:extLst>
                <a:ext uri="{FF2B5EF4-FFF2-40B4-BE49-F238E27FC236}">
                  <a16:creationId xmlns:a16="http://schemas.microsoft.com/office/drawing/2014/main" id="{F63E6ADC-0E3E-867B-0D26-7D48211FDA51}"/>
                </a:ext>
              </a:extLst>
            </p:cNvPr>
            <p:cNvCxnSpPr/>
            <p:nvPr/>
          </p:nvCxnSpPr>
          <p:spPr>
            <a:xfrm>
              <a:off x="-4636451" y="6345433"/>
              <a:ext cx="1656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necteur droit 316">
              <a:extLst>
                <a:ext uri="{FF2B5EF4-FFF2-40B4-BE49-F238E27FC236}">
                  <a16:creationId xmlns:a16="http://schemas.microsoft.com/office/drawing/2014/main" id="{B7F0229A-C4FA-56FE-1AA3-F2782F3C0CF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5840473" y="5138944"/>
              <a:ext cx="2418377" cy="0"/>
            </a:xfrm>
            <a:prstGeom prst="line">
              <a:avLst/>
            </a:prstGeom>
            <a:ln w="952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Connecteur droit 317">
              <a:extLst>
                <a:ext uri="{FF2B5EF4-FFF2-40B4-BE49-F238E27FC236}">
                  <a16:creationId xmlns:a16="http://schemas.microsoft.com/office/drawing/2014/main" id="{7E40B990-4285-844F-8473-BCFB9EDFF568}"/>
                </a:ext>
              </a:extLst>
            </p:cNvPr>
            <p:cNvCxnSpPr/>
            <p:nvPr/>
          </p:nvCxnSpPr>
          <p:spPr>
            <a:xfrm>
              <a:off x="-4636451" y="5722329"/>
              <a:ext cx="165600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Connecteur droit 318">
              <a:extLst>
                <a:ext uri="{FF2B5EF4-FFF2-40B4-BE49-F238E27FC236}">
                  <a16:creationId xmlns:a16="http://schemas.microsoft.com/office/drawing/2014/main" id="{E5F9D9ED-666B-3CB3-C39B-54E4D6D59AAB}"/>
                </a:ext>
              </a:extLst>
            </p:cNvPr>
            <p:cNvCxnSpPr/>
            <p:nvPr/>
          </p:nvCxnSpPr>
          <p:spPr>
            <a:xfrm>
              <a:off x="-4636451" y="5094832"/>
              <a:ext cx="165600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Connecteur droit 319">
              <a:extLst>
                <a:ext uri="{FF2B5EF4-FFF2-40B4-BE49-F238E27FC236}">
                  <a16:creationId xmlns:a16="http://schemas.microsoft.com/office/drawing/2014/main" id="{4A0AC90E-E23D-5A20-4078-61D845703F07}"/>
                </a:ext>
              </a:extLst>
            </p:cNvPr>
            <p:cNvCxnSpPr/>
            <p:nvPr/>
          </p:nvCxnSpPr>
          <p:spPr>
            <a:xfrm>
              <a:off x="-4631371" y="4457485"/>
              <a:ext cx="165600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necteur droit 321">
              <a:extLst>
                <a:ext uri="{FF2B5EF4-FFF2-40B4-BE49-F238E27FC236}">
                  <a16:creationId xmlns:a16="http://schemas.microsoft.com/office/drawing/2014/main" id="{34A05C10-5457-B56B-F85A-3C19124A6624}"/>
                </a:ext>
              </a:extLst>
            </p:cNvPr>
            <p:cNvCxnSpPr/>
            <p:nvPr/>
          </p:nvCxnSpPr>
          <p:spPr>
            <a:xfrm>
              <a:off x="-4183260" y="4124863"/>
              <a:ext cx="756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Connecteur droit 322">
              <a:extLst>
                <a:ext uri="{FF2B5EF4-FFF2-40B4-BE49-F238E27FC236}">
                  <a16:creationId xmlns:a16="http://schemas.microsoft.com/office/drawing/2014/main" id="{5FA52B04-A745-6377-D7B3-5F18D52A6A47}"/>
                </a:ext>
              </a:extLst>
            </p:cNvPr>
            <p:cNvCxnSpPr/>
            <p:nvPr/>
          </p:nvCxnSpPr>
          <p:spPr>
            <a:xfrm>
              <a:off x="-4636451" y="4453503"/>
              <a:ext cx="54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Connecteur droit 323">
              <a:extLst>
                <a:ext uri="{FF2B5EF4-FFF2-40B4-BE49-F238E27FC236}">
                  <a16:creationId xmlns:a16="http://schemas.microsoft.com/office/drawing/2014/main" id="{47E40166-8490-C4EC-BB8A-AFD543414417}"/>
                </a:ext>
              </a:extLst>
            </p:cNvPr>
            <p:cNvCxnSpPr/>
            <p:nvPr/>
          </p:nvCxnSpPr>
          <p:spPr>
            <a:xfrm>
              <a:off x="-4636451" y="5090767"/>
              <a:ext cx="54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necteur droit 324">
              <a:extLst>
                <a:ext uri="{FF2B5EF4-FFF2-40B4-BE49-F238E27FC236}">
                  <a16:creationId xmlns:a16="http://schemas.microsoft.com/office/drawing/2014/main" id="{35BCA27E-D494-2DB8-322C-C1E0B8B5D241}"/>
                </a:ext>
              </a:extLst>
            </p:cNvPr>
            <p:cNvCxnSpPr/>
            <p:nvPr/>
          </p:nvCxnSpPr>
          <p:spPr>
            <a:xfrm>
              <a:off x="-4636451" y="5717383"/>
              <a:ext cx="54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41C33EE7-DDAD-D988-52C1-3D7149DA6DE0}"/>
                </a:ext>
              </a:extLst>
            </p:cNvPr>
            <p:cNvSpPr/>
            <p:nvPr/>
          </p:nvSpPr>
          <p:spPr>
            <a:xfrm>
              <a:off x="-4296533" y="5862703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B901F5BA-B6C5-6713-F21A-ADCDE8CBA3B4}"/>
                </a:ext>
              </a:extLst>
            </p:cNvPr>
            <p:cNvSpPr/>
            <p:nvPr/>
          </p:nvSpPr>
          <p:spPr>
            <a:xfrm>
              <a:off x="-4187873" y="5936983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11BF3FD6-1ACC-9880-8CC5-2D31EDE92944}"/>
                </a:ext>
              </a:extLst>
            </p:cNvPr>
            <p:cNvSpPr/>
            <p:nvPr/>
          </p:nvSpPr>
          <p:spPr>
            <a:xfrm>
              <a:off x="-4079288" y="6085789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4C0D3F38-781D-F1E2-929F-E0C0D74374EE}"/>
                </a:ext>
              </a:extLst>
            </p:cNvPr>
            <p:cNvSpPr/>
            <p:nvPr/>
          </p:nvSpPr>
          <p:spPr>
            <a:xfrm>
              <a:off x="-3968798" y="6234450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F0B8DB2C-4DB5-0CFE-1654-C37FCE2D1A6E}"/>
                </a:ext>
              </a:extLst>
            </p:cNvPr>
            <p:cNvSpPr/>
            <p:nvPr/>
          </p:nvSpPr>
          <p:spPr>
            <a:xfrm>
              <a:off x="-4393191" y="6222013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40125AFB-B240-DEC4-3C36-50EECA20D2EF}"/>
                </a:ext>
              </a:extLst>
            </p:cNvPr>
            <p:cNvSpPr/>
            <p:nvPr/>
          </p:nvSpPr>
          <p:spPr>
            <a:xfrm>
              <a:off x="-4290818" y="6194351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C58F2B30-7CB6-38DD-9622-3A69223FF6C7}"/>
                </a:ext>
              </a:extLst>
            </p:cNvPr>
            <p:cNvSpPr/>
            <p:nvPr/>
          </p:nvSpPr>
          <p:spPr>
            <a:xfrm>
              <a:off x="-4190046" y="6208276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CABBE12D-00BB-87E2-7DE0-075C82385001}"/>
                </a:ext>
              </a:extLst>
            </p:cNvPr>
            <p:cNvSpPr/>
            <p:nvPr/>
          </p:nvSpPr>
          <p:spPr>
            <a:xfrm>
              <a:off x="-4082534" y="6191907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886D6DAB-359C-3B27-C0C7-247F1F9CCA79}"/>
                </a:ext>
              </a:extLst>
            </p:cNvPr>
            <p:cNvSpPr/>
            <p:nvPr/>
          </p:nvSpPr>
          <p:spPr>
            <a:xfrm>
              <a:off x="-4389381" y="6174029"/>
              <a:ext cx="466541" cy="17912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38" name="Groupe 337">
              <a:extLst>
                <a:ext uri="{FF2B5EF4-FFF2-40B4-BE49-F238E27FC236}">
                  <a16:creationId xmlns:a16="http://schemas.microsoft.com/office/drawing/2014/main" id="{6F19AAE0-1958-A684-D145-163BA893E003}"/>
                </a:ext>
              </a:extLst>
            </p:cNvPr>
            <p:cNvGrpSpPr/>
            <p:nvPr/>
          </p:nvGrpSpPr>
          <p:grpSpPr>
            <a:xfrm>
              <a:off x="-4264785" y="6104368"/>
              <a:ext cx="217905" cy="112483"/>
              <a:chOff x="2799398" y="4137016"/>
              <a:chExt cx="217905" cy="72000"/>
            </a:xfrm>
          </p:grpSpPr>
          <p:cxnSp>
            <p:nvCxnSpPr>
              <p:cNvPr id="335" name="Connecteur droit 334">
                <a:extLst>
                  <a:ext uri="{FF2B5EF4-FFF2-40B4-BE49-F238E27FC236}">
                    <a16:creationId xmlns:a16="http://schemas.microsoft.com/office/drawing/2014/main" id="{DD8616CF-D684-7AF4-DFED-9EC51C9B36F6}"/>
                  </a:ext>
                </a:extLst>
              </p:cNvPr>
              <p:cNvCxnSpPr/>
              <p:nvPr/>
            </p:nvCxnSpPr>
            <p:spPr>
              <a:xfrm>
                <a:off x="2801303" y="4137016"/>
                <a:ext cx="216000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Connecteur droit 335">
                <a:extLst>
                  <a:ext uri="{FF2B5EF4-FFF2-40B4-BE49-F238E27FC236}">
                    <a16:creationId xmlns:a16="http://schemas.microsoft.com/office/drawing/2014/main" id="{484D34A3-8969-F345-A0D3-2B69F9C73648}"/>
                  </a:ext>
                </a:extLst>
              </p:cNvPr>
              <p:cNvCxnSpPr/>
              <p:nvPr/>
            </p:nvCxnSpPr>
            <p:spPr>
              <a:xfrm>
                <a:off x="2799398" y="4205596"/>
                <a:ext cx="216000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Connecteur droit 336">
                <a:extLst>
                  <a:ext uri="{FF2B5EF4-FFF2-40B4-BE49-F238E27FC236}">
                    <a16:creationId xmlns:a16="http://schemas.microsoft.com/office/drawing/2014/main" id="{A7A0934A-D25D-278A-B462-D27A6D7BEC3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873303" y="4173016"/>
                <a:ext cx="72000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9" name="Groupe 338">
              <a:extLst>
                <a:ext uri="{FF2B5EF4-FFF2-40B4-BE49-F238E27FC236}">
                  <a16:creationId xmlns:a16="http://schemas.microsoft.com/office/drawing/2014/main" id="{C571B938-DE62-16DD-5DE8-F0D32533D618}"/>
                </a:ext>
              </a:extLst>
            </p:cNvPr>
            <p:cNvGrpSpPr/>
            <p:nvPr/>
          </p:nvGrpSpPr>
          <p:grpSpPr>
            <a:xfrm>
              <a:off x="-3533572" y="5240508"/>
              <a:ext cx="217905" cy="461296"/>
              <a:chOff x="2799398" y="4137016"/>
              <a:chExt cx="217905" cy="295275"/>
            </a:xfrm>
          </p:grpSpPr>
          <p:cxnSp>
            <p:nvCxnSpPr>
              <p:cNvPr id="340" name="Connecteur droit 339">
                <a:extLst>
                  <a:ext uri="{FF2B5EF4-FFF2-40B4-BE49-F238E27FC236}">
                    <a16:creationId xmlns:a16="http://schemas.microsoft.com/office/drawing/2014/main" id="{53B51812-A4E3-32D7-F47F-7124F776D442}"/>
                  </a:ext>
                </a:extLst>
              </p:cNvPr>
              <p:cNvCxnSpPr/>
              <p:nvPr/>
            </p:nvCxnSpPr>
            <p:spPr>
              <a:xfrm>
                <a:off x="2801303" y="4137016"/>
                <a:ext cx="216000" cy="0"/>
              </a:xfrm>
              <a:prstGeom prst="line">
                <a:avLst/>
              </a:prstGeom>
              <a:ln w="95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Connecteur droit 340">
                <a:extLst>
                  <a:ext uri="{FF2B5EF4-FFF2-40B4-BE49-F238E27FC236}">
                    <a16:creationId xmlns:a16="http://schemas.microsoft.com/office/drawing/2014/main" id="{15D11C2A-F6BA-1352-A5EA-FF9572DD4611}"/>
                  </a:ext>
                </a:extLst>
              </p:cNvPr>
              <p:cNvCxnSpPr/>
              <p:nvPr/>
            </p:nvCxnSpPr>
            <p:spPr>
              <a:xfrm>
                <a:off x="2799398" y="4432291"/>
                <a:ext cx="216000" cy="0"/>
              </a:xfrm>
              <a:prstGeom prst="line">
                <a:avLst/>
              </a:prstGeom>
              <a:ln w="95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Connecteur droit 341">
                <a:extLst>
                  <a:ext uri="{FF2B5EF4-FFF2-40B4-BE49-F238E27FC236}">
                    <a16:creationId xmlns:a16="http://schemas.microsoft.com/office/drawing/2014/main" id="{F83F2AE0-6D56-3703-67DA-36FB97546BA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761703" y="4284616"/>
                <a:ext cx="295200" cy="0"/>
              </a:xfrm>
              <a:prstGeom prst="line">
                <a:avLst/>
              </a:prstGeom>
              <a:ln w="95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3" name="Rectangle 342">
              <a:extLst>
                <a:ext uri="{FF2B5EF4-FFF2-40B4-BE49-F238E27FC236}">
                  <a16:creationId xmlns:a16="http://schemas.microsoft.com/office/drawing/2014/main" id="{78E5811B-3F26-08FC-645D-FE6CBDFDF700}"/>
                </a:ext>
              </a:extLst>
            </p:cNvPr>
            <p:cNvSpPr/>
            <p:nvPr/>
          </p:nvSpPr>
          <p:spPr>
            <a:xfrm>
              <a:off x="-3656907" y="5464122"/>
              <a:ext cx="466541" cy="882478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40AAC26F-D1F6-441A-771E-BD592E739648}"/>
                </a:ext>
              </a:extLst>
            </p:cNvPr>
            <p:cNvSpPr/>
            <p:nvPr/>
          </p:nvSpPr>
          <p:spPr>
            <a:xfrm>
              <a:off x="-3456573" y="4891537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D3623B01-7A6F-086B-9DB5-D058B36028EE}"/>
                </a:ext>
              </a:extLst>
            </p:cNvPr>
            <p:cNvSpPr/>
            <p:nvPr/>
          </p:nvSpPr>
          <p:spPr>
            <a:xfrm>
              <a:off x="-3458478" y="5293750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A62A9F0A-EE88-CB0A-44F9-2D3F0C23278B}"/>
                </a:ext>
              </a:extLst>
            </p:cNvPr>
            <p:cNvSpPr/>
            <p:nvPr/>
          </p:nvSpPr>
          <p:spPr>
            <a:xfrm>
              <a:off x="-3458478" y="5552658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CAF3D3CA-5C0B-350F-125C-E9CC6BD10228}"/>
                </a:ext>
              </a:extLst>
            </p:cNvPr>
            <p:cNvSpPr/>
            <p:nvPr/>
          </p:nvSpPr>
          <p:spPr>
            <a:xfrm>
              <a:off x="-3456282" y="5668019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1BA35639-3CED-22D3-E4F3-A4FC3972B894}"/>
                </a:ext>
              </a:extLst>
            </p:cNvPr>
            <p:cNvSpPr/>
            <p:nvPr/>
          </p:nvSpPr>
          <p:spPr>
            <a:xfrm>
              <a:off x="-3458478" y="5803448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62661D4A-8CC5-0367-B562-972EAE93918F}"/>
                </a:ext>
              </a:extLst>
            </p:cNvPr>
            <p:cNvSpPr/>
            <p:nvPr/>
          </p:nvSpPr>
          <p:spPr>
            <a:xfrm>
              <a:off x="-3323223" y="6020703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CD23C737-FC04-E855-4A9D-D31F595A0875}"/>
                </a:ext>
              </a:extLst>
            </p:cNvPr>
            <p:cNvSpPr/>
            <p:nvPr/>
          </p:nvSpPr>
          <p:spPr>
            <a:xfrm>
              <a:off x="-3587568" y="6103327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1" name="ZoneTexte 350">
              <a:extLst>
                <a:ext uri="{FF2B5EF4-FFF2-40B4-BE49-F238E27FC236}">
                  <a16:creationId xmlns:a16="http://schemas.microsoft.com/office/drawing/2014/main" id="{79FF8B6B-3AD9-18B5-0DA1-872A07EC8919}"/>
                </a:ext>
              </a:extLst>
            </p:cNvPr>
            <p:cNvSpPr txBox="1"/>
            <p:nvPr/>
          </p:nvSpPr>
          <p:spPr>
            <a:xfrm>
              <a:off x="-4021360" y="3835224"/>
              <a:ext cx="407189" cy="3846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600" b="1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**</a:t>
              </a:r>
              <a:endParaRPr lang="fr-FR" sz="16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2" name="ZoneTexte 351">
              <a:extLst>
                <a:ext uri="{FF2B5EF4-FFF2-40B4-BE49-F238E27FC236}">
                  <a16:creationId xmlns:a16="http://schemas.microsoft.com/office/drawing/2014/main" id="{8FC1294B-34D1-638B-9A4D-E8CF6E1B98D4}"/>
                </a:ext>
              </a:extLst>
            </p:cNvPr>
            <p:cNvSpPr txBox="1"/>
            <p:nvPr/>
          </p:nvSpPr>
          <p:spPr>
            <a:xfrm>
              <a:off x="-5015233" y="4302039"/>
              <a:ext cx="418882" cy="2231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60</a:t>
              </a:r>
            </a:p>
            <a:p>
              <a:pPr algn="r"/>
              <a:endParaRPr lang="fr-FR" sz="25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40</a:t>
              </a:r>
            </a:p>
            <a:p>
              <a:pPr algn="r"/>
              <a:endParaRPr lang="fr-FR" sz="25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20</a:t>
              </a:r>
            </a:p>
            <a:p>
              <a:pPr algn="r"/>
              <a:endParaRPr lang="fr-FR" sz="25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53" name="ZoneTexte 352">
              <a:extLst>
                <a:ext uri="{FF2B5EF4-FFF2-40B4-BE49-F238E27FC236}">
                  <a16:creationId xmlns:a16="http://schemas.microsoft.com/office/drawing/2014/main" id="{24A71602-906C-3108-2B91-3215ED2540A4}"/>
                </a:ext>
              </a:extLst>
            </p:cNvPr>
            <p:cNvSpPr txBox="1"/>
            <p:nvPr/>
          </p:nvSpPr>
          <p:spPr>
            <a:xfrm rot="16200000">
              <a:off x="-6387619" y="5026042"/>
              <a:ext cx="26640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Tumor-infiltrating</a:t>
              </a:r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NK </a:t>
              </a:r>
              <a:r>
                <a:rPr lang="fr-FR" sz="1600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cells</a:t>
              </a:r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(%)</a:t>
              </a:r>
            </a:p>
          </p:txBody>
        </p:sp>
        <p:sp>
          <p:nvSpPr>
            <p:cNvPr id="354" name="ZoneTexte 353">
              <a:extLst>
                <a:ext uri="{FF2B5EF4-FFF2-40B4-BE49-F238E27FC236}">
                  <a16:creationId xmlns:a16="http://schemas.microsoft.com/office/drawing/2014/main" id="{07BEE86F-A014-7659-74BD-CF43DC27CC2F}"/>
                </a:ext>
              </a:extLst>
            </p:cNvPr>
            <p:cNvSpPr txBox="1"/>
            <p:nvPr/>
          </p:nvSpPr>
          <p:spPr>
            <a:xfrm>
              <a:off x="-4399359" y="6311647"/>
              <a:ext cx="1562126" cy="288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PBS    CAP-Vaccine</a:t>
              </a:r>
            </a:p>
          </p:txBody>
        </p:sp>
        <p:cxnSp>
          <p:nvCxnSpPr>
            <p:cNvPr id="355" name="Connecteur droit 354">
              <a:extLst>
                <a:ext uri="{FF2B5EF4-FFF2-40B4-BE49-F238E27FC236}">
                  <a16:creationId xmlns:a16="http://schemas.microsoft.com/office/drawing/2014/main" id="{35A56037-ED26-05C5-25D0-55ED85361801}"/>
                </a:ext>
              </a:extLst>
            </p:cNvPr>
            <p:cNvCxnSpPr/>
            <p:nvPr/>
          </p:nvCxnSpPr>
          <p:spPr>
            <a:xfrm>
              <a:off x="-2269976" y="6339482"/>
              <a:ext cx="1656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Connecteur droit 355">
              <a:extLst>
                <a:ext uri="{FF2B5EF4-FFF2-40B4-BE49-F238E27FC236}">
                  <a16:creationId xmlns:a16="http://schemas.microsoft.com/office/drawing/2014/main" id="{1C9A187D-EBA0-117B-02FD-A52461E8CC7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3473998" y="5132993"/>
              <a:ext cx="2418377" cy="0"/>
            </a:xfrm>
            <a:prstGeom prst="line">
              <a:avLst/>
            </a:prstGeom>
            <a:ln w="952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Connecteur droit 356">
              <a:extLst>
                <a:ext uri="{FF2B5EF4-FFF2-40B4-BE49-F238E27FC236}">
                  <a16:creationId xmlns:a16="http://schemas.microsoft.com/office/drawing/2014/main" id="{DC53AFF2-2393-F984-C005-FEF259BC5DF9}"/>
                </a:ext>
              </a:extLst>
            </p:cNvPr>
            <p:cNvCxnSpPr/>
            <p:nvPr/>
          </p:nvCxnSpPr>
          <p:spPr>
            <a:xfrm>
              <a:off x="-2269976" y="5493170"/>
              <a:ext cx="165600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Connecteur droit 357">
              <a:extLst>
                <a:ext uri="{FF2B5EF4-FFF2-40B4-BE49-F238E27FC236}">
                  <a16:creationId xmlns:a16="http://schemas.microsoft.com/office/drawing/2014/main" id="{4E1E1025-7E63-22B6-47AB-E7EE8EFFB577}"/>
                </a:ext>
              </a:extLst>
            </p:cNvPr>
            <p:cNvCxnSpPr/>
            <p:nvPr/>
          </p:nvCxnSpPr>
          <p:spPr>
            <a:xfrm>
              <a:off x="-2269976" y="4651394"/>
              <a:ext cx="165600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Connecteur droit 359">
              <a:extLst>
                <a:ext uri="{FF2B5EF4-FFF2-40B4-BE49-F238E27FC236}">
                  <a16:creationId xmlns:a16="http://schemas.microsoft.com/office/drawing/2014/main" id="{4D9F04FC-33FF-1681-4C0C-28F4C6A83E30}"/>
                </a:ext>
              </a:extLst>
            </p:cNvPr>
            <p:cNvCxnSpPr/>
            <p:nvPr/>
          </p:nvCxnSpPr>
          <p:spPr>
            <a:xfrm>
              <a:off x="-1816785" y="4118912"/>
              <a:ext cx="756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Connecteur droit 361">
              <a:extLst>
                <a:ext uri="{FF2B5EF4-FFF2-40B4-BE49-F238E27FC236}">
                  <a16:creationId xmlns:a16="http://schemas.microsoft.com/office/drawing/2014/main" id="{8ABC1360-F2F2-F0C2-4822-066F7234D2E4}"/>
                </a:ext>
              </a:extLst>
            </p:cNvPr>
            <p:cNvCxnSpPr/>
            <p:nvPr/>
          </p:nvCxnSpPr>
          <p:spPr>
            <a:xfrm>
              <a:off x="-2269976" y="4647329"/>
              <a:ext cx="54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Connecteur droit 362">
              <a:extLst>
                <a:ext uri="{FF2B5EF4-FFF2-40B4-BE49-F238E27FC236}">
                  <a16:creationId xmlns:a16="http://schemas.microsoft.com/office/drawing/2014/main" id="{D8BE48B0-287B-AD22-463A-11F43CAC6CB4}"/>
                </a:ext>
              </a:extLst>
            </p:cNvPr>
            <p:cNvCxnSpPr/>
            <p:nvPr/>
          </p:nvCxnSpPr>
          <p:spPr>
            <a:xfrm>
              <a:off x="-2269976" y="5488224"/>
              <a:ext cx="54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F819612F-4B05-A1C6-AD2F-E13EA950CC9E}"/>
                </a:ext>
              </a:extLst>
            </p:cNvPr>
            <p:cNvSpPr/>
            <p:nvPr/>
          </p:nvSpPr>
          <p:spPr>
            <a:xfrm>
              <a:off x="-1897046" y="5341192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5A100332-340B-2205-97E1-E6D2E3E8C57B}"/>
                </a:ext>
              </a:extLst>
            </p:cNvPr>
            <p:cNvSpPr/>
            <p:nvPr/>
          </p:nvSpPr>
          <p:spPr>
            <a:xfrm>
              <a:off x="-1752099" y="5465570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E1D95C15-F0D3-B2AA-3F72-287E4127D589}"/>
                </a:ext>
              </a:extLst>
            </p:cNvPr>
            <p:cNvSpPr/>
            <p:nvPr/>
          </p:nvSpPr>
          <p:spPr>
            <a:xfrm>
              <a:off x="-1619540" y="6048055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79E66C18-CED2-7E06-B864-643B278BB9A4}"/>
                </a:ext>
              </a:extLst>
            </p:cNvPr>
            <p:cNvSpPr/>
            <p:nvPr/>
          </p:nvSpPr>
          <p:spPr>
            <a:xfrm>
              <a:off x="-1751492" y="5999690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C98F3377-5410-8427-BD12-D9851579E2D8}"/>
                </a:ext>
              </a:extLst>
            </p:cNvPr>
            <p:cNvSpPr/>
            <p:nvPr/>
          </p:nvSpPr>
          <p:spPr>
            <a:xfrm>
              <a:off x="-2032206" y="6042103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8D3E266B-36C0-BF44-8A81-8805AEB4A05C}"/>
                </a:ext>
              </a:extLst>
            </p:cNvPr>
            <p:cNvSpPr/>
            <p:nvPr/>
          </p:nvSpPr>
          <p:spPr>
            <a:xfrm>
              <a:off x="-1894500" y="6167207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B065C62A-2BE8-AC25-35CA-69A1B57CE7AE}"/>
                </a:ext>
              </a:extLst>
            </p:cNvPr>
            <p:cNvSpPr/>
            <p:nvPr/>
          </p:nvSpPr>
          <p:spPr>
            <a:xfrm>
              <a:off x="-1755909" y="6152443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2066D93A-E2A6-40D4-A0E9-D70EC5A3CE09}"/>
                </a:ext>
              </a:extLst>
            </p:cNvPr>
            <p:cNvSpPr/>
            <p:nvPr/>
          </p:nvSpPr>
          <p:spPr>
            <a:xfrm>
              <a:off x="-1893236" y="5977997"/>
              <a:ext cx="72000" cy="72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4CE9D254-6C72-EE20-9895-8721BCA8B8C8}"/>
                </a:ext>
              </a:extLst>
            </p:cNvPr>
            <p:cNvSpPr/>
            <p:nvPr/>
          </p:nvSpPr>
          <p:spPr>
            <a:xfrm>
              <a:off x="-2022906" y="5939042"/>
              <a:ext cx="466541" cy="39569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77" name="Groupe 376">
              <a:extLst>
                <a:ext uri="{FF2B5EF4-FFF2-40B4-BE49-F238E27FC236}">
                  <a16:creationId xmlns:a16="http://schemas.microsoft.com/office/drawing/2014/main" id="{47093768-C7FE-D5F7-C8BB-08CD5EEFB4C1}"/>
                </a:ext>
              </a:extLst>
            </p:cNvPr>
            <p:cNvGrpSpPr/>
            <p:nvPr/>
          </p:nvGrpSpPr>
          <p:grpSpPr>
            <a:xfrm>
              <a:off x="-1178527" y="5157178"/>
              <a:ext cx="217905" cy="357132"/>
              <a:chOff x="2799398" y="4203691"/>
              <a:chExt cx="217905" cy="228600"/>
            </a:xfrm>
          </p:grpSpPr>
          <p:cxnSp>
            <p:nvCxnSpPr>
              <p:cNvPr id="378" name="Connecteur droit 377">
                <a:extLst>
                  <a:ext uri="{FF2B5EF4-FFF2-40B4-BE49-F238E27FC236}">
                    <a16:creationId xmlns:a16="http://schemas.microsoft.com/office/drawing/2014/main" id="{20C6B08B-FD8B-F333-5155-C24EF3DE6734}"/>
                  </a:ext>
                </a:extLst>
              </p:cNvPr>
              <p:cNvCxnSpPr/>
              <p:nvPr/>
            </p:nvCxnSpPr>
            <p:spPr>
              <a:xfrm>
                <a:off x="2801303" y="4203691"/>
                <a:ext cx="216000" cy="0"/>
              </a:xfrm>
              <a:prstGeom prst="line">
                <a:avLst/>
              </a:prstGeom>
              <a:ln w="95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Connecteur droit 378">
                <a:extLst>
                  <a:ext uri="{FF2B5EF4-FFF2-40B4-BE49-F238E27FC236}">
                    <a16:creationId xmlns:a16="http://schemas.microsoft.com/office/drawing/2014/main" id="{5E8A4B3B-B791-E1AF-8932-4C9912F5999B}"/>
                  </a:ext>
                </a:extLst>
              </p:cNvPr>
              <p:cNvCxnSpPr/>
              <p:nvPr/>
            </p:nvCxnSpPr>
            <p:spPr>
              <a:xfrm>
                <a:off x="2799398" y="4432291"/>
                <a:ext cx="216000" cy="0"/>
              </a:xfrm>
              <a:prstGeom prst="line">
                <a:avLst/>
              </a:prstGeom>
              <a:ln w="95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Connecteur droit 379">
                <a:extLst>
                  <a:ext uri="{FF2B5EF4-FFF2-40B4-BE49-F238E27FC236}">
                    <a16:creationId xmlns:a16="http://schemas.microsoft.com/office/drawing/2014/main" id="{197066C1-84AD-8D99-BD01-C938F8C968C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797703" y="4317196"/>
                <a:ext cx="223200" cy="0"/>
              </a:xfrm>
              <a:prstGeom prst="line">
                <a:avLst/>
              </a:prstGeom>
              <a:ln w="95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FB74D59A-C83D-BE25-C72F-529CD7EA4AE9}"/>
                </a:ext>
              </a:extLst>
            </p:cNvPr>
            <p:cNvSpPr/>
            <p:nvPr/>
          </p:nvSpPr>
          <p:spPr>
            <a:xfrm>
              <a:off x="-1303767" y="5342103"/>
              <a:ext cx="466541" cy="992633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3C325114-5B2A-DA06-55D0-C163480E7454}"/>
                </a:ext>
              </a:extLst>
            </p:cNvPr>
            <p:cNvSpPr/>
            <p:nvPr/>
          </p:nvSpPr>
          <p:spPr>
            <a:xfrm>
              <a:off x="-1101528" y="4525075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D1243DBC-A540-B760-504A-0C84CC8ADDD6}"/>
                </a:ext>
              </a:extLst>
            </p:cNvPr>
            <p:cNvSpPr/>
            <p:nvPr/>
          </p:nvSpPr>
          <p:spPr>
            <a:xfrm>
              <a:off x="-1105966" y="4974499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E0F5EA07-52CD-3690-D1EF-1D8C863D49E8}"/>
                </a:ext>
              </a:extLst>
            </p:cNvPr>
            <p:cNvSpPr/>
            <p:nvPr/>
          </p:nvSpPr>
          <p:spPr>
            <a:xfrm>
              <a:off x="-1100724" y="5224082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A0ECBF56-4A80-D245-8FB9-DB963410D6D2}"/>
                </a:ext>
              </a:extLst>
            </p:cNvPr>
            <p:cNvSpPr/>
            <p:nvPr/>
          </p:nvSpPr>
          <p:spPr>
            <a:xfrm>
              <a:off x="-1108266" y="5426930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AC4CBBC7-D638-6ED9-8613-3ED30B1D3FF3}"/>
                </a:ext>
              </a:extLst>
            </p:cNvPr>
            <p:cNvSpPr/>
            <p:nvPr/>
          </p:nvSpPr>
          <p:spPr>
            <a:xfrm>
              <a:off x="-974799" y="5317505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946F38EA-EAE6-3EE3-5CD2-E776F061C863}"/>
                </a:ext>
              </a:extLst>
            </p:cNvPr>
            <p:cNvSpPr/>
            <p:nvPr/>
          </p:nvSpPr>
          <p:spPr>
            <a:xfrm>
              <a:off x="-1103849" y="5877172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1998B665-6C85-C4AF-F06E-7AC295434256}"/>
                </a:ext>
              </a:extLst>
            </p:cNvPr>
            <p:cNvSpPr/>
            <p:nvPr/>
          </p:nvSpPr>
          <p:spPr>
            <a:xfrm>
              <a:off x="-1104009" y="5738456"/>
              <a:ext cx="72000" cy="72000"/>
            </a:xfrm>
            <a:prstGeom prst="ellipse">
              <a:avLst/>
            </a:prstGeom>
            <a:solidFill>
              <a:srgbClr val="0000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9" name="ZoneTexte 388">
              <a:extLst>
                <a:ext uri="{FF2B5EF4-FFF2-40B4-BE49-F238E27FC236}">
                  <a16:creationId xmlns:a16="http://schemas.microsoft.com/office/drawing/2014/main" id="{AA191E36-7012-6AE8-D0B9-B0683EDD840C}"/>
                </a:ext>
              </a:extLst>
            </p:cNvPr>
            <p:cNvSpPr txBox="1"/>
            <p:nvPr/>
          </p:nvSpPr>
          <p:spPr>
            <a:xfrm>
              <a:off x="-1654885" y="3829274"/>
              <a:ext cx="407189" cy="3846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600" b="1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**</a:t>
              </a:r>
              <a:endParaRPr lang="fr-FR" sz="16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0" name="ZoneTexte 389">
              <a:extLst>
                <a:ext uri="{FF2B5EF4-FFF2-40B4-BE49-F238E27FC236}">
                  <a16:creationId xmlns:a16="http://schemas.microsoft.com/office/drawing/2014/main" id="{11564E7F-3F0B-4A1E-57EC-6EC5F5E3538F}"/>
                </a:ext>
              </a:extLst>
            </p:cNvPr>
            <p:cNvSpPr txBox="1"/>
            <p:nvPr/>
          </p:nvSpPr>
          <p:spPr>
            <a:xfrm>
              <a:off x="-2736131" y="4466431"/>
              <a:ext cx="506255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1.0</a:t>
              </a:r>
            </a:p>
            <a:p>
              <a:pPr algn="r"/>
              <a:endParaRPr lang="fr-FR" sz="4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0.5</a:t>
              </a:r>
            </a:p>
            <a:p>
              <a:pPr algn="r"/>
              <a:endParaRPr lang="fr-FR" sz="4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91" name="ZoneTexte 390">
              <a:extLst>
                <a:ext uri="{FF2B5EF4-FFF2-40B4-BE49-F238E27FC236}">
                  <a16:creationId xmlns:a16="http://schemas.microsoft.com/office/drawing/2014/main" id="{794799DA-7CA0-1B74-E3F0-539B0DF2A9BB}"/>
                </a:ext>
              </a:extLst>
            </p:cNvPr>
            <p:cNvSpPr txBox="1"/>
            <p:nvPr/>
          </p:nvSpPr>
          <p:spPr>
            <a:xfrm rot="16200000">
              <a:off x="-3807313" y="5029261"/>
              <a:ext cx="21590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Activated</a:t>
              </a:r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NK </a:t>
              </a:r>
              <a:r>
                <a:rPr lang="fr-FR" sz="1600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cells</a:t>
              </a:r>
              <a:r>
                <a:rPr lang="fr-FR" sz="16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(%)</a:t>
              </a:r>
            </a:p>
          </p:txBody>
        </p:sp>
        <p:sp>
          <p:nvSpPr>
            <p:cNvPr id="392" name="ZoneTexte 391">
              <a:extLst>
                <a:ext uri="{FF2B5EF4-FFF2-40B4-BE49-F238E27FC236}">
                  <a16:creationId xmlns:a16="http://schemas.microsoft.com/office/drawing/2014/main" id="{6C235353-7550-CFD3-671F-099F0F43824F}"/>
                </a:ext>
              </a:extLst>
            </p:cNvPr>
            <p:cNvSpPr txBox="1"/>
            <p:nvPr/>
          </p:nvSpPr>
          <p:spPr>
            <a:xfrm>
              <a:off x="-2032884" y="6305697"/>
              <a:ext cx="1562126" cy="288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PBS    CAP-Vaccine</a:t>
              </a:r>
            </a:p>
          </p:txBody>
        </p:sp>
        <p:grpSp>
          <p:nvGrpSpPr>
            <p:cNvPr id="498" name="Groupe 497">
              <a:extLst>
                <a:ext uri="{FF2B5EF4-FFF2-40B4-BE49-F238E27FC236}">
                  <a16:creationId xmlns:a16="http://schemas.microsoft.com/office/drawing/2014/main" id="{F34D0CD9-2BEF-10E8-1B33-6EBA825E094B}"/>
                </a:ext>
              </a:extLst>
            </p:cNvPr>
            <p:cNvGrpSpPr/>
            <p:nvPr/>
          </p:nvGrpSpPr>
          <p:grpSpPr>
            <a:xfrm>
              <a:off x="-1899935" y="5821488"/>
              <a:ext cx="217905" cy="230589"/>
              <a:chOff x="2799398" y="4137016"/>
              <a:chExt cx="217905" cy="147600"/>
            </a:xfrm>
          </p:grpSpPr>
          <p:cxnSp>
            <p:nvCxnSpPr>
              <p:cNvPr id="499" name="Connecteur droit 498">
                <a:extLst>
                  <a:ext uri="{FF2B5EF4-FFF2-40B4-BE49-F238E27FC236}">
                    <a16:creationId xmlns:a16="http://schemas.microsoft.com/office/drawing/2014/main" id="{28D13B40-738C-8BB7-FAFF-386C166E331E}"/>
                  </a:ext>
                </a:extLst>
              </p:cNvPr>
              <p:cNvCxnSpPr/>
              <p:nvPr/>
            </p:nvCxnSpPr>
            <p:spPr>
              <a:xfrm>
                <a:off x="2801303" y="4137016"/>
                <a:ext cx="216000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" name="Connecteur droit 499">
                <a:extLst>
                  <a:ext uri="{FF2B5EF4-FFF2-40B4-BE49-F238E27FC236}">
                    <a16:creationId xmlns:a16="http://schemas.microsoft.com/office/drawing/2014/main" id="{B9380CA3-113F-E352-FED0-38714A5F6C57}"/>
                  </a:ext>
                </a:extLst>
              </p:cNvPr>
              <p:cNvCxnSpPr/>
              <p:nvPr/>
            </p:nvCxnSpPr>
            <p:spPr>
              <a:xfrm>
                <a:off x="2799398" y="4281796"/>
                <a:ext cx="216000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Connecteur droit 500">
                <a:extLst>
                  <a:ext uri="{FF2B5EF4-FFF2-40B4-BE49-F238E27FC236}">
                    <a16:creationId xmlns:a16="http://schemas.microsoft.com/office/drawing/2014/main" id="{C5B802F4-0010-E794-03B1-5CCE214F37A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835503" y="4210816"/>
                <a:ext cx="147600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08" name="Groupe 507">
            <a:extLst>
              <a:ext uri="{FF2B5EF4-FFF2-40B4-BE49-F238E27FC236}">
                <a16:creationId xmlns:a16="http://schemas.microsoft.com/office/drawing/2014/main" id="{56FE1CA3-68AE-59BF-C5D1-889DECADBA33}"/>
              </a:ext>
            </a:extLst>
          </p:cNvPr>
          <p:cNvGrpSpPr/>
          <p:nvPr/>
        </p:nvGrpSpPr>
        <p:grpSpPr>
          <a:xfrm>
            <a:off x="-5617087" y="2007612"/>
            <a:ext cx="5206274" cy="1692164"/>
            <a:chOff x="1692197" y="2194625"/>
            <a:chExt cx="5206274" cy="1692164"/>
          </a:xfrm>
        </p:grpSpPr>
        <p:pic>
          <p:nvPicPr>
            <p:cNvPr id="420" name="Image 419">
              <a:extLst>
                <a:ext uri="{FF2B5EF4-FFF2-40B4-BE49-F238E27FC236}">
                  <a16:creationId xmlns:a16="http://schemas.microsoft.com/office/drawing/2014/main" id="{B1226988-8843-F2F0-DC82-DAA01FA52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92197" y="2194625"/>
              <a:ext cx="5206274" cy="1692164"/>
            </a:xfrm>
            <a:prstGeom prst="rect">
              <a:avLst/>
            </a:prstGeom>
          </p:spPr>
        </p:pic>
        <p:sp>
          <p:nvSpPr>
            <p:cNvPr id="503" name="ZoneTexte 502">
              <a:extLst>
                <a:ext uri="{FF2B5EF4-FFF2-40B4-BE49-F238E27FC236}">
                  <a16:creationId xmlns:a16="http://schemas.microsoft.com/office/drawing/2014/main" id="{093DCE33-88C3-D452-5ECC-222170DDF824}"/>
                </a:ext>
              </a:extLst>
            </p:cNvPr>
            <p:cNvSpPr txBox="1"/>
            <p:nvPr/>
          </p:nvSpPr>
          <p:spPr>
            <a:xfrm>
              <a:off x="5583966" y="2269336"/>
              <a:ext cx="1204460" cy="35951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fr-FR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Vaccination</a:t>
              </a:r>
            </a:p>
          </p:txBody>
        </p:sp>
      </p:grpSp>
      <p:grpSp>
        <p:nvGrpSpPr>
          <p:cNvPr id="506" name="Groupe 505">
            <a:extLst>
              <a:ext uri="{FF2B5EF4-FFF2-40B4-BE49-F238E27FC236}">
                <a16:creationId xmlns:a16="http://schemas.microsoft.com/office/drawing/2014/main" id="{FA8FEE4F-AE0B-6C6E-3A83-E761011F8B9D}"/>
              </a:ext>
            </a:extLst>
          </p:cNvPr>
          <p:cNvGrpSpPr/>
          <p:nvPr/>
        </p:nvGrpSpPr>
        <p:grpSpPr>
          <a:xfrm>
            <a:off x="8803640" y="1346200"/>
            <a:ext cx="1990634" cy="706612"/>
            <a:chOff x="8803640" y="1346200"/>
            <a:chExt cx="1990634" cy="706612"/>
          </a:xfrm>
        </p:grpSpPr>
        <p:sp>
          <p:nvSpPr>
            <p:cNvPr id="308" name="ZoneTexte 307">
              <a:extLst>
                <a:ext uri="{FF2B5EF4-FFF2-40B4-BE49-F238E27FC236}">
                  <a16:creationId xmlns:a16="http://schemas.microsoft.com/office/drawing/2014/main" id="{4B748361-DDE0-8830-04BF-2D7E2A6CAE6A}"/>
                </a:ext>
              </a:extLst>
            </p:cNvPr>
            <p:cNvSpPr txBox="1"/>
            <p:nvPr/>
          </p:nvSpPr>
          <p:spPr>
            <a:xfrm>
              <a:off x="8885030" y="1652702"/>
              <a:ext cx="1909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Direct </a:t>
              </a:r>
              <a:r>
                <a:rPr lang="fr-FR" sz="2000" b="1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effects</a:t>
              </a:r>
              <a:endParaRPr lang="fr-FR" sz="2000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4" name="Flèche : virage 503">
              <a:extLst>
                <a:ext uri="{FF2B5EF4-FFF2-40B4-BE49-F238E27FC236}">
                  <a16:creationId xmlns:a16="http://schemas.microsoft.com/office/drawing/2014/main" id="{5A777107-C11E-D78D-764B-DB1D383EF158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9266519" y="883321"/>
              <a:ext cx="353643" cy="1279402"/>
            </a:xfrm>
            <a:prstGeom prst="bentArrow">
              <a:avLst>
                <a:gd name="adj1" fmla="val 18652"/>
                <a:gd name="adj2" fmla="val 50000"/>
                <a:gd name="adj3" fmla="val 25000"/>
                <a:gd name="adj4" fmla="val 23436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507" name="Groupe 506">
            <a:extLst>
              <a:ext uri="{FF2B5EF4-FFF2-40B4-BE49-F238E27FC236}">
                <a16:creationId xmlns:a16="http://schemas.microsoft.com/office/drawing/2014/main" id="{48760A70-BB91-F060-0136-2622F2CC7679}"/>
              </a:ext>
            </a:extLst>
          </p:cNvPr>
          <p:cNvGrpSpPr/>
          <p:nvPr/>
        </p:nvGrpSpPr>
        <p:grpSpPr>
          <a:xfrm>
            <a:off x="1756130" y="1346200"/>
            <a:ext cx="5099697" cy="1015651"/>
            <a:chOff x="1756130" y="1346200"/>
            <a:chExt cx="5099697" cy="1015651"/>
          </a:xfrm>
        </p:grpSpPr>
        <p:sp>
          <p:nvSpPr>
            <p:cNvPr id="309" name="ZoneTexte 308">
              <a:extLst>
                <a:ext uri="{FF2B5EF4-FFF2-40B4-BE49-F238E27FC236}">
                  <a16:creationId xmlns:a16="http://schemas.microsoft.com/office/drawing/2014/main" id="{2A08D613-439D-2685-E850-1AB3C1768238}"/>
                </a:ext>
              </a:extLst>
            </p:cNvPr>
            <p:cNvSpPr txBox="1"/>
            <p:nvPr/>
          </p:nvSpPr>
          <p:spPr>
            <a:xfrm>
              <a:off x="1756130" y="1653965"/>
              <a:ext cx="50996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Indirect </a:t>
              </a:r>
              <a:r>
                <a:rPr lang="fr-FR" sz="2000" b="1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effects</a:t>
              </a:r>
              <a:endParaRPr lang="fr-FR" sz="2000" b="1" dirty="0">
                <a:latin typeface="Calibri    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fr-FR" sz="2000" b="1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(Vaccination </a:t>
              </a:r>
              <a:r>
                <a:rPr lang="fr-FR" sz="2000" b="1" dirty="0" err="1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with</a:t>
              </a:r>
              <a:r>
                <a:rPr lang="fr-FR" sz="2000" b="1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/>
                <a:t>CAP-treated tumor cells</a:t>
              </a:r>
              <a:r>
                <a:rPr lang="fr-FR" sz="2000" b="1" dirty="0">
                  <a:latin typeface="Calibri    "/>
                  <a:ea typeface="Tahoma" panose="020B060403050404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505" name="Flèche : virage 504">
              <a:extLst>
                <a:ext uri="{FF2B5EF4-FFF2-40B4-BE49-F238E27FC236}">
                  <a16:creationId xmlns:a16="http://schemas.microsoft.com/office/drawing/2014/main" id="{FD8478FC-47D2-9757-9E63-507E4D419F73}"/>
                </a:ext>
              </a:extLst>
            </p:cNvPr>
            <p:cNvSpPr>
              <a:spLocks noChangeAspect="1"/>
            </p:cNvSpPr>
            <p:nvPr/>
          </p:nvSpPr>
          <p:spPr>
            <a:xfrm rot="16200000" flipH="1">
              <a:off x="4325328" y="975651"/>
              <a:ext cx="353643" cy="1094741"/>
            </a:xfrm>
            <a:prstGeom prst="bentArrow">
              <a:avLst>
                <a:gd name="adj1" fmla="val 18652"/>
                <a:gd name="adj2" fmla="val 50000"/>
                <a:gd name="adj3" fmla="val 25000"/>
                <a:gd name="adj4" fmla="val 23436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pic>
        <p:nvPicPr>
          <p:cNvPr id="510" name="Image 509">
            <a:extLst>
              <a:ext uri="{FF2B5EF4-FFF2-40B4-BE49-F238E27FC236}">
                <a16:creationId xmlns:a16="http://schemas.microsoft.com/office/drawing/2014/main" id="{06B61EBB-CA91-1E35-1161-7A63BFEF3D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63045" y="4509675"/>
            <a:ext cx="4156141" cy="2093239"/>
          </a:xfrm>
          <a:prstGeom prst="rect">
            <a:avLst/>
          </a:prstGeom>
        </p:spPr>
      </p:pic>
      <p:sp>
        <p:nvSpPr>
          <p:cNvPr id="511" name="ZoneTexte 510">
            <a:extLst>
              <a:ext uri="{FF2B5EF4-FFF2-40B4-BE49-F238E27FC236}">
                <a16:creationId xmlns:a16="http://schemas.microsoft.com/office/drawing/2014/main" id="{81E901D6-06ED-684C-6377-BB9E73242346}"/>
              </a:ext>
            </a:extLst>
          </p:cNvPr>
          <p:cNvSpPr txBox="1"/>
          <p:nvPr/>
        </p:nvSpPr>
        <p:spPr>
          <a:xfrm>
            <a:off x="3475773" y="6530815"/>
            <a:ext cx="175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A. Pavy &amp; L. </a:t>
            </a:r>
            <a:r>
              <a:rPr lang="en-US" sz="1400" dirty="0" err="1"/>
              <a:t>Fouassier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43316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-0.2181 -0.0013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11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0D942-862D-3C64-0F21-A89809B92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122FECA-FC5B-0E89-117A-8837B48097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9013" y="1226153"/>
            <a:ext cx="3803742" cy="5400000"/>
          </a:xfrm>
          <a:prstGeom prst="rect">
            <a:avLst/>
          </a:prstGeom>
        </p:spPr>
      </p:pic>
      <p:grpSp>
        <p:nvGrpSpPr>
          <p:cNvPr id="192" name="Groupe 191">
            <a:extLst>
              <a:ext uri="{FF2B5EF4-FFF2-40B4-BE49-F238E27FC236}">
                <a16:creationId xmlns:a16="http://schemas.microsoft.com/office/drawing/2014/main" id="{C02A8A5D-9FFD-C204-1283-CF0FFC88C411}"/>
              </a:ext>
            </a:extLst>
          </p:cNvPr>
          <p:cNvGrpSpPr/>
          <p:nvPr/>
        </p:nvGrpSpPr>
        <p:grpSpPr>
          <a:xfrm>
            <a:off x="2015617" y="2038778"/>
            <a:ext cx="3803743" cy="4077931"/>
            <a:chOff x="2015617" y="2038778"/>
            <a:chExt cx="3803743" cy="4077931"/>
          </a:xfrm>
        </p:grpSpPr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E2ECEF65-167A-3140-D1DD-B17C69448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617" y="2038778"/>
              <a:ext cx="3803743" cy="4077931"/>
            </a:xfrm>
            <a:prstGeom prst="rect">
              <a:avLst/>
            </a:prstGeom>
          </p:spPr>
        </p:pic>
        <p:sp>
          <p:nvSpPr>
            <p:cNvPr id="188" name="ZoneTexte 187">
              <a:extLst>
                <a:ext uri="{FF2B5EF4-FFF2-40B4-BE49-F238E27FC236}">
                  <a16:creationId xmlns:a16="http://schemas.microsoft.com/office/drawing/2014/main" id="{73F9DA44-AE28-85AA-B238-B9AF089EC730}"/>
                </a:ext>
              </a:extLst>
            </p:cNvPr>
            <p:cNvSpPr txBox="1"/>
            <p:nvPr/>
          </p:nvSpPr>
          <p:spPr>
            <a:xfrm>
              <a:off x="2158443" y="3143250"/>
              <a:ext cx="1596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/>
                <a:t>Duodenoscope</a:t>
              </a:r>
              <a:endParaRPr lang="fr-FR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E39EB9D-3558-2459-19E3-528B089C4E54}"/>
              </a:ext>
            </a:extLst>
          </p:cNvPr>
          <p:cNvGrpSpPr/>
          <p:nvPr/>
        </p:nvGrpSpPr>
        <p:grpSpPr>
          <a:xfrm>
            <a:off x="6644639" y="1462276"/>
            <a:ext cx="5249307" cy="4170962"/>
            <a:chOff x="6644639" y="1462276"/>
            <a:chExt cx="5249307" cy="4170962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39A46BA-6A77-69F1-7F9C-25FE6474B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5545" y="1462276"/>
              <a:ext cx="4628401" cy="4146348"/>
            </a:xfrm>
            <a:prstGeom prst="rect">
              <a:avLst/>
            </a:prstGeom>
          </p:spPr>
        </p:pic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FF679A10-BFD3-9763-D648-7A7FACF52FCE}"/>
                </a:ext>
              </a:extLst>
            </p:cNvPr>
            <p:cNvGrpSpPr/>
            <p:nvPr/>
          </p:nvGrpSpPr>
          <p:grpSpPr>
            <a:xfrm>
              <a:off x="6644639" y="1635262"/>
              <a:ext cx="5020529" cy="3997976"/>
              <a:chOff x="6644639" y="1635262"/>
              <a:chExt cx="5020529" cy="3997976"/>
            </a:xfrm>
          </p:grpSpPr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D078D20-BA21-1EB9-70BC-52D52B7E9BD6}"/>
                  </a:ext>
                </a:extLst>
              </p:cNvPr>
              <p:cNvSpPr txBox="1"/>
              <p:nvPr/>
            </p:nvSpPr>
            <p:spPr>
              <a:xfrm>
                <a:off x="10346690" y="1902473"/>
                <a:ext cx="10543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Stomach</a:t>
                </a:r>
                <a:endParaRPr lang="fr-FR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3A1C6E9-7285-DEB6-5BD6-A9262D2EF323}"/>
                  </a:ext>
                </a:extLst>
              </p:cNvPr>
              <p:cNvSpPr txBox="1"/>
              <p:nvPr/>
            </p:nvSpPr>
            <p:spPr>
              <a:xfrm>
                <a:off x="7038932" y="5263906"/>
                <a:ext cx="12849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Duodenum</a:t>
                </a:r>
                <a:endParaRPr lang="fr-FR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273BBE7-2BA7-1000-78B6-E640F22CB7BD}"/>
                  </a:ext>
                </a:extLst>
              </p:cNvPr>
              <p:cNvSpPr txBox="1"/>
              <p:nvPr/>
            </p:nvSpPr>
            <p:spPr>
              <a:xfrm>
                <a:off x="10380177" y="3178668"/>
                <a:ext cx="12849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Pancreas</a:t>
                </a:r>
                <a:endParaRPr lang="fr-FR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B300E43-257A-81E4-C8BD-BDAD110B59F9}"/>
                  </a:ext>
                </a:extLst>
              </p:cNvPr>
              <p:cNvSpPr txBox="1"/>
              <p:nvPr/>
            </p:nvSpPr>
            <p:spPr>
              <a:xfrm>
                <a:off x="7937221" y="1635262"/>
                <a:ext cx="180411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Common </a:t>
                </a:r>
              </a:p>
              <a:p>
                <a:pPr algn="ctr"/>
                <a:r>
                  <a:rPr lang="fr-FR" dirty="0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bile </a:t>
                </a:r>
                <a:r>
                  <a:rPr lang="fr-FR" dirty="0" err="1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duct</a:t>
                </a:r>
                <a:r>
                  <a:rPr lang="fr-FR" dirty="0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17D3148-08B3-382F-DCDE-42FF4F0F303D}"/>
                  </a:ext>
                </a:extLst>
              </p:cNvPr>
              <p:cNvSpPr txBox="1"/>
              <p:nvPr/>
            </p:nvSpPr>
            <p:spPr>
              <a:xfrm>
                <a:off x="6644639" y="2136517"/>
                <a:ext cx="12849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Gallbladder</a:t>
                </a:r>
                <a:endParaRPr lang="fr-FR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1" name="Connecteur droit avec flèche 10">
                <a:extLst>
                  <a:ext uri="{FF2B5EF4-FFF2-40B4-BE49-F238E27FC236}">
                    <a16:creationId xmlns:a16="http://schemas.microsoft.com/office/drawing/2014/main" id="{E538E336-9539-F846-B3EF-76E2D1C594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7135" y="2435949"/>
                <a:ext cx="549343" cy="40375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avec flèche 12">
                <a:extLst>
                  <a:ext uri="{FF2B5EF4-FFF2-40B4-BE49-F238E27FC236}">
                    <a16:creationId xmlns:a16="http://schemas.microsoft.com/office/drawing/2014/main" id="{8B3ADC0A-22A6-947D-9FB7-99DFF32DFFA4}"/>
                  </a:ext>
                </a:extLst>
              </p:cNvPr>
              <p:cNvCxnSpPr>
                <a:cxnSpLocks/>
                <a:stCxn id="5" idx="0"/>
              </p:cNvCxnSpPr>
              <p:nvPr/>
            </p:nvCxnSpPr>
            <p:spPr>
              <a:xfrm flipV="1">
                <a:off x="7681428" y="4810942"/>
                <a:ext cx="642495" cy="45296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32BBDF91-8317-7675-2410-C6C4122D09A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654121" y="2297635"/>
                <a:ext cx="137031" cy="362873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6D81745-3FE9-F957-C7E4-C226FFA76B82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FD40483F-E8F1-ED03-8557-F38E74412EF0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9C828E2-704A-4675-CDA9-E380B2055AF7}"/>
              </a:ext>
            </a:extLst>
          </p:cNvPr>
          <p:cNvSpPr txBox="1"/>
          <p:nvPr/>
        </p:nvSpPr>
        <p:spPr>
          <a:xfrm>
            <a:off x="2050198" y="382873"/>
            <a:ext cx="8774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to </a:t>
            </a:r>
            <a:r>
              <a:rPr lang="fr-FR" sz="2800" dirty="0" err="1"/>
              <a:t>transfer</a:t>
            </a:r>
            <a:r>
              <a:rPr lang="fr-FR" sz="2800" dirty="0"/>
              <a:t> the </a:t>
            </a:r>
            <a:r>
              <a:rPr lang="fr-FR" sz="2800" dirty="0" err="1"/>
              <a:t>technology</a:t>
            </a:r>
            <a:r>
              <a:rPr lang="fr-FR" sz="2800" dirty="0"/>
              <a:t> </a:t>
            </a:r>
            <a:r>
              <a:rPr lang="fr-FR" sz="2800" dirty="0" err="1"/>
              <a:t>from</a:t>
            </a:r>
            <a:r>
              <a:rPr lang="fr-FR" sz="2800" dirty="0"/>
              <a:t> « mouse to </a:t>
            </a:r>
            <a:r>
              <a:rPr lang="fr-FR" sz="2800" dirty="0" err="1"/>
              <a:t>human</a:t>
            </a:r>
            <a:r>
              <a:rPr lang="fr-FR" sz="2800" dirty="0"/>
              <a:t> »?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8CD16F-02C3-B298-2D89-8467B17D44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211C4297-6861-A83B-C47B-CDCF38C62496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C9A8C677-C930-2C1B-C1E5-C374DD770B5F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76944DB4-AE5A-E2FE-FBE0-39CD0F8B4CDB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3B9C522D-19E1-6A7D-580D-D0A024CAB586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E0F89697-5977-27FA-3303-7DB102C57246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194909DF-1EF0-F03E-DDAC-50F8660D89BD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F0AC3EEC-2DFE-B0CC-6DB2-2B84D41A8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49" name="Image 48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6B65163E-B289-F06D-8780-C4CFEDB4FB9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4EF75199-E15D-EC0F-11BE-E1504AAA06A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55C3D79A-DD53-0AAA-2C3B-791160951F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CC7673D2-6F0F-9CF6-5246-F99F8891F4D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F718E3BC-4385-7F1C-6B1F-C6125A9D2B20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663AF4FB-BFF9-57C4-2FC8-B1384B874980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2865D461-78A8-0C19-E235-D3971C95B45A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AC6E387D-361B-9F89-E20C-64ADC57DF75D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A98B8C05-5452-FB6A-7E8F-F658B2990FE8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40384CA1-50FA-C804-E02A-DE1BF9C0EEEA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1B700AAB-2D0C-71CB-923E-863FFE445090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1FAA3A7-993F-9EAE-2886-5F43312C3767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723D5FF9-09A1-D6D0-C988-5FC402EC8C2D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5821E7C4-52DF-3643-B164-9DB925CA2679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2C4554E5-9684-B7C3-5A01-283BB7AADAAA}"/>
              </a:ext>
            </a:extLst>
          </p:cNvPr>
          <p:cNvSpPr/>
          <p:nvPr/>
        </p:nvSpPr>
        <p:spPr>
          <a:xfrm>
            <a:off x="536857" y="85544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A87E767B-1260-EB9F-A082-CCF33BA7B5FE}"/>
              </a:ext>
            </a:extLst>
          </p:cNvPr>
          <p:cNvSpPr txBox="1"/>
          <p:nvPr/>
        </p:nvSpPr>
        <p:spPr>
          <a:xfrm>
            <a:off x="2011209" y="-62222"/>
            <a:ext cx="282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Knowledge</a:t>
            </a:r>
            <a:r>
              <a:rPr lang="fr-FR" sz="3200" b="1" dirty="0"/>
              <a:t> gap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82A9C9A-A909-55CB-984E-CE8CFCBEF154}"/>
              </a:ext>
            </a:extLst>
          </p:cNvPr>
          <p:cNvGrpSpPr/>
          <p:nvPr/>
        </p:nvGrpSpPr>
        <p:grpSpPr>
          <a:xfrm>
            <a:off x="9743440" y="3876041"/>
            <a:ext cx="2466563" cy="2778123"/>
            <a:chOff x="9743440" y="3876041"/>
            <a:chExt cx="2466563" cy="2778123"/>
          </a:xfrm>
        </p:grpSpPr>
        <p:grpSp>
          <p:nvGrpSpPr>
            <p:cNvPr id="67" name="Groupe 66">
              <a:extLst>
                <a:ext uri="{FF2B5EF4-FFF2-40B4-BE49-F238E27FC236}">
                  <a16:creationId xmlns:a16="http://schemas.microsoft.com/office/drawing/2014/main" id="{F9376381-7F7B-18B5-BB5B-FF577445FB57}"/>
                </a:ext>
              </a:extLst>
            </p:cNvPr>
            <p:cNvGrpSpPr/>
            <p:nvPr/>
          </p:nvGrpSpPr>
          <p:grpSpPr>
            <a:xfrm>
              <a:off x="9743440" y="3876041"/>
              <a:ext cx="2466563" cy="2446901"/>
              <a:chOff x="9743440" y="3876041"/>
              <a:chExt cx="2466563" cy="2446901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95E2FD31-7103-3C55-ABE3-279D8CD22AD3}"/>
                  </a:ext>
                </a:extLst>
              </p:cNvPr>
              <p:cNvGrpSpPr/>
              <p:nvPr/>
            </p:nvGrpSpPr>
            <p:grpSpPr>
              <a:xfrm>
                <a:off x="10581852" y="4810942"/>
                <a:ext cx="1512000" cy="1512000"/>
                <a:chOff x="9483309" y="4845538"/>
                <a:chExt cx="1512000" cy="1512000"/>
              </a:xfrm>
            </p:grpSpPr>
            <p:sp>
              <p:nvSpPr>
                <p:cNvPr id="28" name="Ellipse 27">
                  <a:extLst>
                    <a:ext uri="{FF2B5EF4-FFF2-40B4-BE49-F238E27FC236}">
                      <a16:creationId xmlns:a16="http://schemas.microsoft.com/office/drawing/2014/main" id="{CE1936C7-C2ED-025A-3CC5-7D1A3B7A9ADD}"/>
                    </a:ext>
                  </a:extLst>
                </p:cNvPr>
                <p:cNvSpPr/>
                <p:nvPr/>
              </p:nvSpPr>
              <p:spPr>
                <a:xfrm>
                  <a:off x="9483309" y="4845538"/>
                  <a:ext cx="1512000" cy="1512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" name="Ellipse 26">
                  <a:extLst>
                    <a:ext uri="{FF2B5EF4-FFF2-40B4-BE49-F238E27FC236}">
                      <a16:creationId xmlns:a16="http://schemas.microsoft.com/office/drawing/2014/main" id="{4B90F975-2B50-201B-9A86-554246179E35}"/>
                    </a:ext>
                  </a:extLst>
                </p:cNvPr>
                <p:cNvSpPr/>
                <p:nvPr/>
              </p:nvSpPr>
              <p:spPr>
                <a:xfrm>
                  <a:off x="9561272" y="4921797"/>
                  <a:ext cx="1368000" cy="1368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95000"/>
                      </a:schemeClr>
                    </a:gs>
                    <a:gs pos="38000">
                      <a:schemeClr val="bg1">
                        <a:lumMod val="75000"/>
                      </a:schemeClr>
                    </a:gs>
                    <a:gs pos="80000">
                      <a:schemeClr val="tx1">
                        <a:lumMod val="65000"/>
                        <a:lumOff val="3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9" name="Ellipse 28">
                  <a:extLst>
                    <a:ext uri="{FF2B5EF4-FFF2-40B4-BE49-F238E27FC236}">
                      <a16:creationId xmlns:a16="http://schemas.microsoft.com/office/drawing/2014/main" id="{5E66C62B-BD74-8E2B-BEE4-F7CF2DB664CB}"/>
                    </a:ext>
                  </a:extLst>
                </p:cNvPr>
                <p:cNvSpPr/>
                <p:nvPr/>
              </p:nvSpPr>
              <p:spPr>
                <a:xfrm>
                  <a:off x="9685580" y="5343634"/>
                  <a:ext cx="270000" cy="270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BCF68D66-E7FD-DABD-CC03-8ADD5545596E}"/>
                    </a:ext>
                  </a:extLst>
                </p:cNvPr>
                <p:cNvSpPr/>
                <p:nvPr/>
              </p:nvSpPr>
              <p:spPr>
                <a:xfrm>
                  <a:off x="10514994" y="5132790"/>
                  <a:ext cx="270000" cy="270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B056594D-A9F2-E8C9-01B4-D5541EC55FCB}"/>
                    </a:ext>
                  </a:extLst>
                </p:cNvPr>
                <p:cNvSpPr/>
                <p:nvPr/>
              </p:nvSpPr>
              <p:spPr>
                <a:xfrm>
                  <a:off x="10566625" y="5729452"/>
                  <a:ext cx="270000" cy="270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FCBC89CB-78FC-08B0-16B4-31536BEDC1E0}"/>
                    </a:ext>
                  </a:extLst>
                </p:cNvPr>
                <p:cNvSpPr/>
                <p:nvPr/>
              </p:nvSpPr>
              <p:spPr>
                <a:xfrm>
                  <a:off x="10253392" y="5392963"/>
                  <a:ext cx="396000" cy="396000"/>
                </a:xfrm>
                <a:prstGeom prst="ellipse">
                  <a:avLst/>
                </a:prstGeom>
                <a:pattFill prst="lgCheck">
                  <a:fgClr>
                    <a:srgbClr val="CCCDAF"/>
                  </a:fgClr>
                  <a:bgClr>
                    <a:srgbClr val="E1DFC2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33" name="Organigramme : Délai 32">
                  <a:extLst>
                    <a:ext uri="{FF2B5EF4-FFF2-40B4-BE49-F238E27FC236}">
                      <a16:creationId xmlns:a16="http://schemas.microsoft.com/office/drawing/2014/main" id="{CBCD4414-47AF-6A48-A408-5F07EEE954D6}"/>
                    </a:ext>
                  </a:extLst>
                </p:cNvPr>
                <p:cNvSpPr/>
                <p:nvPr/>
              </p:nvSpPr>
              <p:spPr>
                <a:xfrm rot="16200000">
                  <a:off x="10201595" y="4999047"/>
                  <a:ext cx="242578" cy="226418"/>
                </a:xfrm>
                <a:prstGeom prst="flowChartDelay">
                  <a:avLst/>
                </a:prstGeom>
                <a:solidFill>
                  <a:schemeClr val="bg1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5C98715E-11A4-5D90-A129-F100D1CC6D9E}"/>
                    </a:ext>
                  </a:extLst>
                </p:cNvPr>
                <p:cNvSpPr/>
                <p:nvPr/>
              </p:nvSpPr>
              <p:spPr>
                <a:xfrm>
                  <a:off x="10427754" y="6002283"/>
                  <a:ext cx="180000" cy="180000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68ADC764-1072-DD80-DB82-8F5B3E8C82A5}"/>
                    </a:ext>
                  </a:extLst>
                </p:cNvPr>
                <p:cNvSpPr/>
                <p:nvPr/>
              </p:nvSpPr>
              <p:spPr>
                <a:xfrm>
                  <a:off x="9775323" y="5674948"/>
                  <a:ext cx="558000" cy="558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470D5720-4BD3-92EC-BBF2-80851262695E}"/>
                    </a:ext>
                  </a:extLst>
                </p:cNvPr>
                <p:cNvSpPr/>
                <p:nvPr/>
              </p:nvSpPr>
              <p:spPr>
                <a:xfrm>
                  <a:off x="9803435" y="5701186"/>
                  <a:ext cx="504000" cy="5040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</p:grp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EDCDDCD8-34E3-B805-0FD2-24E96651E991}"/>
                  </a:ext>
                </a:extLst>
              </p:cNvPr>
              <p:cNvSpPr/>
              <p:nvPr/>
            </p:nvSpPr>
            <p:spPr>
              <a:xfrm>
                <a:off x="9743440" y="3876041"/>
                <a:ext cx="914400" cy="467360"/>
              </a:xfrm>
              <a:custGeom>
                <a:avLst/>
                <a:gdLst>
                  <a:gd name="connsiteX0" fmla="*/ 914400 w 914400"/>
                  <a:gd name="connsiteY0" fmla="*/ 497840 h 538702"/>
                  <a:gd name="connsiteX1" fmla="*/ 838200 w 914400"/>
                  <a:gd name="connsiteY1" fmla="*/ 497840 h 538702"/>
                  <a:gd name="connsiteX2" fmla="*/ 289560 w 914400"/>
                  <a:gd name="connsiteY2" fmla="*/ 502920 h 538702"/>
                  <a:gd name="connsiteX3" fmla="*/ 0 w 914400"/>
                  <a:gd name="connsiteY3" fmla="*/ 0 h 538702"/>
                  <a:gd name="connsiteX0" fmla="*/ 914400 w 914400"/>
                  <a:gd name="connsiteY0" fmla="*/ 497840 h 502920"/>
                  <a:gd name="connsiteX1" fmla="*/ 289560 w 914400"/>
                  <a:gd name="connsiteY1" fmla="*/ 502920 h 502920"/>
                  <a:gd name="connsiteX2" fmla="*/ 0 w 914400"/>
                  <a:gd name="connsiteY2" fmla="*/ 0 h 502920"/>
                  <a:gd name="connsiteX0" fmla="*/ 914400 w 914400"/>
                  <a:gd name="connsiteY0" fmla="*/ 497840 h 538881"/>
                  <a:gd name="connsiteX1" fmla="*/ 289560 w 914400"/>
                  <a:gd name="connsiteY1" fmla="*/ 502920 h 538881"/>
                  <a:gd name="connsiteX2" fmla="*/ 0 w 914400"/>
                  <a:gd name="connsiteY2" fmla="*/ 0 h 538881"/>
                  <a:gd name="connsiteX0" fmla="*/ 914400 w 914400"/>
                  <a:gd name="connsiteY0" fmla="*/ 599440 h 599877"/>
                  <a:gd name="connsiteX1" fmla="*/ 289560 w 914400"/>
                  <a:gd name="connsiteY1" fmla="*/ 502920 h 599877"/>
                  <a:gd name="connsiteX2" fmla="*/ 0 w 914400"/>
                  <a:gd name="connsiteY2" fmla="*/ 0 h 599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4400" h="599877">
                    <a:moveTo>
                      <a:pt x="914400" y="599440"/>
                    </a:moveTo>
                    <a:cubicBezTo>
                      <a:pt x="706120" y="601133"/>
                      <a:pt x="441960" y="602827"/>
                      <a:pt x="289560" y="502920"/>
                    </a:cubicBezTo>
                    <a:cubicBezTo>
                      <a:pt x="137160" y="403013"/>
                      <a:pt x="74930" y="209973"/>
                      <a:pt x="0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1C79CFBF-ED4C-D614-DCF8-61F9998CA75A}"/>
                  </a:ext>
                </a:extLst>
              </p:cNvPr>
              <p:cNvSpPr/>
              <p:nvPr/>
            </p:nvSpPr>
            <p:spPr>
              <a:xfrm flipV="1">
                <a:off x="9924520" y="4454465"/>
                <a:ext cx="728240" cy="803038"/>
              </a:xfrm>
              <a:custGeom>
                <a:avLst/>
                <a:gdLst>
                  <a:gd name="connsiteX0" fmla="*/ 914400 w 914400"/>
                  <a:gd name="connsiteY0" fmla="*/ 497840 h 538702"/>
                  <a:gd name="connsiteX1" fmla="*/ 838200 w 914400"/>
                  <a:gd name="connsiteY1" fmla="*/ 497840 h 538702"/>
                  <a:gd name="connsiteX2" fmla="*/ 289560 w 914400"/>
                  <a:gd name="connsiteY2" fmla="*/ 502920 h 538702"/>
                  <a:gd name="connsiteX3" fmla="*/ 0 w 914400"/>
                  <a:gd name="connsiteY3" fmla="*/ 0 h 538702"/>
                  <a:gd name="connsiteX0" fmla="*/ 914400 w 914400"/>
                  <a:gd name="connsiteY0" fmla="*/ 497840 h 502920"/>
                  <a:gd name="connsiteX1" fmla="*/ 289560 w 914400"/>
                  <a:gd name="connsiteY1" fmla="*/ 502920 h 502920"/>
                  <a:gd name="connsiteX2" fmla="*/ 0 w 914400"/>
                  <a:gd name="connsiteY2" fmla="*/ 0 h 502920"/>
                  <a:gd name="connsiteX0" fmla="*/ 914400 w 914400"/>
                  <a:gd name="connsiteY0" fmla="*/ 497840 h 538881"/>
                  <a:gd name="connsiteX1" fmla="*/ 289560 w 914400"/>
                  <a:gd name="connsiteY1" fmla="*/ 502920 h 538881"/>
                  <a:gd name="connsiteX2" fmla="*/ 0 w 914400"/>
                  <a:gd name="connsiteY2" fmla="*/ 0 h 538881"/>
                  <a:gd name="connsiteX0" fmla="*/ 914400 w 914400"/>
                  <a:gd name="connsiteY0" fmla="*/ 599440 h 599877"/>
                  <a:gd name="connsiteX1" fmla="*/ 289560 w 914400"/>
                  <a:gd name="connsiteY1" fmla="*/ 502920 h 599877"/>
                  <a:gd name="connsiteX2" fmla="*/ 0 w 914400"/>
                  <a:gd name="connsiteY2" fmla="*/ 0 h 599877"/>
                  <a:gd name="connsiteX0" fmla="*/ 624939 w 624939"/>
                  <a:gd name="connsiteY0" fmla="*/ 1029787 h 1046825"/>
                  <a:gd name="connsiteX1" fmla="*/ 99 w 624939"/>
                  <a:gd name="connsiteY1" fmla="*/ 933267 h 1046825"/>
                  <a:gd name="connsiteX2" fmla="*/ 569059 w 624939"/>
                  <a:gd name="connsiteY2" fmla="*/ 0 h 1046825"/>
                  <a:gd name="connsiteX0" fmla="*/ 633056 w 633056"/>
                  <a:gd name="connsiteY0" fmla="*/ 1029787 h 1046825"/>
                  <a:gd name="connsiteX1" fmla="*/ 8216 w 633056"/>
                  <a:gd name="connsiteY1" fmla="*/ 933267 h 1046825"/>
                  <a:gd name="connsiteX2" fmla="*/ 577176 w 633056"/>
                  <a:gd name="connsiteY2" fmla="*/ 0 h 1046825"/>
                  <a:gd name="connsiteX0" fmla="*/ 669507 w 669507"/>
                  <a:gd name="connsiteY0" fmla="*/ 1029787 h 1029804"/>
                  <a:gd name="connsiteX1" fmla="*/ 4027 w 669507"/>
                  <a:gd name="connsiteY1" fmla="*/ 737655 h 1029804"/>
                  <a:gd name="connsiteX2" fmla="*/ 613627 w 669507"/>
                  <a:gd name="connsiteY2" fmla="*/ 0 h 1029804"/>
                  <a:gd name="connsiteX0" fmla="*/ 703683 w 703683"/>
                  <a:gd name="connsiteY0" fmla="*/ 1029787 h 1030672"/>
                  <a:gd name="connsiteX1" fmla="*/ 38203 w 703683"/>
                  <a:gd name="connsiteY1" fmla="*/ 737655 h 1030672"/>
                  <a:gd name="connsiteX2" fmla="*/ 647803 w 703683"/>
                  <a:gd name="connsiteY2" fmla="*/ 0 h 1030672"/>
                  <a:gd name="connsiteX0" fmla="*/ 642668 w 642668"/>
                  <a:gd name="connsiteY0" fmla="*/ 1029788 h 1029806"/>
                  <a:gd name="connsiteX1" fmla="*/ 2588 w 642668"/>
                  <a:gd name="connsiteY1" fmla="*/ 737655 h 1029806"/>
                  <a:gd name="connsiteX2" fmla="*/ 612188 w 642668"/>
                  <a:gd name="connsiteY2" fmla="*/ 0 h 1029806"/>
                  <a:gd name="connsiteX0" fmla="*/ 713160 w 713160"/>
                  <a:gd name="connsiteY0" fmla="*/ 1029788 h 1032919"/>
                  <a:gd name="connsiteX1" fmla="*/ 73080 w 713160"/>
                  <a:gd name="connsiteY1" fmla="*/ 737655 h 1032919"/>
                  <a:gd name="connsiteX2" fmla="*/ 682680 w 713160"/>
                  <a:gd name="connsiteY2" fmla="*/ 0 h 1032919"/>
                  <a:gd name="connsiteX0" fmla="*/ 676519 w 676519"/>
                  <a:gd name="connsiteY0" fmla="*/ 1029788 h 1031574"/>
                  <a:gd name="connsiteX1" fmla="*/ 36439 w 676519"/>
                  <a:gd name="connsiteY1" fmla="*/ 737655 h 1031574"/>
                  <a:gd name="connsiteX2" fmla="*/ 646039 w 676519"/>
                  <a:gd name="connsiteY2" fmla="*/ 0 h 1031574"/>
                  <a:gd name="connsiteX0" fmla="*/ 711850 w 711850"/>
                  <a:gd name="connsiteY0" fmla="*/ 1029788 h 1034060"/>
                  <a:gd name="connsiteX1" fmla="*/ 31130 w 711850"/>
                  <a:gd name="connsiteY1" fmla="*/ 757216 h 1034060"/>
                  <a:gd name="connsiteX2" fmla="*/ 681370 w 711850"/>
                  <a:gd name="connsiteY2" fmla="*/ 0 h 1034060"/>
                  <a:gd name="connsiteX0" fmla="*/ 728240 w 728240"/>
                  <a:gd name="connsiteY0" fmla="*/ 1029788 h 1030736"/>
                  <a:gd name="connsiteX1" fmla="*/ 47520 w 728240"/>
                  <a:gd name="connsiteY1" fmla="*/ 757216 h 1030736"/>
                  <a:gd name="connsiteX2" fmla="*/ 697760 w 728240"/>
                  <a:gd name="connsiteY2" fmla="*/ 0 h 1030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8240" h="1030736">
                    <a:moveTo>
                      <a:pt x="728240" y="1029788"/>
                    </a:moveTo>
                    <a:cubicBezTo>
                      <a:pt x="519960" y="1031481"/>
                      <a:pt x="179600" y="1052736"/>
                      <a:pt x="47520" y="757216"/>
                    </a:cubicBezTo>
                    <a:cubicBezTo>
                      <a:pt x="-84560" y="461696"/>
                      <a:pt x="36090" y="40442"/>
                      <a:pt x="697760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9BE42BB3-DA24-4569-F22B-DC04F88BC308}"/>
                  </a:ext>
                </a:extLst>
              </p:cNvPr>
              <p:cNvSpPr txBox="1"/>
              <p:nvPr/>
            </p:nvSpPr>
            <p:spPr>
              <a:xfrm>
                <a:off x="10581852" y="4198043"/>
                <a:ext cx="16281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Duodenoscope</a:t>
                </a:r>
                <a:endParaRPr lang="fr-FR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CBD5ADC-4849-3098-E740-84D4A715A4E5}"/>
                </a:ext>
              </a:extLst>
            </p:cNvPr>
            <p:cNvSpPr txBox="1"/>
            <p:nvPr/>
          </p:nvSpPr>
          <p:spPr>
            <a:xfrm>
              <a:off x="10504785" y="6346387"/>
              <a:ext cx="16281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i="1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(cross-section </a:t>
              </a:r>
              <a:r>
                <a:rPr lang="fr-FR" sz="1400" i="1" dirty="0" err="1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view</a:t>
              </a:r>
              <a:r>
                <a:rPr lang="fr-FR" sz="1400" i="1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)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842C5CD3-EDEE-D8B9-6D86-11C38C1B087B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03/22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AE56976-BC2E-F861-F531-C38D0D8757A4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05282">
            <a:off x="7217686" y="1445266"/>
            <a:ext cx="4135146" cy="310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8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-0.02084 0.1761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64" grpId="0" animBg="1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33C9C-F095-D2F8-6D13-1B8FF0054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0396CC7-F2D5-C635-387C-DAE549DDFB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9013" y="1226153"/>
            <a:ext cx="3803742" cy="5400000"/>
          </a:xfrm>
          <a:prstGeom prst="rect">
            <a:avLst/>
          </a:prstGeom>
        </p:spPr>
      </p:pic>
      <p:grpSp>
        <p:nvGrpSpPr>
          <p:cNvPr id="192" name="Groupe 191">
            <a:extLst>
              <a:ext uri="{FF2B5EF4-FFF2-40B4-BE49-F238E27FC236}">
                <a16:creationId xmlns:a16="http://schemas.microsoft.com/office/drawing/2014/main" id="{E559F976-6DDA-77A6-6D9A-9F7C6AB26396}"/>
              </a:ext>
            </a:extLst>
          </p:cNvPr>
          <p:cNvGrpSpPr/>
          <p:nvPr/>
        </p:nvGrpSpPr>
        <p:grpSpPr>
          <a:xfrm>
            <a:off x="2015617" y="2038778"/>
            <a:ext cx="3803743" cy="4077931"/>
            <a:chOff x="2015617" y="2038778"/>
            <a:chExt cx="3803743" cy="4077931"/>
          </a:xfrm>
        </p:grpSpPr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7BED0BA7-5473-B762-82FB-4ADB5F048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617" y="2038778"/>
              <a:ext cx="3803743" cy="4077931"/>
            </a:xfrm>
            <a:prstGeom prst="rect">
              <a:avLst/>
            </a:prstGeom>
          </p:spPr>
        </p:pic>
        <p:sp>
          <p:nvSpPr>
            <p:cNvPr id="188" name="ZoneTexte 187">
              <a:extLst>
                <a:ext uri="{FF2B5EF4-FFF2-40B4-BE49-F238E27FC236}">
                  <a16:creationId xmlns:a16="http://schemas.microsoft.com/office/drawing/2014/main" id="{B889CA24-8FC1-20DC-4566-C64E5183AA0E}"/>
                </a:ext>
              </a:extLst>
            </p:cNvPr>
            <p:cNvSpPr txBox="1"/>
            <p:nvPr/>
          </p:nvSpPr>
          <p:spPr>
            <a:xfrm>
              <a:off x="2158443" y="3143250"/>
              <a:ext cx="1596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/>
                <a:t>Duodenoscope</a:t>
              </a:r>
              <a:endParaRPr lang="fr-FR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CAF36D9-20E7-E3F3-6D8F-5205AA561D3A}"/>
              </a:ext>
            </a:extLst>
          </p:cNvPr>
          <p:cNvGrpSpPr/>
          <p:nvPr/>
        </p:nvGrpSpPr>
        <p:grpSpPr>
          <a:xfrm>
            <a:off x="6644639" y="1462276"/>
            <a:ext cx="5249307" cy="4170962"/>
            <a:chOff x="6644639" y="1462276"/>
            <a:chExt cx="5249307" cy="4170962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76998F5-F1A4-15FD-AA8A-B309D67DE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65545" y="1462276"/>
              <a:ext cx="4628401" cy="4146348"/>
            </a:xfrm>
            <a:prstGeom prst="rect">
              <a:avLst/>
            </a:prstGeom>
          </p:spPr>
        </p:pic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4D9C5170-0774-9135-97AA-A2AEC6348CDA}"/>
                </a:ext>
              </a:extLst>
            </p:cNvPr>
            <p:cNvGrpSpPr/>
            <p:nvPr/>
          </p:nvGrpSpPr>
          <p:grpSpPr>
            <a:xfrm>
              <a:off x="6644639" y="1635262"/>
              <a:ext cx="5020529" cy="3997976"/>
              <a:chOff x="6644639" y="1635262"/>
              <a:chExt cx="5020529" cy="3997976"/>
            </a:xfrm>
          </p:grpSpPr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8B870C6-F06A-527C-ADC0-6281531E8E69}"/>
                  </a:ext>
                </a:extLst>
              </p:cNvPr>
              <p:cNvSpPr txBox="1"/>
              <p:nvPr/>
            </p:nvSpPr>
            <p:spPr>
              <a:xfrm>
                <a:off x="10346690" y="1902473"/>
                <a:ext cx="10543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Stomach</a:t>
                </a:r>
                <a:endParaRPr lang="fr-FR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D4A599B-EC64-9E87-BBDB-B7B887759EAC}"/>
                  </a:ext>
                </a:extLst>
              </p:cNvPr>
              <p:cNvSpPr txBox="1"/>
              <p:nvPr/>
            </p:nvSpPr>
            <p:spPr>
              <a:xfrm>
                <a:off x="7038932" y="5263906"/>
                <a:ext cx="12849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Duodenum</a:t>
                </a:r>
                <a:endParaRPr lang="fr-FR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761E16B-0848-3B1E-8F5C-1194F53BD7FC}"/>
                  </a:ext>
                </a:extLst>
              </p:cNvPr>
              <p:cNvSpPr txBox="1"/>
              <p:nvPr/>
            </p:nvSpPr>
            <p:spPr>
              <a:xfrm>
                <a:off x="10380177" y="3178668"/>
                <a:ext cx="12849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Pancreas</a:t>
                </a:r>
                <a:endParaRPr lang="fr-FR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E3F42B9-DDBE-AD27-804C-811F9776C30E}"/>
                  </a:ext>
                </a:extLst>
              </p:cNvPr>
              <p:cNvSpPr txBox="1"/>
              <p:nvPr/>
            </p:nvSpPr>
            <p:spPr>
              <a:xfrm>
                <a:off x="7937221" y="1635262"/>
                <a:ext cx="180411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Common </a:t>
                </a:r>
              </a:p>
              <a:p>
                <a:pPr algn="ctr"/>
                <a:r>
                  <a:rPr lang="fr-FR" dirty="0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bile </a:t>
                </a:r>
                <a:r>
                  <a:rPr lang="fr-FR" dirty="0" err="1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duct</a:t>
                </a:r>
                <a:r>
                  <a:rPr lang="fr-FR" dirty="0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E0506DE-5870-E97D-313F-8C363FA85584}"/>
                  </a:ext>
                </a:extLst>
              </p:cNvPr>
              <p:cNvSpPr txBox="1"/>
              <p:nvPr/>
            </p:nvSpPr>
            <p:spPr>
              <a:xfrm>
                <a:off x="6644639" y="2136517"/>
                <a:ext cx="12849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>
                    <a:latin typeface="Calibri   "/>
                    <a:ea typeface="Tahoma" panose="020B0604030504040204" pitchFamily="34" charset="0"/>
                    <a:cs typeface="Tahoma" panose="020B0604030504040204" pitchFamily="34" charset="0"/>
                  </a:rPr>
                  <a:t>Gallbladder</a:t>
                </a:r>
                <a:endParaRPr lang="fr-FR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1" name="Connecteur droit avec flèche 10">
                <a:extLst>
                  <a:ext uri="{FF2B5EF4-FFF2-40B4-BE49-F238E27FC236}">
                    <a16:creationId xmlns:a16="http://schemas.microsoft.com/office/drawing/2014/main" id="{DBE15029-1396-9962-B7DD-A0F9DC23BE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7135" y="2435949"/>
                <a:ext cx="549343" cy="40375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avec flèche 12">
                <a:extLst>
                  <a:ext uri="{FF2B5EF4-FFF2-40B4-BE49-F238E27FC236}">
                    <a16:creationId xmlns:a16="http://schemas.microsoft.com/office/drawing/2014/main" id="{B3868AF3-6BE6-EC42-54EF-0522F0AA0073}"/>
                  </a:ext>
                </a:extLst>
              </p:cNvPr>
              <p:cNvCxnSpPr>
                <a:cxnSpLocks/>
                <a:stCxn id="5" idx="0"/>
              </p:cNvCxnSpPr>
              <p:nvPr/>
            </p:nvCxnSpPr>
            <p:spPr>
              <a:xfrm flipV="1">
                <a:off x="7681428" y="4810942"/>
                <a:ext cx="642495" cy="45296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2BCC0F4F-F6D7-084B-A173-4F450F9F07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654121" y="2297635"/>
                <a:ext cx="137031" cy="362873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61AF5A7-1535-AE88-1105-9B1D969EB9E4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1A2E5B6-8F41-251E-E6A8-9FCCB9033ABC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E2C2901-7A12-17C5-A407-711859D416C7}"/>
              </a:ext>
            </a:extLst>
          </p:cNvPr>
          <p:cNvSpPr txBox="1"/>
          <p:nvPr/>
        </p:nvSpPr>
        <p:spPr>
          <a:xfrm>
            <a:off x="2050198" y="382873"/>
            <a:ext cx="8774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to </a:t>
            </a:r>
            <a:r>
              <a:rPr lang="fr-FR" sz="2800" dirty="0" err="1"/>
              <a:t>transfer</a:t>
            </a:r>
            <a:r>
              <a:rPr lang="fr-FR" sz="2800" dirty="0"/>
              <a:t> the </a:t>
            </a:r>
            <a:r>
              <a:rPr lang="fr-FR" sz="2800" dirty="0" err="1"/>
              <a:t>technology</a:t>
            </a:r>
            <a:r>
              <a:rPr lang="fr-FR" sz="2800" dirty="0"/>
              <a:t> </a:t>
            </a:r>
            <a:r>
              <a:rPr lang="fr-FR" sz="2800" dirty="0" err="1"/>
              <a:t>from</a:t>
            </a:r>
            <a:r>
              <a:rPr lang="fr-FR" sz="2800" dirty="0"/>
              <a:t> « mouse to </a:t>
            </a:r>
            <a:r>
              <a:rPr lang="fr-FR" sz="2800" dirty="0" err="1"/>
              <a:t>human</a:t>
            </a:r>
            <a:r>
              <a:rPr lang="fr-FR" sz="2800" dirty="0"/>
              <a:t> »?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906A62B-0E81-5386-BED8-BFE90AD48E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28FEED4F-53D4-2894-478E-06432422FBA5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A85342DC-2EF5-A281-3EAA-5B3E6B019478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693F89C7-5ED9-E501-EB40-D68EA370F439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00954DCF-3612-F799-FE55-A9257D20812D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0CE58CDB-F53A-5721-81CF-52CA8D02BA35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B01FD9FC-018E-6094-A053-F766F58B2AAC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F09218B5-4C1E-2F8A-5E38-A2FFC4EA4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49" name="Image 48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F6B94230-8E68-5287-8808-58F931DEF3A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EF2622D8-235A-4361-1937-54EB2B5C615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8786C5E5-8018-DA29-F7FC-77633C9BE2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32171830-CF23-81B6-FD55-216F1D79EDFF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195C1CE1-B3B6-5018-3DCB-B8178FCC77E6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1687244-22F6-D569-AA35-00759801FADD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6EEDAA3-7462-F603-DC1D-0F71413784A1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82DCAEDE-3997-0FA2-A207-0BE7BBFD0186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B893547D-603C-D243-E864-5CF34F203226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7ADA919-3FED-355C-4A0A-A7F03D3A2AAD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053380B0-48D7-03F2-7035-4D681993ABBC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9E2A3A2F-5E00-D5BE-BBB8-A260BA7E3C28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C4458351-87E5-9EC1-9D09-5FBD7EEE4C94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E75DE6E2-2C51-2AD7-7F30-C75852F0D46E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B08611CA-7043-C928-F7C8-04D73A7C9E76}"/>
              </a:ext>
            </a:extLst>
          </p:cNvPr>
          <p:cNvSpPr txBox="1"/>
          <p:nvPr/>
        </p:nvSpPr>
        <p:spPr>
          <a:xfrm>
            <a:off x="2011209" y="-62222"/>
            <a:ext cx="282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Knowledge</a:t>
            </a:r>
            <a:r>
              <a:rPr lang="fr-FR" sz="3200" b="1" dirty="0"/>
              <a:t> gap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D559369-31F8-EAC6-8B5C-07BDE7799BD3}"/>
              </a:ext>
            </a:extLst>
          </p:cNvPr>
          <p:cNvGrpSpPr/>
          <p:nvPr/>
        </p:nvGrpSpPr>
        <p:grpSpPr>
          <a:xfrm>
            <a:off x="9743440" y="3876041"/>
            <a:ext cx="2466563" cy="2446901"/>
            <a:chOff x="9743440" y="3876041"/>
            <a:chExt cx="2466563" cy="2446901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A1DA15FB-4418-1892-ED94-F50B771AD511}"/>
                </a:ext>
              </a:extLst>
            </p:cNvPr>
            <p:cNvGrpSpPr/>
            <p:nvPr/>
          </p:nvGrpSpPr>
          <p:grpSpPr>
            <a:xfrm>
              <a:off x="10581852" y="4810942"/>
              <a:ext cx="1512000" cy="1512000"/>
              <a:chOff x="9483309" y="4845538"/>
              <a:chExt cx="1512000" cy="1512000"/>
            </a:xfrm>
          </p:grpSpPr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5F7B2E79-9CD9-0C0E-9C1F-392C81A4ECE2}"/>
                  </a:ext>
                </a:extLst>
              </p:cNvPr>
              <p:cNvSpPr/>
              <p:nvPr/>
            </p:nvSpPr>
            <p:spPr>
              <a:xfrm>
                <a:off x="9483309" y="4845538"/>
                <a:ext cx="1512000" cy="151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D27443D3-0E0F-A265-7DCB-329EF05DE4C6}"/>
                  </a:ext>
                </a:extLst>
              </p:cNvPr>
              <p:cNvSpPr/>
              <p:nvPr/>
            </p:nvSpPr>
            <p:spPr>
              <a:xfrm>
                <a:off x="9561272" y="4921797"/>
                <a:ext cx="1368000" cy="1368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38000">
                    <a:schemeClr val="bg1">
                      <a:lumMod val="75000"/>
                    </a:schemeClr>
                  </a:gs>
                  <a:gs pos="80000">
                    <a:schemeClr val="tx1">
                      <a:lumMod val="65000"/>
                      <a:lumOff val="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46B0E73-9EE1-B073-7402-5A804B49F7F3}"/>
                  </a:ext>
                </a:extLst>
              </p:cNvPr>
              <p:cNvSpPr/>
              <p:nvPr/>
            </p:nvSpPr>
            <p:spPr>
              <a:xfrm>
                <a:off x="9685580" y="5343634"/>
                <a:ext cx="270000" cy="270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4313BC6C-4696-9D42-EA5F-177A28AF91CF}"/>
                  </a:ext>
                </a:extLst>
              </p:cNvPr>
              <p:cNvSpPr/>
              <p:nvPr/>
            </p:nvSpPr>
            <p:spPr>
              <a:xfrm>
                <a:off x="10514994" y="5132790"/>
                <a:ext cx="270000" cy="270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FF5FC04-BBA1-EF82-C92A-9F5FE9992B2C}"/>
                  </a:ext>
                </a:extLst>
              </p:cNvPr>
              <p:cNvSpPr/>
              <p:nvPr/>
            </p:nvSpPr>
            <p:spPr>
              <a:xfrm>
                <a:off x="10566625" y="5729452"/>
                <a:ext cx="270000" cy="270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FCB23805-EC3E-ABB0-CAF4-31CA4E90A325}"/>
                  </a:ext>
                </a:extLst>
              </p:cNvPr>
              <p:cNvSpPr/>
              <p:nvPr/>
            </p:nvSpPr>
            <p:spPr>
              <a:xfrm>
                <a:off x="10253392" y="5392963"/>
                <a:ext cx="396000" cy="396000"/>
              </a:xfrm>
              <a:prstGeom prst="ellipse">
                <a:avLst/>
              </a:prstGeom>
              <a:pattFill prst="lgCheck">
                <a:fgClr>
                  <a:srgbClr val="CCCDAF"/>
                </a:fgClr>
                <a:bgClr>
                  <a:srgbClr val="E1DFC2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Organigramme : Délai 32">
                <a:extLst>
                  <a:ext uri="{FF2B5EF4-FFF2-40B4-BE49-F238E27FC236}">
                    <a16:creationId xmlns:a16="http://schemas.microsoft.com/office/drawing/2014/main" id="{35CFE929-6065-E9DF-923A-9232D5543D62}"/>
                  </a:ext>
                </a:extLst>
              </p:cNvPr>
              <p:cNvSpPr/>
              <p:nvPr/>
            </p:nvSpPr>
            <p:spPr>
              <a:xfrm rot="16200000">
                <a:off x="10201595" y="4999047"/>
                <a:ext cx="242578" cy="226418"/>
              </a:xfrm>
              <a:prstGeom prst="flowChartDelay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060D46D8-EF82-865D-19BB-25E347DA2A53}"/>
                  </a:ext>
                </a:extLst>
              </p:cNvPr>
              <p:cNvSpPr/>
              <p:nvPr/>
            </p:nvSpPr>
            <p:spPr>
              <a:xfrm>
                <a:off x="10427754" y="6002283"/>
                <a:ext cx="180000" cy="180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A864007F-DB5D-3748-EED9-E9CBCF66A3C3}"/>
                  </a:ext>
                </a:extLst>
              </p:cNvPr>
              <p:cNvSpPr/>
              <p:nvPr/>
            </p:nvSpPr>
            <p:spPr>
              <a:xfrm>
                <a:off x="9775323" y="5674948"/>
                <a:ext cx="558000" cy="558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EF66CFC1-0996-5FAE-62B9-18F4C4C41216}"/>
                  </a:ext>
                </a:extLst>
              </p:cNvPr>
              <p:cNvSpPr/>
              <p:nvPr/>
            </p:nvSpPr>
            <p:spPr>
              <a:xfrm>
                <a:off x="9803435" y="5701186"/>
                <a:ext cx="504000" cy="5040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F8605FCA-FDA1-5965-0DC2-29F22AF300D4}"/>
                </a:ext>
              </a:extLst>
            </p:cNvPr>
            <p:cNvSpPr/>
            <p:nvPr/>
          </p:nvSpPr>
          <p:spPr>
            <a:xfrm>
              <a:off x="9743440" y="3876041"/>
              <a:ext cx="914400" cy="467360"/>
            </a:xfrm>
            <a:custGeom>
              <a:avLst/>
              <a:gdLst>
                <a:gd name="connsiteX0" fmla="*/ 914400 w 914400"/>
                <a:gd name="connsiteY0" fmla="*/ 497840 h 538702"/>
                <a:gd name="connsiteX1" fmla="*/ 838200 w 914400"/>
                <a:gd name="connsiteY1" fmla="*/ 497840 h 538702"/>
                <a:gd name="connsiteX2" fmla="*/ 289560 w 914400"/>
                <a:gd name="connsiteY2" fmla="*/ 502920 h 538702"/>
                <a:gd name="connsiteX3" fmla="*/ 0 w 914400"/>
                <a:gd name="connsiteY3" fmla="*/ 0 h 538702"/>
                <a:gd name="connsiteX0" fmla="*/ 914400 w 914400"/>
                <a:gd name="connsiteY0" fmla="*/ 497840 h 502920"/>
                <a:gd name="connsiteX1" fmla="*/ 289560 w 914400"/>
                <a:gd name="connsiteY1" fmla="*/ 502920 h 502920"/>
                <a:gd name="connsiteX2" fmla="*/ 0 w 914400"/>
                <a:gd name="connsiteY2" fmla="*/ 0 h 502920"/>
                <a:gd name="connsiteX0" fmla="*/ 914400 w 914400"/>
                <a:gd name="connsiteY0" fmla="*/ 497840 h 538881"/>
                <a:gd name="connsiteX1" fmla="*/ 289560 w 914400"/>
                <a:gd name="connsiteY1" fmla="*/ 502920 h 538881"/>
                <a:gd name="connsiteX2" fmla="*/ 0 w 914400"/>
                <a:gd name="connsiteY2" fmla="*/ 0 h 538881"/>
                <a:gd name="connsiteX0" fmla="*/ 914400 w 914400"/>
                <a:gd name="connsiteY0" fmla="*/ 599440 h 599877"/>
                <a:gd name="connsiteX1" fmla="*/ 289560 w 914400"/>
                <a:gd name="connsiteY1" fmla="*/ 502920 h 599877"/>
                <a:gd name="connsiteX2" fmla="*/ 0 w 914400"/>
                <a:gd name="connsiteY2" fmla="*/ 0 h 599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599877">
                  <a:moveTo>
                    <a:pt x="914400" y="599440"/>
                  </a:moveTo>
                  <a:cubicBezTo>
                    <a:pt x="706120" y="601133"/>
                    <a:pt x="441960" y="602827"/>
                    <a:pt x="289560" y="502920"/>
                  </a:cubicBezTo>
                  <a:cubicBezTo>
                    <a:pt x="137160" y="403013"/>
                    <a:pt x="74930" y="209973"/>
                    <a:pt x="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F6D4296E-A62F-9E3C-4A18-28F440754316}"/>
                </a:ext>
              </a:extLst>
            </p:cNvPr>
            <p:cNvSpPr/>
            <p:nvPr/>
          </p:nvSpPr>
          <p:spPr>
            <a:xfrm flipV="1">
              <a:off x="9924520" y="4454465"/>
              <a:ext cx="728240" cy="803038"/>
            </a:xfrm>
            <a:custGeom>
              <a:avLst/>
              <a:gdLst>
                <a:gd name="connsiteX0" fmla="*/ 914400 w 914400"/>
                <a:gd name="connsiteY0" fmla="*/ 497840 h 538702"/>
                <a:gd name="connsiteX1" fmla="*/ 838200 w 914400"/>
                <a:gd name="connsiteY1" fmla="*/ 497840 h 538702"/>
                <a:gd name="connsiteX2" fmla="*/ 289560 w 914400"/>
                <a:gd name="connsiteY2" fmla="*/ 502920 h 538702"/>
                <a:gd name="connsiteX3" fmla="*/ 0 w 914400"/>
                <a:gd name="connsiteY3" fmla="*/ 0 h 538702"/>
                <a:gd name="connsiteX0" fmla="*/ 914400 w 914400"/>
                <a:gd name="connsiteY0" fmla="*/ 497840 h 502920"/>
                <a:gd name="connsiteX1" fmla="*/ 289560 w 914400"/>
                <a:gd name="connsiteY1" fmla="*/ 502920 h 502920"/>
                <a:gd name="connsiteX2" fmla="*/ 0 w 914400"/>
                <a:gd name="connsiteY2" fmla="*/ 0 h 502920"/>
                <a:gd name="connsiteX0" fmla="*/ 914400 w 914400"/>
                <a:gd name="connsiteY0" fmla="*/ 497840 h 538881"/>
                <a:gd name="connsiteX1" fmla="*/ 289560 w 914400"/>
                <a:gd name="connsiteY1" fmla="*/ 502920 h 538881"/>
                <a:gd name="connsiteX2" fmla="*/ 0 w 914400"/>
                <a:gd name="connsiteY2" fmla="*/ 0 h 538881"/>
                <a:gd name="connsiteX0" fmla="*/ 914400 w 914400"/>
                <a:gd name="connsiteY0" fmla="*/ 599440 h 599877"/>
                <a:gd name="connsiteX1" fmla="*/ 289560 w 914400"/>
                <a:gd name="connsiteY1" fmla="*/ 502920 h 599877"/>
                <a:gd name="connsiteX2" fmla="*/ 0 w 914400"/>
                <a:gd name="connsiteY2" fmla="*/ 0 h 599877"/>
                <a:gd name="connsiteX0" fmla="*/ 624939 w 624939"/>
                <a:gd name="connsiteY0" fmla="*/ 1029787 h 1046825"/>
                <a:gd name="connsiteX1" fmla="*/ 99 w 624939"/>
                <a:gd name="connsiteY1" fmla="*/ 933267 h 1046825"/>
                <a:gd name="connsiteX2" fmla="*/ 569059 w 624939"/>
                <a:gd name="connsiteY2" fmla="*/ 0 h 1046825"/>
                <a:gd name="connsiteX0" fmla="*/ 633056 w 633056"/>
                <a:gd name="connsiteY0" fmla="*/ 1029787 h 1046825"/>
                <a:gd name="connsiteX1" fmla="*/ 8216 w 633056"/>
                <a:gd name="connsiteY1" fmla="*/ 933267 h 1046825"/>
                <a:gd name="connsiteX2" fmla="*/ 577176 w 633056"/>
                <a:gd name="connsiteY2" fmla="*/ 0 h 1046825"/>
                <a:gd name="connsiteX0" fmla="*/ 669507 w 669507"/>
                <a:gd name="connsiteY0" fmla="*/ 1029787 h 1029804"/>
                <a:gd name="connsiteX1" fmla="*/ 4027 w 669507"/>
                <a:gd name="connsiteY1" fmla="*/ 737655 h 1029804"/>
                <a:gd name="connsiteX2" fmla="*/ 613627 w 669507"/>
                <a:gd name="connsiteY2" fmla="*/ 0 h 1029804"/>
                <a:gd name="connsiteX0" fmla="*/ 703683 w 703683"/>
                <a:gd name="connsiteY0" fmla="*/ 1029787 h 1030672"/>
                <a:gd name="connsiteX1" fmla="*/ 38203 w 703683"/>
                <a:gd name="connsiteY1" fmla="*/ 737655 h 1030672"/>
                <a:gd name="connsiteX2" fmla="*/ 647803 w 703683"/>
                <a:gd name="connsiteY2" fmla="*/ 0 h 1030672"/>
                <a:gd name="connsiteX0" fmla="*/ 642668 w 642668"/>
                <a:gd name="connsiteY0" fmla="*/ 1029788 h 1029806"/>
                <a:gd name="connsiteX1" fmla="*/ 2588 w 642668"/>
                <a:gd name="connsiteY1" fmla="*/ 737655 h 1029806"/>
                <a:gd name="connsiteX2" fmla="*/ 612188 w 642668"/>
                <a:gd name="connsiteY2" fmla="*/ 0 h 1029806"/>
                <a:gd name="connsiteX0" fmla="*/ 713160 w 713160"/>
                <a:gd name="connsiteY0" fmla="*/ 1029788 h 1032919"/>
                <a:gd name="connsiteX1" fmla="*/ 73080 w 713160"/>
                <a:gd name="connsiteY1" fmla="*/ 737655 h 1032919"/>
                <a:gd name="connsiteX2" fmla="*/ 682680 w 713160"/>
                <a:gd name="connsiteY2" fmla="*/ 0 h 1032919"/>
                <a:gd name="connsiteX0" fmla="*/ 676519 w 676519"/>
                <a:gd name="connsiteY0" fmla="*/ 1029788 h 1031574"/>
                <a:gd name="connsiteX1" fmla="*/ 36439 w 676519"/>
                <a:gd name="connsiteY1" fmla="*/ 737655 h 1031574"/>
                <a:gd name="connsiteX2" fmla="*/ 646039 w 676519"/>
                <a:gd name="connsiteY2" fmla="*/ 0 h 1031574"/>
                <a:gd name="connsiteX0" fmla="*/ 711850 w 711850"/>
                <a:gd name="connsiteY0" fmla="*/ 1029788 h 1034060"/>
                <a:gd name="connsiteX1" fmla="*/ 31130 w 711850"/>
                <a:gd name="connsiteY1" fmla="*/ 757216 h 1034060"/>
                <a:gd name="connsiteX2" fmla="*/ 681370 w 711850"/>
                <a:gd name="connsiteY2" fmla="*/ 0 h 1034060"/>
                <a:gd name="connsiteX0" fmla="*/ 728240 w 728240"/>
                <a:gd name="connsiteY0" fmla="*/ 1029788 h 1030736"/>
                <a:gd name="connsiteX1" fmla="*/ 47520 w 728240"/>
                <a:gd name="connsiteY1" fmla="*/ 757216 h 1030736"/>
                <a:gd name="connsiteX2" fmla="*/ 697760 w 728240"/>
                <a:gd name="connsiteY2" fmla="*/ 0 h 103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8240" h="1030736">
                  <a:moveTo>
                    <a:pt x="728240" y="1029788"/>
                  </a:moveTo>
                  <a:cubicBezTo>
                    <a:pt x="519960" y="1031481"/>
                    <a:pt x="179600" y="1052736"/>
                    <a:pt x="47520" y="757216"/>
                  </a:cubicBezTo>
                  <a:cubicBezTo>
                    <a:pt x="-84560" y="461696"/>
                    <a:pt x="36090" y="40442"/>
                    <a:pt x="69776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1D439E19-2157-1DAE-D50E-3BBD9C9EE262}"/>
                </a:ext>
              </a:extLst>
            </p:cNvPr>
            <p:cNvSpPr txBox="1"/>
            <p:nvPr/>
          </p:nvSpPr>
          <p:spPr>
            <a:xfrm>
              <a:off x="10581852" y="4198043"/>
              <a:ext cx="16281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Duodenoscope</a:t>
              </a:r>
              <a:endPara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61060CD4-6822-0A12-1211-4477FE3E98C2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03/22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17454F2-73A8-D3FC-6A40-C5A3EFE94E24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05282">
            <a:off x="7217686" y="1445266"/>
            <a:ext cx="4135146" cy="3101360"/>
          </a:xfrm>
          <a:prstGeom prst="rect">
            <a:avLst/>
          </a:prstGeom>
        </p:spPr>
      </p:pic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68C7E084-05C2-D045-3F30-19BEDAB96FDB}"/>
              </a:ext>
            </a:extLst>
          </p:cNvPr>
          <p:cNvSpPr/>
          <p:nvPr/>
        </p:nvSpPr>
        <p:spPr>
          <a:xfrm>
            <a:off x="9906811" y="1637622"/>
            <a:ext cx="487543" cy="2157267"/>
          </a:xfrm>
          <a:custGeom>
            <a:avLst/>
            <a:gdLst>
              <a:gd name="connsiteX0" fmla="*/ 194733 w 646505"/>
              <a:gd name="connsiteY0" fmla="*/ 0 h 2654300"/>
              <a:gd name="connsiteX1" fmla="*/ 249767 w 646505"/>
              <a:gd name="connsiteY1" fmla="*/ 359834 h 2654300"/>
              <a:gd name="connsiteX2" fmla="*/ 524933 w 646505"/>
              <a:gd name="connsiteY2" fmla="*/ 1147234 h 2654300"/>
              <a:gd name="connsiteX3" fmla="*/ 643467 w 646505"/>
              <a:gd name="connsiteY3" fmla="*/ 1642534 h 2654300"/>
              <a:gd name="connsiteX4" fmla="*/ 601133 w 646505"/>
              <a:gd name="connsiteY4" fmla="*/ 2078567 h 2654300"/>
              <a:gd name="connsiteX5" fmla="*/ 491067 w 646505"/>
              <a:gd name="connsiteY5" fmla="*/ 2383367 h 2654300"/>
              <a:gd name="connsiteX6" fmla="*/ 283633 w 646505"/>
              <a:gd name="connsiteY6" fmla="*/ 2573867 h 2654300"/>
              <a:gd name="connsiteX7" fmla="*/ 122767 w 646505"/>
              <a:gd name="connsiteY7" fmla="*/ 2637367 h 2654300"/>
              <a:gd name="connsiteX8" fmla="*/ 0 w 646505"/>
              <a:gd name="connsiteY8" fmla="*/ 2654300 h 2654300"/>
              <a:gd name="csX0" fmla="*/ 317895 w 769667"/>
              <a:gd name="csY0" fmla="*/ 0 h 2682728"/>
              <a:gd name="csX1" fmla="*/ 372929 w 769667"/>
              <a:gd name="csY1" fmla="*/ 359834 h 2682728"/>
              <a:gd name="csX2" fmla="*/ 648095 w 769667"/>
              <a:gd name="csY2" fmla="*/ 1147234 h 2682728"/>
              <a:gd name="csX3" fmla="*/ 766629 w 769667"/>
              <a:gd name="csY3" fmla="*/ 1642534 h 2682728"/>
              <a:gd name="csX4" fmla="*/ 724295 w 769667"/>
              <a:gd name="csY4" fmla="*/ 2078567 h 2682728"/>
              <a:gd name="csX5" fmla="*/ 614229 w 769667"/>
              <a:gd name="csY5" fmla="*/ 2383367 h 2682728"/>
              <a:gd name="csX6" fmla="*/ 406795 w 769667"/>
              <a:gd name="csY6" fmla="*/ 2573867 h 2682728"/>
              <a:gd name="csX7" fmla="*/ 245929 w 769667"/>
              <a:gd name="csY7" fmla="*/ 2637367 h 2682728"/>
              <a:gd name="csX8" fmla="*/ 0 w 769667"/>
              <a:gd name="csY8" fmla="*/ 2682728 h 2682728"/>
              <a:gd name="csX0" fmla="*/ 317895 w 769667"/>
              <a:gd name="csY0" fmla="*/ 0 h 2682728"/>
              <a:gd name="csX1" fmla="*/ 372929 w 769667"/>
              <a:gd name="csY1" fmla="*/ 359834 h 2682728"/>
              <a:gd name="csX2" fmla="*/ 648095 w 769667"/>
              <a:gd name="csY2" fmla="*/ 1147234 h 2682728"/>
              <a:gd name="csX3" fmla="*/ 766629 w 769667"/>
              <a:gd name="csY3" fmla="*/ 1642534 h 2682728"/>
              <a:gd name="csX4" fmla="*/ 724295 w 769667"/>
              <a:gd name="csY4" fmla="*/ 2078567 h 2682728"/>
              <a:gd name="csX5" fmla="*/ 614229 w 769667"/>
              <a:gd name="csY5" fmla="*/ 2383367 h 2682728"/>
              <a:gd name="csX6" fmla="*/ 406795 w 769667"/>
              <a:gd name="csY6" fmla="*/ 2573867 h 2682728"/>
              <a:gd name="csX7" fmla="*/ 0 w 769667"/>
              <a:gd name="csY7" fmla="*/ 2682728 h 2682728"/>
              <a:gd name="csX0" fmla="*/ 317895 w 769667"/>
              <a:gd name="csY0" fmla="*/ 0 h 2682728"/>
              <a:gd name="csX1" fmla="*/ 372929 w 769667"/>
              <a:gd name="csY1" fmla="*/ 359834 h 2682728"/>
              <a:gd name="csX2" fmla="*/ 648095 w 769667"/>
              <a:gd name="csY2" fmla="*/ 1147234 h 2682728"/>
              <a:gd name="csX3" fmla="*/ 766629 w 769667"/>
              <a:gd name="csY3" fmla="*/ 1642534 h 2682728"/>
              <a:gd name="csX4" fmla="*/ 724295 w 769667"/>
              <a:gd name="csY4" fmla="*/ 2078567 h 2682728"/>
              <a:gd name="csX5" fmla="*/ 614229 w 769667"/>
              <a:gd name="csY5" fmla="*/ 2383367 h 2682728"/>
              <a:gd name="csX6" fmla="*/ 397784 w 769667"/>
              <a:gd name="csY6" fmla="*/ 2566759 h 2682728"/>
              <a:gd name="csX7" fmla="*/ 0 w 769667"/>
              <a:gd name="csY7" fmla="*/ 2682728 h 2682728"/>
              <a:gd name="csX0" fmla="*/ 317895 w 775035"/>
              <a:gd name="csY0" fmla="*/ 0 h 2682728"/>
              <a:gd name="csX1" fmla="*/ 372929 w 775035"/>
              <a:gd name="csY1" fmla="*/ 359834 h 2682728"/>
              <a:gd name="csX2" fmla="*/ 648095 w 775035"/>
              <a:gd name="csY2" fmla="*/ 1147234 h 2682728"/>
              <a:gd name="csX3" fmla="*/ 766629 w 775035"/>
              <a:gd name="csY3" fmla="*/ 1642534 h 2682728"/>
              <a:gd name="csX4" fmla="*/ 724295 w 775035"/>
              <a:gd name="csY4" fmla="*/ 2078567 h 2682728"/>
              <a:gd name="csX5" fmla="*/ 397784 w 775035"/>
              <a:gd name="csY5" fmla="*/ 2566759 h 2682728"/>
              <a:gd name="csX6" fmla="*/ 0 w 775035"/>
              <a:gd name="csY6" fmla="*/ 2682728 h 2682728"/>
              <a:gd name="csX0" fmla="*/ 317895 w 775035"/>
              <a:gd name="csY0" fmla="*/ 0 h 2682728"/>
              <a:gd name="csX1" fmla="*/ 372929 w 775035"/>
              <a:gd name="csY1" fmla="*/ 359834 h 2682728"/>
              <a:gd name="csX2" fmla="*/ 648095 w 775035"/>
              <a:gd name="csY2" fmla="*/ 1147234 h 2682728"/>
              <a:gd name="csX3" fmla="*/ 766629 w 775035"/>
              <a:gd name="csY3" fmla="*/ 1642534 h 2682728"/>
              <a:gd name="csX4" fmla="*/ 724295 w 775035"/>
              <a:gd name="csY4" fmla="*/ 2078567 h 2682728"/>
              <a:gd name="csX5" fmla="*/ 397784 w 775035"/>
              <a:gd name="csY5" fmla="*/ 2566759 h 2682728"/>
              <a:gd name="csX6" fmla="*/ 0 w 775035"/>
              <a:gd name="csY6" fmla="*/ 2682728 h 2682728"/>
              <a:gd name="csX0" fmla="*/ 317895 w 773846"/>
              <a:gd name="csY0" fmla="*/ 0 h 2682728"/>
              <a:gd name="csX1" fmla="*/ 372929 w 773846"/>
              <a:gd name="csY1" fmla="*/ 359834 h 2682728"/>
              <a:gd name="csX2" fmla="*/ 648095 w 773846"/>
              <a:gd name="csY2" fmla="*/ 1147234 h 2682728"/>
              <a:gd name="csX3" fmla="*/ 766629 w 773846"/>
              <a:gd name="csY3" fmla="*/ 1642534 h 2682728"/>
              <a:gd name="csX4" fmla="*/ 724295 w 773846"/>
              <a:gd name="csY4" fmla="*/ 2078567 h 2682728"/>
              <a:gd name="csX5" fmla="*/ 427823 w 773846"/>
              <a:gd name="csY5" fmla="*/ 2531224 h 2682728"/>
              <a:gd name="csX6" fmla="*/ 0 w 773846"/>
              <a:gd name="csY6" fmla="*/ 2682728 h 2682728"/>
              <a:gd name="csX0" fmla="*/ 317895 w 773846"/>
              <a:gd name="csY0" fmla="*/ 0 h 2682728"/>
              <a:gd name="csX1" fmla="*/ 372929 w 773846"/>
              <a:gd name="csY1" fmla="*/ 359834 h 2682728"/>
              <a:gd name="csX2" fmla="*/ 648095 w 773846"/>
              <a:gd name="csY2" fmla="*/ 1147234 h 2682728"/>
              <a:gd name="csX3" fmla="*/ 766629 w 773846"/>
              <a:gd name="csY3" fmla="*/ 1642534 h 2682728"/>
              <a:gd name="csX4" fmla="*/ 724295 w 773846"/>
              <a:gd name="csY4" fmla="*/ 2078567 h 2682728"/>
              <a:gd name="csX5" fmla="*/ 427823 w 773846"/>
              <a:gd name="csY5" fmla="*/ 2531224 h 2682728"/>
              <a:gd name="csX6" fmla="*/ 0 w 773846"/>
              <a:gd name="csY6" fmla="*/ 2682728 h 2682728"/>
              <a:gd name="csX0" fmla="*/ 317895 w 768664"/>
              <a:gd name="csY0" fmla="*/ 0 h 2682728"/>
              <a:gd name="csX1" fmla="*/ 372929 w 768664"/>
              <a:gd name="csY1" fmla="*/ 359834 h 2682728"/>
              <a:gd name="csX2" fmla="*/ 648095 w 768664"/>
              <a:gd name="csY2" fmla="*/ 1147234 h 2682728"/>
              <a:gd name="csX3" fmla="*/ 766629 w 768664"/>
              <a:gd name="csY3" fmla="*/ 1642534 h 2682728"/>
              <a:gd name="csX4" fmla="*/ 700263 w 768664"/>
              <a:gd name="csY4" fmla="*/ 2071460 h 2682728"/>
              <a:gd name="csX5" fmla="*/ 427823 w 768664"/>
              <a:gd name="csY5" fmla="*/ 2531224 h 2682728"/>
              <a:gd name="csX6" fmla="*/ 0 w 768664"/>
              <a:gd name="csY6" fmla="*/ 2682728 h 2682728"/>
              <a:gd name="csX0" fmla="*/ 317895 w 768793"/>
              <a:gd name="csY0" fmla="*/ 0 h 2682728"/>
              <a:gd name="csX1" fmla="*/ 372929 w 768793"/>
              <a:gd name="csY1" fmla="*/ 359834 h 2682728"/>
              <a:gd name="csX2" fmla="*/ 648095 w 768793"/>
              <a:gd name="csY2" fmla="*/ 1147234 h 2682728"/>
              <a:gd name="csX3" fmla="*/ 766629 w 768793"/>
              <a:gd name="csY3" fmla="*/ 1642534 h 2682728"/>
              <a:gd name="csX4" fmla="*/ 700263 w 768793"/>
              <a:gd name="csY4" fmla="*/ 2071460 h 2682728"/>
              <a:gd name="csX5" fmla="*/ 415807 w 768793"/>
              <a:gd name="csY5" fmla="*/ 2512272 h 2682728"/>
              <a:gd name="csX6" fmla="*/ 0 w 768793"/>
              <a:gd name="csY6" fmla="*/ 2682728 h 26827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68793" h="2682728">
                <a:moveTo>
                  <a:pt x="317895" y="0"/>
                </a:moveTo>
                <a:cubicBezTo>
                  <a:pt x="317895" y="84314"/>
                  <a:pt x="317896" y="168628"/>
                  <a:pt x="372929" y="359834"/>
                </a:cubicBezTo>
                <a:cubicBezTo>
                  <a:pt x="427962" y="551040"/>
                  <a:pt x="582478" y="933451"/>
                  <a:pt x="648095" y="1147234"/>
                </a:cubicBezTo>
                <a:cubicBezTo>
                  <a:pt x="713712" y="1361017"/>
                  <a:pt x="757934" y="1488496"/>
                  <a:pt x="766629" y="1642534"/>
                </a:cubicBezTo>
                <a:cubicBezTo>
                  <a:pt x="775324" y="1796572"/>
                  <a:pt x="758733" y="1926504"/>
                  <a:pt x="700263" y="2071460"/>
                </a:cubicBezTo>
                <a:cubicBezTo>
                  <a:pt x="641793" y="2216416"/>
                  <a:pt x="532517" y="2410394"/>
                  <a:pt x="415807" y="2512272"/>
                </a:cubicBezTo>
                <a:cubicBezTo>
                  <a:pt x="299097" y="2614150"/>
                  <a:pt x="84749" y="2660049"/>
                  <a:pt x="0" y="2682728"/>
                </a:cubicBezTo>
              </a:path>
            </a:pathLst>
          </a:custGeom>
          <a:noFill/>
          <a:ln w="508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A921ED15-F2C1-8210-32B2-B090912F0DBB}"/>
              </a:ext>
            </a:extLst>
          </p:cNvPr>
          <p:cNvSpPr/>
          <p:nvPr/>
        </p:nvSpPr>
        <p:spPr>
          <a:xfrm>
            <a:off x="8345052" y="3381833"/>
            <a:ext cx="1564665" cy="416476"/>
          </a:xfrm>
          <a:custGeom>
            <a:avLst/>
            <a:gdLst>
              <a:gd name="connsiteX0" fmla="*/ 1909234 w 1909234"/>
              <a:gd name="connsiteY0" fmla="*/ 647380 h 654817"/>
              <a:gd name="connsiteX1" fmla="*/ 1731434 w 1909234"/>
              <a:gd name="connsiteY1" fmla="*/ 643147 h 654817"/>
              <a:gd name="connsiteX2" fmla="*/ 1401234 w 1909234"/>
              <a:gd name="connsiteY2" fmla="*/ 537314 h 654817"/>
              <a:gd name="connsiteX3" fmla="*/ 935567 w 1909234"/>
              <a:gd name="connsiteY3" fmla="*/ 270614 h 654817"/>
              <a:gd name="connsiteX4" fmla="*/ 550334 w 1909234"/>
              <a:gd name="connsiteY4" fmla="*/ 92814 h 654817"/>
              <a:gd name="connsiteX5" fmla="*/ 215900 w 1909234"/>
              <a:gd name="connsiteY5" fmla="*/ 8147 h 654817"/>
              <a:gd name="connsiteX6" fmla="*/ 0 w 1909234"/>
              <a:gd name="connsiteY6" fmla="*/ 8147 h 654817"/>
              <a:gd name="csX0" fmla="*/ 1909234 w 1909234"/>
              <a:gd name="csY0" fmla="*/ 647380 h 654817"/>
              <a:gd name="csX1" fmla="*/ 1731434 w 1909234"/>
              <a:gd name="csY1" fmla="*/ 643147 h 654817"/>
              <a:gd name="csX2" fmla="*/ 1401234 w 1909234"/>
              <a:gd name="csY2" fmla="*/ 537314 h 654817"/>
              <a:gd name="csX3" fmla="*/ 926269 w 1909234"/>
              <a:gd name="csY3" fmla="*/ 369874 h 654817"/>
              <a:gd name="csX4" fmla="*/ 550334 w 1909234"/>
              <a:gd name="csY4" fmla="*/ 92814 h 654817"/>
              <a:gd name="csX5" fmla="*/ 215900 w 1909234"/>
              <a:gd name="csY5" fmla="*/ 8147 h 654817"/>
              <a:gd name="csX6" fmla="*/ 0 w 1909234"/>
              <a:gd name="csY6" fmla="*/ 8147 h 654817"/>
              <a:gd name="csX0" fmla="*/ 1909234 w 1909234"/>
              <a:gd name="csY0" fmla="*/ 647380 h 654817"/>
              <a:gd name="csX1" fmla="*/ 1731434 w 1909234"/>
              <a:gd name="csY1" fmla="*/ 643147 h 654817"/>
              <a:gd name="csX2" fmla="*/ 1401234 w 1909234"/>
              <a:gd name="csY2" fmla="*/ 537314 h 654817"/>
              <a:gd name="csX3" fmla="*/ 926269 w 1909234"/>
              <a:gd name="csY3" fmla="*/ 369874 h 654817"/>
              <a:gd name="csX4" fmla="*/ 541035 w 1909234"/>
              <a:gd name="csY4" fmla="*/ 140459 h 654817"/>
              <a:gd name="csX5" fmla="*/ 215900 w 1909234"/>
              <a:gd name="csY5" fmla="*/ 8147 h 654817"/>
              <a:gd name="csX6" fmla="*/ 0 w 1909234"/>
              <a:gd name="csY6" fmla="*/ 8147 h 654817"/>
              <a:gd name="csX0" fmla="*/ 1909234 w 1909234"/>
              <a:gd name="csY0" fmla="*/ 639233 h 646670"/>
              <a:gd name="csX1" fmla="*/ 1731434 w 1909234"/>
              <a:gd name="csY1" fmla="*/ 635000 h 646670"/>
              <a:gd name="csX2" fmla="*/ 1401234 w 1909234"/>
              <a:gd name="csY2" fmla="*/ 529167 h 646670"/>
              <a:gd name="csX3" fmla="*/ 926269 w 1909234"/>
              <a:gd name="csY3" fmla="*/ 361727 h 646670"/>
              <a:gd name="csX4" fmla="*/ 541035 w 1909234"/>
              <a:gd name="csY4" fmla="*/ 132312 h 646670"/>
              <a:gd name="csX5" fmla="*/ 0 w 1909234"/>
              <a:gd name="csY5" fmla="*/ 0 h 646670"/>
              <a:gd name="csX0" fmla="*/ 1909234 w 1909234"/>
              <a:gd name="csY0" fmla="*/ 641167 h 648604"/>
              <a:gd name="csX1" fmla="*/ 1731434 w 1909234"/>
              <a:gd name="csY1" fmla="*/ 636934 h 648604"/>
              <a:gd name="csX2" fmla="*/ 1401234 w 1909234"/>
              <a:gd name="csY2" fmla="*/ 531101 h 648604"/>
              <a:gd name="csX3" fmla="*/ 926269 w 1909234"/>
              <a:gd name="csY3" fmla="*/ 363661 h 648604"/>
              <a:gd name="csX4" fmla="*/ 541035 w 1909234"/>
              <a:gd name="csY4" fmla="*/ 134246 h 648604"/>
              <a:gd name="csX5" fmla="*/ 0 w 1909234"/>
              <a:gd name="csY5" fmla="*/ 1934 h 648604"/>
              <a:gd name="csX0" fmla="*/ 1909234 w 1909234"/>
              <a:gd name="csY0" fmla="*/ 641167 h 648604"/>
              <a:gd name="csX1" fmla="*/ 1731434 w 1909234"/>
              <a:gd name="csY1" fmla="*/ 636934 h 648604"/>
              <a:gd name="csX2" fmla="*/ 1401234 w 1909234"/>
              <a:gd name="csY2" fmla="*/ 531101 h 648604"/>
              <a:gd name="csX3" fmla="*/ 1000654 w 1909234"/>
              <a:gd name="csY3" fmla="*/ 363660 h 648604"/>
              <a:gd name="csX4" fmla="*/ 541035 w 1909234"/>
              <a:gd name="csY4" fmla="*/ 134246 h 648604"/>
              <a:gd name="csX5" fmla="*/ 0 w 1909234"/>
              <a:gd name="csY5" fmla="*/ 1934 h 648604"/>
              <a:gd name="csX0" fmla="*/ 1909234 w 1909234"/>
              <a:gd name="csY0" fmla="*/ 641167 h 648604"/>
              <a:gd name="csX1" fmla="*/ 1731434 w 1909234"/>
              <a:gd name="csY1" fmla="*/ 636934 h 648604"/>
              <a:gd name="csX2" fmla="*/ 1401234 w 1909234"/>
              <a:gd name="csY2" fmla="*/ 531101 h 648604"/>
              <a:gd name="csX3" fmla="*/ 541035 w 1909234"/>
              <a:gd name="csY3" fmla="*/ 134246 h 648604"/>
              <a:gd name="csX4" fmla="*/ 0 w 1909234"/>
              <a:gd name="csY4" fmla="*/ 1934 h 648604"/>
              <a:gd name="csX0" fmla="*/ 1909234 w 1909234"/>
              <a:gd name="csY0" fmla="*/ 641702 h 651011"/>
              <a:gd name="csX1" fmla="*/ 1731434 w 1909234"/>
              <a:gd name="csY1" fmla="*/ 637469 h 651011"/>
              <a:gd name="csX2" fmla="*/ 1156384 w 1909234"/>
              <a:gd name="csY2" fmla="*/ 503843 h 651011"/>
              <a:gd name="csX3" fmla="*/ 541035 w 1909234"/>
              <a:gd name="csY3" fmla="*/ 134781 h 651011"/>
              <a:gd name="csX4" fmla="*/ 0 w 1909234"/>
              <a:gd name="csY4" fmla="*/ 2469 h 6510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909234" h="651011">
                <a:moveTo>
                  <a:pt x="1909234" y="641702"/>
                </a:moveTo>
                <a:cubicBezTo>
                  <a:pt x="1862667" y="648757"/>
                  <a:pt x="1856909" y="660446"/>
                  <a:pt x="1731434" y="637469"/>
                </a:cubicBezTo>
                <a:cubicBezTo>
                  <a:pt x="1605959" y="614493"/>
                  <a:pt x="1354784" y="587624"/>
                  <a:pt x="1156384" y="503843"/>
                </a:cubicBezTo>
                <a:cubicBezTo>
                  <a:pt x="957984" y="420062"/>
                  <a:pt x="733766" y="218343"/>
                  <a:pt x="541035" y="134781"/>
                </a:cubicBezTo>
                <a:cubicBezTo>
                  <a:pt x="348304" y="51219"/>
                  <a:pt x="230492" y="-13641"/>
                  <a:pt x="0" y="2469"/>
                </a:cubicBezTo>
              </a:path>
            </a:pathLst>
          </a:custGeom>
          <a:noFill/>
          <a:ln w="508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F2D21486-1409-2F04-F912-2B7AF9A666FA}"/>
              </a:ext>
            </a:extLst>
          </p:cNvPr>
          <p:cNvGrpSpPr/>
          <p:nvPr/>
        </p:nvGrpSpPr>
        <p:grpSpPr>
          <a:xfrm>
            <a:off x="7841143" y="3378199"/>
            <a:ext cx="506728" cy="1049199"/>
            <a:chOff x="6809066" y="3689350"/>
            <a:chExt cx="618319" cy="1361019"/>
          </a:xfrm>
        </p:grpSpPr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C02767CD-95FD-AB06-C1D2-D2D0B046A602}"/>
                </a:ext>
              </a:extLst>
            </p:cNvPr>
            <p:cNvSpPr/>
            <p:nvPr/>
          </p:nvSpPr>
          <p:spPr>
            <a:xfrm>
              <a:off x="6809066" y="3689350"/>
              <a:ext cx="618319" cy="1361017"/>
            </a:xfrm>
            <a:custGeom>
              <a:avLst/>
              <a:gdLst>
                <a:gd name="connsiteX0" fmla="*/ 618319 w 618319"/>
                <a:gd name="connsiteY0" fmla="*/ 0 h 1361017"/>
                <a:gd name="connsiteX1" fmla="*/ 324102 w 618319"/>
                <a:gd name="connsiteY1" fmla="*/ 52917 h 1361017"/>
                <a:gd name="connsiteX2" fmla="*/ 116669 w 618319"/>
                <a:gd name="connsiteY2" fmla="*/ 175683 h 1361017"/>
                <a:gd name="connsiteX3" fmla="*/ 6602 w 618319"/>
                <a:gd name="connsiteY3" fmla="*/ 438150 h 1361017"/>
                <a:gd name="connsiteX4" fmla="*/ 21419 w 618319"/>
                <a:gd name="connsiteY4" fmla="*/ 768350 h 1361017"/>
                <a:gd name="connsiteX5" fmla="*/ 95502 w 618319"/>
                <a:gd name="connsiteY5" fmla="*/ 1255183 h 1361017"/>
                <a:gd name="connsiteX6" fmla="*/ 220385 w 618319"/>
                <a:gd name="connsiteY6" fmla="*/ 1361017 h 136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8319" h="1361017">
                  <a:moveTo>
                    <a:pt x="618319" y="0"/>
                  </a:moveTo>
                  <a:cubicBezTo>
                    <a:pt x="513014" y="11818"/>
                    <a:pt x="407710" y="23637"/>
                    <a:pt x="324102" y="52917"/>
                  </a:cubicBezTo>
                  <a:cubicBezTo>
                    <a:pt x="240494" y="82197"/>
                    <a:pt x="169586" y="111478"/>
                    <a:pt x="116669" y="175683"/>
                  </a:cubicBezTo>
                  <a:cubicBezTo>
                    <a:pt x="63752" y="239888"/>
                    <a:pt x="22477" y="339372"/>
                    <a:pt x="6602" y="438150"/>
                  </a:cubicBezTo>
                  <a:cubicBezTo>
                    <a:pt x="-9273" y="536928"/>
                    <a:pt x="6602" y="632178"/>
                    <a:pt x="21419" y="768350"/>
                  </a:cubicBezTo>
                  <a:cubicBezTo>
                    <a:pt x="36236" y="904522"/>
                    <a:pt x="62341" y="1156405"/>
                    <a:pt x="95502" y="1255183"/>
                  </a:cubicBezTo>
                  <a:cubicBezTo>
                    <a:pt x="128663" y="1353961"/>
                    <a:pt x="174524" y="1357489"/>
                    <a:pt x="220385" y="1361017"/>
                  </a:cubicBezTo>
                </a:path>
              </a:pathLst>
            </a:custGeom>
            <a:noFill/>
            <a:ln w="5080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B796EF4F-2CE0-08D7-C27B-F545EE37FDD5}"/>
                </a:ext>
              </a:extLst>
            </p:cNvPr>
            <p:cNvSpPr/>
            <p:nvPr/>
          </p:nvSpPr>
          <p:spPr>
            <a:xfrm>
              <a:off x="6809066" y="3689352"/>
              <a:ext cx="618319" cy="1361017"/>
            </a:xfrm>
            <a:custGeom>
              <a:avLst/>
              <a:gdLst>
                <a:gd name="connsiteX0" fmla="*/ 618319 w 618319"/>
                <a:gd name="connsiteY0" fmla="*/ 0 h 1361017"/>
                <a:gd name="connsiteX1" fmla="*/ 324102 w 618319"/>
                <a:gd name="connsiteY1" fmla="*/ 52917 h 1361017"/>
                <a:gd name="connsiteX2" fmla="*/ 116669 w 618319"/>
                <a:gd name="connsiteY2" fmla="*/ 175683 h 1361017"/>
                <a:gd name="connsiteX3" fmla="*/ 6602 w 618319"/>
                <a:gd name="connsiteY3" fmla="*/ 438150 h 1361017"/>
                <a:gd name="connsiteX4" fmla="*/ 21419 w 618319"/>
                <a:gd name="connsiteY4" fmla="*/ 768350 h 1361017"/>
                <a:gd name="connsiteX5" fmla="*/ 95502 w 618319"/>
                <a:gd name="connsiteY5" fmla="*/ 1255183 h 1361017"/>
                <a:gd name="connsiteX6" fmla="*/ 220385 w 618319"/>
                <a:gd name="connsiteY6" fmla="*/ 1361017 h 136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8319" h="1361017">
                  <a:moveTo>
                    <a:pt x="618319" y="0"/>
                  </a:moveTo>
                  <a:cubicBezTo>
                    <a:pt x="513014" y="11818"/>
                    <a:pt x="407710" y="23637"/>
                    <a:pt x="324102" y="52917"/>
                  </a:cubicBezTo>
                  <a:cubicBezTo>
                    <a:pt x="240494" y="82197"/>
                    <a:pt x="169586" y="111478"/>
                    <a:pt x="116669" y="175683"/>
                  </a:cubicBezTo>
                  <a:cubicBezTo>
                    <a:pt x="63752" y="239888"/>
                    <a:pt x="22477" y="339372"/>
                    <a:pt x="6602" y="438150"/>
                  </a:cubicBezTo>
                  <a:cubicBezTo>
                    <a:pt x="-9273" y="536928"/>
                    <a:pt x="6602" y="632178"/>
                    <a:pt x="21419" y="768350"/>
                  </a:cubicBezTo>
                  <a:cubicBezTo>
                    <a:pt x="36236" y="904522"/>
                    <a:pt x="62341" y="1156405"/>
                    <a:pt x="95502" y="1255183"/>
                  </a:cubicBezTo>
                  <a:cubicBezTo>
                    <a:pt x="128663" y="1353961"/>
                    <a:pt x="174524" y="1357489"/>
                    <a:pt x="220385" y="1361017"/>
                  </a:cubicBezTo>
                </a:path>
              </a:pathLst>
            </a:custGeom>
            <a:noFill/>
            <a:ln w="2540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B55BD2B3-26A5-7214-9170-3C547A491092}"/>
              </a:ext>
            </a:extLst>
          </p:cNvPr>
          <p:cNvGrpSpPr/>
          <p:nvPr/>
        </p:nvGrpSpPr>
        <p:grpSpPr>
          <a:xfrm>
            <a:off x="8018281" y="3511228"/>
            <a:ext cx="608074" cy="916169"/>
            <a:chOff x="7025213" y="3932443"/>
            <a:chExt cx="741983" cy="1117924"/>
          </a:xfrm>
        </p:grpSpPr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B7850C1E-FD46-C2F3-A0E9-835F448EE7D2}"/>
                </a:ext>
              </a:extLst>
            </p:cNvPr>
            <p:cNvSpPr/>
            <p:nvPr/>
          </p:nvSpPr>
          <p:spPr>
            <a:xfrm>
              <a:off x="7027332" y="4152900"/>
              <a:ext cx="683683" cy="897467"/>
            </a:xfrm>
            <a:custGeom>
              <a:avLst/>
              <a:gdLst>
                <a:gd name="connsiteX0" fmla="*/ 0 w 683683"/>
                <a:gd name="connsiteY0" fmla="*/ 897467 h 897467"/>
                <a:gd name="connsiteX1" fmla="*/ 211667 w 683683"/>
                <a:gd name="connsiteY1" fmla="*/ 859367 h 897467"/>
                <a:gd name="connsiteX2" fmla="*/ 347133 w 683683"/>
                <a:gd name="connsiteY2" fmla="*/ 715433 h 897467"/>
                <a:gd name="connsiteX3" fmla="*/ 408517 w 683683"/>
                <a:gd name="connsiteY3" fmla="*/ 571500 h 897467"/>
                <a:gd name="connsiteX4" fmla="*/ 567267 w 683683"/>
                <a:gd name="connsiteY4" fmla="*/ 342900 h 897467"/>
                <a:gd name="connsiteX5" fmla="*/ 683683 w 683683"/>
                <a:gd name="connsiteY5" fmla="*/ 0 h 897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3683" h="897467">
                  <a:moveTo>
                    <a:pt x="0" y="897467"/>
                  </a:moveTo>
                  <a:cubicBezTo>
                    <a:pt x="76906" y="893586"/>
                    <a:pt x="153812" y="889706"/>
                    <a:pt x="211667" y="859367"/>
                  </a:cubicBezTo>
                  <a:cubicBezTo>
                    <a:pt x="269522" y="829028"/>
                    <a:pt x="314325" y="763411"/>
                    <a:pt x="347133" y="715433"/>
                  </a:cubicBezTo>
                  <a:cubicBezTo>
                    <a:pt x="379941" y="667455"/>
                    <a:pt x="371828" y="633589"/>
                    <a:pt x="408517" y="571500"/>
                  </a:cubicBezTo>
                  <a:cubicBezTo>
                    <a:pt x="445206" y="509411"/>
                    <a:pt x="521406" y="438150"/>
                    <a:pt x="567267" y="342900"/>
                  </a:cubicBezTo>
                  <a:cubicBezTo>
                    <a:pt x="613128" y="247650"/>
                    <a:pt x="648405" y="123825"/>
                    <a:pt x="683683" y="0"/>
                  </a:cubicBezTo>
                </a:path>
              </a:pathLst>
            </a:custGeom>
            <a:noFill/>
            <a:ln w="5080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024073C8-D9AF-E732-CEAB-EE82AC300A7F}"/>
                </a:ext>
              </a:extLst>
            </p:cNvPr>
            <p:cNvSpPr/>
            <p:nvPr/>
          </p:nvSpPr>
          <p:spPr>
            <a:xfrm>
              <a:off x="7025213" y="4150785"/>
              <a:ext cx="683683" cy="897468"/>
            </a:xfrm>
            <a:custGeom>
              <a:avLst/>
              <a:gdLst>
                <a:gd name="connsiteX0" fmla="*/ 0 w 683683"/>
                <a:gd name="connsiteY0" fmla="*/ 897467 h 897467"/>
                <a:gd name="connsiteX1" fmla="*/ 211667 w 683683"/>
                <a:gd name="connsiteY1" fmla="*/ 859367 h 897467"/>
                <a:gd name="connsiteX2" fmla="*/ 347133 w 683683"/>
                <a:gd name="connsiteY2" fmla="*/ 715433 h 897467"/>
                <a:gd name="connsiteX3" fmla="*/ 408517 w 683683"/>
                <a:gd name="connsiteY3" fmla="*/ 571500 h 897467"/>
                <a:gd name="connsiteX4" fmla="*/ 567267 w 683683"/>
                <a:gd name="connsiteY4" fmla="*/ 342900 h 897467"/>
                <a:gd name="connsiteX5" fmla="*/ 683683 w 683683"/>
                <a:gd name="connsiteY5" fmla="*/ 0 h 897467"/>
                <a:gd name="csX0" fmla="*/ 0 w 683683"/>
                <a:gd name="csY0" fmla="*/ 897467 h 897467"/>
                <a:gd name="csX1" fmla="*/ 211667 w 683683"/>
                <a:gd name="csY1" fmla="*/ 859367 h 897467"/>
                <a:gd name="csX2" fmla="*/ 347133 w 683683"/>
                <a:gd name="csY2" fmla="*/ 715433 h 897467"/>
                <a:gd name="csX3" fmla="*/ 567267 w 683683"/>
                <a:gd name="csY3" fmla="*/ 342900 h 897467"/>
                <a:gd name="csX4" fmla="*/ 683683 w 683683"/>
                <a:gd name="csY4" fmla="*/ 0 h 8974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83683" h="897467">
                  <a:moveTo>
                    <a:pt x="0" y="897467"/>
                  </a:moveTo>
                  <a:cubicBezTo>
                    <a:pt x="76906" y="893586"/>
                    <a:pt x="153812" y="889706"/>
                    <a:pt x="211667" y="859367"/>
                  </a:cubicBezTo>
                  <a:cubicBezTo>
                    <a:pt x="269522" y="829028"/>
                    <a:pt x="287866" y="801511"/>
                    <a:pt x="347133" y="715433"/>
                  </a:cubicBezTo>
                  <a:cubicBezTo>
                    <a:pt x="406400" y="629355"/>
                    <a:pt x="511175" y="462139"/>
                    <a:pt x="567267" y="342900"/>
                  </a:cubicBezTo>
                  <a:cubicBezTo>
                    <a:pt x="613128" y="247650"/>
                    <a:pt x="648405" y="123825"/>
                    <a:pt x="683683" y="0"/>
                  </a:cubicBezTo>
                </a:path>
              </a:pathLst>
            </a:custGeom>
            <a:noFill/>
            <a:ln w="2540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Triangle isocèle 71">
              <a:extLst>
                <a:ext uri="{FF2B5EF4-FFF2-40B4-BE49-F238E27FC236}">
                  <a16:creationId xmlns:a16="http://schemas.microsoft.com/office/drawing/2014/main" id="{B099F911-C49E-13C4-3B85-51F9C12370E9}"/>
                </a:ext>
              </a:extLst>
            </p:cNvPr>
            <p:cNvSpPr/>
            <p:nvPr/>
          </p:nvSpPr>
          <p:spPr>
            <a:xfrm rot="1032408">
              <a:off x="7721477" y="3932443"/>
              <a:ext cx="45719" cy="220752"/>
            </a:xfrm>
            <a:prstGeom prst="triangle">
              <a:avLst/>
            </a:prstGeom>
            <a:solidFill>
              <a:srgbClr val="F43CE2"/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73" name="Forme libre : forme 72">
            <a:extLst>
              <a:ext uri="{FF2B5EF4-FFF2-40B4-BE49-F238E27FC236}">
                <a16:creationId xmlns:a16="http://schemas.microsoft.com/office/drawing/2014/main" id="{66EF082B-2090-8C40-5300-1C98F3C269CD}"/>
              </a:ext>
            </a:extLst>
          </p:cNvPr>
          <p:cNvSpPr/>
          <p:nvPr/>
        </p:nvSpPr>
        <p:spPr>
          <a:xfrm>
            <a:off x="9658836" y="5866556"/>
            <a:ext cx="1547563" cy="720441"/>
          </a:xfrm>
          <a:custGeom>
            <a:avLst/>
            <a:gdLst>
              <a:gd name="connsiteX0" fmla="*/ 1070043 w 1070043"/>
              <a:gd name="connsiteY0" fmla="*/ 0 h 535021"/>
              <a:gd name="connsiteX1" fmla="*/ 807396 w 1070043"/>
              <a:gd name="connsiteY1" fmla="*/ 165370 h 535021"/>
              <a:gd name="connsiteX2" fmla="*/ 661481 w 1070043"/>
              <a:gd name="connsiteY2" fmla="*/ 408562 h 535021"/>
              <a:gd name="connsiteX3" fmla="*/ 0 w 1070043"/>
              <a:gd name="connsiteY3" fmla="*/ 535021 h 535021"/>
              <a:gd name="connsiteX0" fmla="*/ 1070043 w 1070043"/>
              <a:gd name="connsiteY0" fmla="*/ 0 h 535021"/>
              <a:gd name="connsiteX1" fmla="*/ 807396 w 1070043"/>
              <a:gd name="connsiteY1" fmla="*/ 165370 h 535021"/>
              <a:gd name="connsiteX2" fmla="*/ 664021 w 1070043"/>
              <a:gd name="connsiteY2" fmla="*/ 487302 h 535021"/>
              <a:gd name="connsiteX3" fmla="*/ 0 w 1070043"/>
              <a:gd name="connsiteY3" fmla="*/ 535021 h 535021"/>
              <a:gd name="connsiteX0" fmla="*/ 1085283 w 1085283"/>
              <a:gd name="connsiteY0" fmla="*/ 0 h 529941"/>
              <a:gd name="connsiteX1" fmla="*/ 807396 w 1085283"/>
              <a:gd name="connsiteY1" fmla="*/ 160290 h 529941"/>
              <a:gd name="connsiteX2" fmla="*/ 664021 w 1085283"/>
              <a:gd name="connsiteY2" fmla="*/ 482222 h 529941"/>
              <a:gd name="connsiteX3" fmla="*/ 0 w 1085283"/>
              <a:gd name="connsiteY3" fmla="*/ 529941 h 529941"/>
              <a:gd name="connsiteX0" fmla="*/ 1085283 w 1085283"/>
              <a:gd name="connsiteY0" fmla="*/ 0 h 529941"/>
              <a:gd name="connsiteX1" fmla="*/ 807396 w 1085283"/>
              <a:gd name="connsiteY1" fmla="*/ 160290 h 529941"/>
              <a:gd name="connsiteX2" fmla="*/ 664021 w 1085283"/>
              <a:gd name="connsiteY2" fmla="*/ 482222 h 529941"/>
              <a:gd name="connsiteX3" fmla="*/ 0 w 1085283"/>
              <a:gd name="connsiteY3" fmla="*/ 529941 h 529941"/>
              <a:gd name="connsiteX0" fmla="*/ 1456123 w 1456123"/>
              <a:gd name="connsiteY0" fmla="*/ 0 h 547721"/>
              <a:gd name="connsiteX1" fmla="*/ 1178236 w 1456123"/>
              <a:gd name="connsiteY1" fmla="*/ 160290 h 547721"/>
              <a:gd name="connsiteX2" fmla="*/ 1034861 w 1456123"/>
              <a:gd name="connsiteY2" fmla="*/ 482222 h 547721"/>
              <a:gd name="connsiteX3" fmla="*/ 0 w 1456123"/>
              <a:gd name="connsiteY3" fmla="*/ 547721 h 547721"/>
              <a:gd name="connsiteX0" fmla="*/ 1456123 w 1456123"/>
              <a:gd name="connsiteY0" fmla="*/ 0 h 547721"/>
              <a:gd name="connsiteX1" fmla="*/ 1178236 w 1456123"/>
              <a:gd name="connsiteY1" fmla="*/ 160290 h 547721"/>
              <a:gd name="connsiteX2" fmla="*/ 1034861 w 1456123"/>
              <a:gd name="connsiteY2" fmla="*/ 482222 h 547721"/>
              <a:gd name="connsiteX3" fmla="*/ 0 w 1456123"/>
              <a:gd name="connsiteY3" fmla="*/ 547721 h 547721"/>
              <a:gd name="connsiteX0" fmla="*/ 1456123 w 1456123"/>
              <a:gd name="connsiteY0" fmla="*/ 0 h 547721"/>
              <a:gd name="connsiteX1" fmla="*/ 1178236 w 1456123"/>
              <a:gd name="connsiteY1" fmla="*/ 160290 h 547721"/>
              <a:gd name="connsiteX2" fmla="*/ 1034861 w 1456123"/>
              <a:gd name="connsiteY2" fmla="*/ 482222 h 547721"/>
              <a:gd name="connsiteX3" fmla="*/ 0 w 1456123"/>
              <a:gd name="connsiteY3" fmla="*/ 547721 h 547721"/>
              <a:gd name="connsiteX0" fmla="*/ 1456123 w 1456123"/>
              <a:gd name="connsiteY0" fmla="*/ 0 h 547721"/>
              <a:gd name="connsiteX1" fmla="*/ 1173156 w 1456123"/>
              <a:gd name="connsiteY1" fmla="*/ 368570 h 547721"/>
              <a:gd name="connsiteX2" fmla="*/ 1034861 w 1456123"/>
              <a:gd name="connsiteY2" fmla="*/ 482222 h 547721"/>
              <a:gd name="connsiteX3" fmla="*/ 0 w 1456123"/>
              <a:gd name="connsiteY3" fmla="*/ 547721 h 547721"/>
              <a:gd name="connsiteX0" fmla="*/ 1456123 w 1456123"/>
              <a:gd name="connsiteY0" fmla="*/ 0 h 547721"/>
              <a:gd name="connsiteX1" fmla="*/ 1173156 w 1456123"/>
              <a:gd name="connsiteY1" fmla="*/ 368570 h 547721"/>
              <a:gd name="connsiteX2" fmla="*/ 496381 w 1456123"/>
              <a:gd name="connsiteY2" fmla="*/ 446662 h 547721"/>
              <a:gd name="connsiteX3" fmla="*/ 0 w 1456123"/>
              <a:gd name="connsiteY3" fmla="*/ 547721 h 547721"/>
              <a:gd name="connsiteX0" fmla="*/ 1456123 w 1456123"/>
              <a:gd name="connsiteY0" fmla="*/ 0 h 547721"/>
              <a:gd name="connsiteX1" fmla="*/ 1173156 w 1456123"/>
              <a:gd name="connsiteY1" fmla="*/ 368570 h 547721"/>
              <a:gd name="connsiteX2" fmla="*/ 496381 w 1456123"/>
              <a:gd name="connsiteY2" fmla="*/ 446662 h 547721"/>
              <a:gd name="connsiteX3" fmla="*/ 0 w 1456123"/>
              <a:gd name="connsiteY3" fmla="*/ 547721 h 547721"/>
              <a:gd name="connsiteX0" fmla="*/ 1547563 w 1547563"/>
              <a:gd name="connsiteY0" fmla="*/ 0 h 720441"/>
              <a:gd name="connsiteX1" fmla="*/ 1173156 w 1547563"/>
              <a:gd name="connsiteY1" fmla="*/ 541290 h 720441"/>
              <a:gd name="connsiteX2" fmla="*/ 496381 w 1547563"/>
              <a:gd name="connsiteY2" fmla="*/ 619382 h 720441"/>
              <a:gd name="connsiteX3" fmla="*/ 0 w 1547563"/>
              <a:gd name="connsiteY3" fmla="*/ 720441 h 720441"/>
              <a:gd name="connsiteX0" fmla="*/ 1547563 w 1547563"/>
              <a:gd name="connsiteY0" fmla="*/ 0 h 720441"/>
              <a:gd name="connsiteX1" fmla="*/ 1173156 w 1547563"/>
              <a:gd name="connsiteY1" fmla="*/ 541290 h 720441"/>
              <a:gd name="connsiteX2" fmla="*/ 0 w 1547563"/>
              <a:gd name="connsiteY2" fmla="*/ 720441 h 72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7563" h="720441">
                <a:moveTo>
                  <a:pt x="1547563" y="0"/>
                </a:moveTo>
                <a:cubicBezTo>
                  <a:pt x="1318206" y="277238"/>
                  <a:pt x="1431083" y="421217"/>
                  <a:pt x="1173156" y="541290"/>
                </a:cubicBezTo>
                <a:cubicBezTo>
                  <a:pt x="915229" y="661363"/>
                  <a:pt x="244407" y="683118"/>
                  <a:pt x="0" y="720441"/>
                </a:cubicBezTo>
              </a:path>
            </a:pathLst>
          </a:custGeom>
          <a:noFill/>
          <a:ln w="190500">
            <a:gradFill>
              <a:gsLst>
                <a:gs pos="0">
                  <a:srgbClr val="00FFFF"/>
                </a:gs>
                <a:gs pos="55000">
                  <a:srgbClr val="00FFFF"/>
                </a:gs>
                <a:gs pos="81000">
                  <a:srgbClr val="00FFFF"/>
                </a:gs>
                <a:gs pos="95000">
                  <a:srgbClr val="000000"/>
                </a:gs>
              </a:gsLst>
              <a:lin ang="186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Triangle isocèle 73">
            <a:extLst>
              <a:ext uri="{FF2B5EF4-FFF2-40B4-BE49-F238E27FC236}">
                <a16:creationId xmlns:a16="http://schemas.microsoft.com/office/drawing/2014/main" id="{7709A3A8-8D25-311E-2A26-B3D7D66DE682}"/>
              </a:ext>
            </a:extLst>
          </p:cNvPr>
          <p:cNvSpPr/>
          <p:nvPr/>
        </p:nvSpPr>
        <p:spPr>
          <a:xfrm rot="16032540">
            <a:off x="9423257" y="6409864"/>
            <a:ext cx="72000" cy="396000"/>
          </a:xfrm>
          <a:prstGeom prst="triangle">
            <a:avLst/>
          </a:prstGeom>
          <a:solidFill>
            <a:srgbClr val="F43CE2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4FADE19B-8646-78A0-59EA-320835D48DA1}"/>
              </a:ext>
            </a:extLst>
          </p:cNvPr>
          <p:cNvSpPr txBox="1"/>
          <p:nvPr/>
        </p:nvSpPr>
        <p:spPr>
          <a:xfrm>
            <a:off x="10504785" y="6346387"/>
            <a:ext cx="1628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(cross-section </a:t>
            </a:r>
            <a:r>
              <a:rPr lang="fr-FR" sz="1400" i="1" dirty="0" err="1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view</a:t>
            </a:r>
            <a:r>
              <a:rPr lang="fr-FR" sz="1400" i="1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3AAB5629-94A0-2138-399E-09BDB79FB7B0}"/>
              </a:ext>
            </a:extLst>
          </p:cNvPr>
          <p:cNvSpPr/>
          <p:nvPr/>
        </p:nvSpPr>
        <p:spPr>
          <a:xfrm>
            <a:off x="285397" y="206702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23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4" grpId="0" animBg="1"/>
      <p:bldP spid="73" grpId="0" animBg="1"/>
      <p:bldP spid="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75EEB-0422-2C52-EEA5-C6BE5B47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F9DBEA87-5A91-C063-AC45-996859547B81}"/>
              </a:ext>
            </a:extLst>
          </p:cNvPr>
          <p:cNvGrpSpPr/>
          <p:nvPr/>
        </p:nvGrpSpPr>
        <p:grpSpPr>
          <a:xfrm>
            <a:off x="7265545" y="1462276"/>
            <a:ext cx="4628401" cy="4146348"/>
            <a:chOff x="7265545" y="1462276"/>
            <a:chExt cx="4628401" cy="4146348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016D473-F44E-9E87-85F9-188254589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65545" y="1462276"/>
              <a:ext cx="4628401" cy="4146348"/>
            </a:xfrm>
            <a:prstGeom prst="rect">
              <a:avLst/>
            </a:prstGeom>
          </p:spPr>
        </p:pic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4B96B534-6F7C-8BC5-E3BD-B8144174CA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54121" y="2297635"/>
              <a:ext cx="137031" cy="36287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3" name="Image 122">
            <a:extLst>
              <a:ext uri="{FF2B5EF4-FFF2-40B4-BE49-F238E27FC236}">
                <a16:creationId xmlns:a16="http://schemas.microsoft.com/office/drawing/2014/main" id="{4C808662-3FEB-02CD-36C2-778F218E9F9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05282">
            <a:off x="7217686" y="1445266"/>
            <a:ext cx="4135146" cy="31013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328F59F-5140-B1AA-F3B8-8B033A22AAEF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3EFFD6A4-DCCB-BFE0-796B-B937E852536A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CE98F82-6814-988D-16BE-375125E74406}"/>
              </a:ext>
            </a:extLst>
          </p:cNvPr>
          <p:cNvSpPr txBox="1"/>
          <p:nvPr/>
        </p:nvSpPr>
        <p:spPr>
          <a:xfrm>
            <a:off x="2050198" y="382873"/>
            <a:ext cx="8774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to </a:t>
            </a:r>
            <a:r>
              <a:rPr lang="fr-FR" sz="2800" dirty="0" err="1"/>
              <a:t>transfer</a:t>
            </a:r>
            <a:r>
              <a:rPr lang="fr-FR" sz="2800" dirty="0"/>
              <a:t> the </a:t>
            </a:r>
            <a:r>
              <a:rPr lang="fr-FR" sz="2800" dirty="0" err="1"/>
              <a:t>technology</a:t>
            </a:r>
            <a:r>
              <a:rPr lang="fr-FR" sz="2800" dirty="0"/>
              <a:t> </a:t>
            </a:r>
            <a:r>
              <a:rPr lang="fr-FR" sz="2800" dirty="0" err="1"/>
              <a:t>from</a:t>
            </a:r>
            <a:r>
              <a:rPr lang="fr-FR" sz="2800" dirty="0"/>
              <a:t> « mouse to </a:t>
            </a:r>
            <a:r>
              <a:rPr lang="fr-FR" sz="2800" dirty="0" err="1"/>
              <a:t>human</a:t>
            </a:r>
            <a:r>
              <a:rPr lang="fr-FR" sz="2800" dirty="0"/>
              <a:t> »?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5A8F8F3-E943-60C6-80D2-80309E8F7E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DFC833D6-DCEA-0C4E-A4D9-2D7B95A37F0B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385986B9-4EA7-DF4D-C7A0-07F3F6E9BF05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78756BFE-F9FF-2D7C-D680-631585687057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576D8112-1DFF-FDAE-7076-9F7717E25873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15BC00D-3734-CFD7-D63A-D56E24FE7CAB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305B7703-B34F-18AA-2E7B-0D307A385BA5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884BC663-BC3F-F207-5C6D-8A310EE96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49" name="Image 48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4EF2F28B-D89C-67D4-E321-0A52CBB3F97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597C2F98-97C9-5013-C3B5-CD0339A4251D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78DDB204-46EB-D6FF-E546-3C6431E0C9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A9610A34-B884-0B8D-705A-6943EA1958A0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37627ACE-F42C-2F0D-7554-75A0F5E231D7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94F98BCC-28C4-7D12-4727-43D8D0FDE4E8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9B74933D-D197-C448-9A7C-0E835D9A4D8C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569780AE-0E68-8238-7A9C-A69EF726B867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2691B4CB-B343-0F49-D8C0-910E28BE3E5E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5D50A6DF-00ED-9651-FB20-E9C68EC06164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E614B87C-B61B-6404-2969-1056CC956A26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D390FCDC-BE95-CD8B-A778-CBBA775FDA47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6C9F73C7-9A93-98C5-A798-3F98C9243293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4C43DDF-733E-9EC7-FE24-1C662F399819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4539A31C-501A-22F2-8C5E-1D5A249ABB90}"/>
              </a:ext>
            </a:extLst>
          </p:cNvPr>
          <p:cNvSpPr txBox="1"/>
          <p:nvPr/>
        </p:nvSpPr>
        <p:spPr>
          <a:xfrm>
            <a:off x="2011209" y="-62222"/>
            <a:ext cx="282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Knowledge</a:t>
            </a:r>
            <a:r>
              <a:rPr lang="fr-FR" sz="3200" b="1" dirty="0"/>
              <a:t> gap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0FEAD6F-686C-E6F6-863F-19F70A67E1FC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03/22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73F6433A-85EB-C5AC-C670-1620C7164782}"/>
              </a:ext>
            </a:extLst>
          </p:cNvPr>
          <p:cNvSpPr/>
          <p:nvPr/>
        </p:nvSpPr>
        <p:spPr>
          <a:xfrm>
            <a:off x="9906811" y="1637622"/>
            <a:ext cx="487543" cy="2157267"/>
          </a:xfrm>
          <a:custGeom>
            <a:avLst/>
            <a:gdLst>
              <a:gd name="connsiteX0" fmla="*/ 194733 w 646505"/>
              <a:gd name="connsiteY0" fmla="*/ 0 h 2654300"/>
              <a:gd name="connsiteX1" fmla="*/ 249767 w 646505"/>
              <a:gd name="connsiteY1" fmla="*/ 359834 h 2654300"/>
              <a:gd name="connsiteX2" fmla="*/ 524933 w 646505"/>
              <a:gd name="connsiteY2" fmla="*/ 1147234 h 2654300"/>
              <a:gd name="connsiteX3" fmla="*/ 643467 w 646505"/>
              <a:gd name="connsiteY3" fmla="*/ 1642534 h 2654300"/>
              <a:gd name="connsiteX4" fmla="*/ 601133 w 646505"/>
              <a:gd name="connsiteY4" fmla="*/ 2078567 h 2654300"/>
              <a:gd name="connsiteX5" fmla="*/ 491067 w 646505"/>
              <a:gd name="connsiteY5" fmla="*/ 2383367 h 2654300"/>
              <a:gd name="connsiteX6" fmla="*/ 283633 w 646505"/>
              <a:gd name="connsiteY6" fmla="*/ 2573867 h 2654300"/>
              <a:gd name="connsiteX7" fmla="*/ 122767 w 646505"/>
              <a:gd name="connsiteY7" fmla="*/ 2637367 h 2654300"/>
              <a:gd name="connsiteX8" fmla="*/ 0 w 646505"/>
              <a:gd name="connsiteY8" fmla="*/ 2654300 h 2654300"/>
              <a:gd name="csX0" fmla="*/ 317895 w 769667"/>
              <a:gd name="csY0" fmla="*/ 0 h 2682728"/>
              <a:gd name="csX1" fmla="*/ 372929 w 769667"/>
              <a:gd name="csY1" fmla="*/ 359834 h 2682728"/>
              <a:gd name="csX2" fmla="*/ 648095 w 769667"/>
              <a:gd name="csY2" fmla="*/ 1147234 h 2682728"/>
              <a:gd name="csX3" fmla="*/ 766629 w 769667"/>
              <a:gd name="csY3" fmla="*/ 1642534 h 2682728"/>
              <a:gd name="csX4" fmla="*/ 724295 w 769667"/>
              <a:gd name="csY4" fmla="*/ 2078567 h 2682728"/>
              <a:gd name="csX5" fmla="*/ 614229 w 769667"/>
              <a:gd name="csY5" fmla="*/ 2383367 h 2682728"/>
              <a:gd name="csX6" fmla="*/ 406795 w 769667"/>
              <a:gd name="csY6" fmla="*/ 2573867 h 2682728"/>
              <a:gd name="csX7" fmla="*/ 245929 w 769667"/>
              <a:gd name="csY7" fmla="*/ 2637367 h 2682728"/>
              <a:gd name="csX8" fmla="*/ 0 w 769667"/>
              <a:gd name="csY8" fmla="*/ 2682728 h 2682728"/>
              <a:gd name="csX0" fmla="*/ 317895 w 769667"/>
              <a:gd name="csY0" fmla="*/ 0 h 2682728"/>
              <a:gd name="csX1" fmla="*/ 372929 w 769667"/>
              <a:gd name="csY1" fmla="*/ 359834 h 2682728"/>
              <a:gd name="csX2" fmla="*/ 648095 w 769667"/>
              <a:gd name="csY2" fmla="*/ 1147234 h 2682728"/>
              <a:gd name="csX3" fmla="*/ 766629 w 769667"/>
              <a:gd name="csY3" fmla="*/ 1642534 h 2682728"/>
              <a:gd name="csX4" fmla="*/ 724295 w 769667"/>
              <a:gd name="csY4" fmla="*/ 2078567 h 2682728"/>
              <a:gd name="csX5" fmla="*/ 614229 w 769667"/>
              <a:gd name="csY5" fmla="*/ 2383367 h 2682728"/>
              <a:gd name="csX6" fmla="*/ 406795 w 769667"/>
              <a:gd name="csY6" fmla="*/ 2573867 h 2682728"/>
              <a:gd name="csX7" fmla="*/ 0 w 769667"/>
              <a:gd name="csY7" fmla="*/ 2682728 h 2682728"/>
              <a:gd name="csX0" fmla="*/ 317895 w 769667"/>
              <a:gd name="csY0" fmla="*/ 0 h 2682728"/>
              <a:gd name="csX1" fmla="*/ 372929 w 769667"/>
              <a:gd name="csY1" fmla="*/ 359834 h 2682728"/>
              <a:gd name="csX2" fmla="*/ 648095 w 769667"/>
              <a:gd name="csY2" fmla="*/ 1147234 h 2682728"/>
              <a:gd name="csX3" fmla="*/ 766629 w 769667"/>
              <a:gd name="csY3" fmla="*/ 1642534 h 2682728"/>
              <a:gd name="csX4" fmla="*/ 724295 w 769667"/>
              <a:gd name="csY4" fmla="*/ 2078567 h 2682728"/>
              <a:gd name="csX5" fmla="*/ 614229 w 769667"/>
              <a:gd name="csY5" fmla="*/ 2383367 h 2682728"/>
              <a:gd name="csX6" fmla="*/ 397784 w 769667"/>
              <a:gd name="csY6" fmla="*/ 2566759 h 2682728"/>
              <a:gd name="csX7" fmla="*/ 0 w 769667"/>
              <a:gd name="csY7" fmla="*/ 2682728 h 2682728"/>
              <a:gd name="csX0" fmla="*/ 317895 w 775035"/>
              <a:gd name="csY0" fmla="*/ 0 h 2682728"/>
              <a:gd name="csX1" fmla="*/ 372929 w 775035"/>
              <a:gd name="csY1" fmla="*/ 359834 h 2682728"/>
              <a:gd name="csX2" fmla="*/ 648095 w 775035"/>
              <a:gd name="csY2" fmla="*/ 1147234 h 2682728"/>
              <a:gd name="csX3" fmla="*/ 766629 w 775035"/>
              <a:gd name="csY3" fmla="*/ 1642534 h 2682728"/>
              <a:gd name="csX4" fmla="*/ 724295 w 775035"/>
              <a:gd name="csY4" fmla="*/ 2078567 h 2682728"/>
              <a:gd name="csX5" fmla="*/ 397784 w 775035"/>
              <a:gd name="csY5" fmla="*/ 2566759 h 2682728"/>
              <a:gd name="csX6" fmla="*/ 0 w 775035"/>
              <a:gd name="csY6" fmla="*/ 2682728 h 2682728"/>
              <a:gd name="csX0" fmla="*/ 317895 w 775035"/>
              <a:gd name="csY0" fmla="*/ 0 h 2682728"/>
              <a:gd name="csX1" fmla="*/ 372929 w 775035"/>
              <a:gd name="csY1" fmla="*/ 359834 h 2682728"/>
              <a:gd name="csX2" fmla="*/ 648095 w 775035"/>
              <a:gd name="csY2" fmla="*/ 1147234 h 2682728"/>
              <a:gd name="csX3" fmla="*/ 766629 w 775035"/>
              <a:gd name="csY3" fmla="*/ 1642534 h 2682728"/>
              <a:gd name="csX4" fmla="*/ 724295 w 775035"/>
              <a:gd name="csY4" fmla="*/ 2078567 h 2682728"/>
              <a:gd name="csX5" fmla="*/ 397784 w 775035"/>
              <a:gd name="csY5" fmla="*/ 2566759 h 2682728"/>
              <a:gd name="csX6" fmla="*/ 0 w 775035"/>
              <a:gd name="csY6" fmla="*/ 2682728 h 2682728"/>
              <a:gd name="csX0" fmla="*/ 317895 w 773846"/>
              <a:gd name="csY0" fmla="*/ 0 h 2682728"/>
              <a:gd name="csX1" fmla="*/ 372929 w 773846"/>
              <a:gd name="csY1" fmla="*/ 359834 h 2682728"/>
              <a:gd name="csX2" fmla="*/ 648095 w 773846"/>
              <a:gd name="csY2" fmla="*/ 1147234 h 2682728"/>
              <a:gd name="csX3" fmla="*/ 766629 w 773846"/>
              <a:gd name="csY3" fmla="*/ 1642534 h 2682728"/>
              <a:gd name="csX4" fmla="*/ 724295 w 773846"/>
              <a:gd name="csY4" fmla="*/ 2078567 h 2682728"/>
              <a:gd name="csX5" fmla="*/ 427823 w 773846"/>
              <a:gd name="csY5" fmla="*/ 2531224 h 2682728"/>
              <a:gd name="csX6" fmla="*/ 0 w 773846"/>
              <a:gd name="csY6" fmla="*/ 2682728 h 2682728"/>
              <a:gd name="csX0" fmla="*/ 317895 w 773846"/>
              <a:gd name="csY0" fmla="*/ 0 h 2682728"/>
              <a:gd name="csX1" fmla="*/ 372929 w 773846"/>
              <a:gd name="csY1" fmla="*/ 359834 h 2682728"/>
              <a:gd name="csX2" fmla="*/ 648095 w 773846"/>
              <a:gd name="csY2" fmla="*/ 1147234 h 2682728"/>
              <a:gd name="csX3" fmla="*/ 766629 w 773846"/>
              <a:gd name="csY3" fmla="*/ 1642534 h 2682728"/>
              <a:gd name="csX4" fmla="*/ 724295 w 773846"/>
              <a:gd name="csY4" fmla="*/ 2078567 h 2682728"/>
              <a:gd name="csX5" fmla="*/ 427823 w 773846"/>
              <a:gd name="csY5" fmla="*/ 2531224 h 2682728"/>
              <a:gd name="csX6" fmla="*/ 0 w 773846"/>
              <a:gd name="csY6" fmla="*/ 2682728 h 2682728"/>
              <a:gd name="csX0" fmla="*/ 317895 w 768664"/>
              <a:gd name="csY0" fmla="*/ 0 h 2682728"/>
              <a:gd name="csX1" fmla="*/ 372929 w 768664"/>
              <a:gd name="csY1" fmla="*/ 359834 h 2682728"/>
              <a:gd name="csX2" fmla="*/ 648095 w 768664"/>
              <a:gd name="csY2" fmla="*/ 1147234 h 2682728"/>
              <a:gd name="csX3" fmla="*/ 766629 w 768664"/>
              <a:gd name="csY3" fmla="*/ 1642534 h 2682728"/>
              <a:gd name="csX4" fmla="*/ 700263 w 768664"/>
              <a:gd name="csY4" fmla="*/ 2071460 h 2682728"/>
              <a:gd name="csX5" fmla="*/ 427823 w 768664"/>
              <a:gd name="csY5" fmla="*/ 2531224 h 2682728"/>
              <a:gd name="csX6" fmla="*/ 0 w 768664"/>
              <a:gd name="csY6" fmla="*/ 2682728 h 2682728"/>
              <a:gd name="csX0" fmla="*/ 317895 w 768793"/>
              <a:gd name="csY0" fmla="*/ 0 h 2682728"/>
              <a:gd name="csX1" fmla="*/ 372929 w 768793"/>
              <a:gd name="csY1" fmla="*/ 359834 h 2682728"/>
              <a:gd name="csX2" fmla="*/ 648095 w 768793"/>
              <a:gd name="csY2" fmla="*/ 1147234 h 2682728"/>
              <a:gd name="csX3" fmla="*/ 766629 w 768793"/>
              <a:gd name="csY3" fmla="*/ 1642534 h 2682728"/>
              <a:gd name="csX4" fmla="*/ 700263 w 768793"/>
              <a:gd name="csY4" fmla="*/ 2071460 h 2682728"/>
              <a:gd name="csX5" fmla="*/ 415807 w 768793"/>
              <a:gd name="csY5" fmla="*/ 2512272 h 2682728"/>
              <a:gd name="csX6" fmla="*/ 0 w 768793"/>
              <a:gd name="csY6" fmla="*/ 2682728 h 26827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68793" h="2682728">
                <a:moveTo>
                  <a:pt x="317895" y="0"/>
                </a:moveTo>
                <a:cubicBezTo>
                  <a:pt x="317895" y="84314"/>
                  <a:pt x="317896" y="168628"/>
                  <a:pt x="372929" y="359834"/>
                </a:cubicBezTo>
                <a:cubicBezTo>
                  <a:pt x="427962" y="551040"/>
                  <a:pt x="582478" y="933451"/>
                  <a:pt x="648095" y="1147234"/>
                </a:cubicBezTo>
                <a:cubicBezTo>
                  <a:pt x="713712" y="1361017"/>
                  <a:pt x="757934" y="1488496"/>
                  <a:pt x="766629" y="1642534"/>
                </a:cubicBezTo>
                <a:cubicBezTo>
                  <a:pt x="775324" y="1796572"/>
                  <a:pt x="758733" y="1926504"/>
                  <a:pt x="700263" y="2071460"/>
                </a:cubicBezTo>
                <a:cubicBezTo>
                  <a:pt x="641793" y="2216416"/>
                  <a:pt x="532517" y="2410394"/>
                  <a:pt x="415807" y="2512272"/>
                </a:cubicBezTo>
                <a:cubicBezTo>
                  <a:pt x="299097" y="2614150"/>
                  <a:pt x="84749" y="2660049"/>
                  <a:pt x="0" y="2682728"/>
                </a:cubicBezTo>
              </a:path>
            </a:pathLst>
          </a:custGeom>
          <a:noFill/>
          <a:ln w="508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4173F9AE-067E-42F3-B1BB-4221DF6F579C}"/>
              </a:ext>
            </a:extLst>
          </p:cNvPr>
          <p:cNvSpPr/>
          <p:nvPr/>
        </p:nvSpPr>
        <p:spPr>
          <a:xfrm>
            <a:off x="8345052" y="3381833"/>
            <a:ext cx="1564665" cy="416476"/>
          </a:xfrm>
          <a:custGeom>
            <a:avLst/>
            <a:gdLst>
              <a:gd name="connsiteX0" fmla="*/ 1909234 w 1909234"/>
              <a:gd name="connsiteY0" fmla="*/ 647380 h 654817"/>
              <a:gd name="connsiteX1" fmla="*/ 1731434 w 1909234"/>
              <a:gd name="connsiteY1" fmla="*/ 643147 h 654817"/>
              <a:gd name="connsiteX2" fmla="*/ 1401234 w 1909234"/>
              <a:gd name="connsiteY2" fmla="*/ 537314 h 654817"/>
              <a:gd name="connsiteX3" fmla="*/ 935567 w 1909234"/>
              <a:gd name="connsiteY3" fmla="*/ 270614 h 654817"/>
              <a:gd name="connsiteX4" fmla="*/ 550334 w 1909234"/>
              <a:gd name="connsiteY4" fmla="*/ 92814 h 654817"/>
              <a:gd name="connsiteX5" fmla="*/ 215900 w 1909234"/>
              <a:gd name="connsiteY5" fmla="*/ 8147 h 654817"/>
              <a:gd name="connsiteX6" fmla="*/ 0 w 1909234"/>
              <a:gd name="connsiteY6" fmla="*/ 8147 h 654817"/>
              <a:gd name="csX0" fmla="*/ 1909234 w 1909234"/>
              <a:gd name="csY0" fmla="*/ 647380 h 654817"/>
              <a:gd name="csX1" fmla="*/ 1731434 w 1909234"/>
              <a:gd name="csY1" fmla="*/ 643147 h 654817"/>
              <a:gd name="csX2" fmla="*/ 1401234 w 1909234"/>
              <a:gd name="csY2" fmla="*/ 537314 h 654817"/>
              <a:gd name="csX3" fmla="*/ 926269 w 1909234"/>
              <a:gd name="csY3" fmla="*/ 369874 h 654817"/>
              <a:gd name="csX4" fmla="*/ 550334 w 1909234"/>
              <a:gd name="csY4" fmla="*/ 92814 h 654817"/>
              <a:gd name="csX5" fmla="*/ 215900 w 1909234"/>
              <a:gd name="csY5" fmla="*/ 8147 h 654817"/>
              <a:gd name="csX6" fmla="*/ 0 w 1909234"/>
              <a:gd name="csY6" fmla="*/ 8147 h 654817"/>
              <a:gd name="csX0" fmla="*/ 1909234 w 1909234"/>
              <a:gd name="csY0" fmla="*/ 647380 h 654817"/>
              <a:gd name="csX1" fmla="*/ 1731434 w 1909234"/>
              <a:gd name="csY1" fmla="*/ 643147 h 654817"/>
              <a:gd name="csX2" fmla="*/ 1401234 w 1909234"/>
              <a:gd name="csY2" fmla="*/ 537314 h 654817"/>
              <a:gd name="csX3" fmla="*/ 926269 w 1909234"/>
              <a:gd name="csY3" fmla="*/ 369874 h 654817"/>
              <a:gd name="csX4" fmla="*/ 541035 w 1909234"/>
              <a:gd name="csY4" fmla="*/ 140459 h 654817"/>
              <a:gd name="csX5" fmla="*/ 215900 w 1909234"/>
              <a:gd name="csY5" fmla="*/ 8147 h 654817"/>
              <a:gd name="csX6" fmla="*/ 0 w 1909234"/>
              <a:gd name="csY6" fmla="*/ 8147 h 654817"/>
              <a:gd name="csX0" fmla="*/ 1909234 w 1909234"/>
              <a:gd name="csY0" fmla="*/ 639233 h 646670"/>
              <a:gd name="csX1" fmla="*/ 1731434 w 1909234"/>
              <a:gd name="csY1" fmla="*/ 635000 h 646670"/>
              <a:gd name="csX2" fmla="*/ 1401234 w 1909234"/>
              <a:gd name="csY2" fmla="*/ 529167 h 646670"/>
              <a:gd name="csX3" fmla="*/ 926269 w 1909234"/>
              <a:gd name="csY3" fmla="*/ 361727 h 646670"/>
              <a:gd name="csX4" fmla="*/ 541035 w 1909234"/>
              <a:gd name="csY4" fmla="*/ 132312 h 646670"/>
              <a:gd name="csX5" fmla="*/ 0 w 1909234"/>
              <a:gd name="csY5" fmla="*/ 0 h 646670"/>
              <a:gd name="csX0" fmla="*/ 1909234 w 1909234"/>
              <a:gd name="csY0" fmla="*/ 641167 h 648604"/>
              <a:gd name="csX1" fmla="*/ 1731434 w 1909234"/>
              <a:gd name="csY1" fmla="*/ 636934 h 648604"/>
              <a:gd name="csX2" fmla="*/ 1401234 w 1909234"/>
              <a:gd name="csY2" fmla="*/ 531101 h 648604"/>
              <a:gd name="csX3" fmla="*/ 926269 w 1909234"/>
              <a:gd name="csY3" fmla="*/ 363661 h 648604"/>
              <a:gd name="csX4" fmla="*/ 541035 w 1909234"/>
              <a:gd name="csY4" fmla="*/ 134246 h 648604"/>
              <a:gd name="csX5" fmla="*/ 0 w 1909234"/>
              <a:gd name="csY5" fmla="*/ 1934 h 648604"/>
              <a:gd name="csX0" fmla="*/ 1909234 w 1909234"/>
              <a:gd name="csY0" fmla="*/ 641167 h 648604"/>
              <a:gd name="csX1" fmla="*/ 1731434 w 1909234"/>
              <a:gd name="csY1" fmla="*/ 636934 h 648604"/>
              <a:gd name="csX2" fmla="*/ 1401234 w 1909234"/>
              <a:gd name="csY2" fmla="*/ 531101 h 648604"/>
              <a:gd name="csX3" fmla="*/ 1000654 w 1909234"/>
              <a:gd name="csY3" fmla="*/ 363660 h 648604"/>
              <a:gd name="csX4" fmla="*/ 541035 w 1909234"/>
              <a:gd name="csY4" fmla="*/ 134246 h 648604"/>
              <a:gd name="csX5" fmla="*/ 0 w 1909234"/>
              <a:gd name="csY5" fmla="*/ 1934 h 648604"/>
              <a:gd name="csX0" fmla="*/ 1909234 w 1909234"/>
              <a:gd name="csY0" fmla="*/ 641167 h 648604"/>
              <a:gd name="csX1" fmla="*/ 1731434 w 1909234"/>
              <a:gd name="csY1" fmla="*/ 636934 h 648604"/>
              <a:gd name="csX2" fmla="*/ 1401234 w 1909234"/>
              <a:gd name="csY2" fmla="*/ 531101 h 648604"/>
              <a:gd name="csX3" fmla="*/ 541035 w 1909234"/>
              <a:gd name="csY3" fmla="*/ 134246 h 648604"/>
              <a:gd name="csX4" fmla="*/ 0 w 1909234"/>
              <a:gd name="csY4" fmla="*/ 1934 h 648604"/>
              <a:gd name="csX0" fmla="*/ 1909234 w 1909234"/>
              <a:gd name="csY0" fmla="*/ 641702 h 651011"/>
              <a:gd name="csX1" fmla="*/ 1731434 w 1909234"/>
              <a:gd name="csY1" fmla="*/ 637469 h 651011"/>
              <a:gd name="csX2" fmla="*/ 1156384 w 1909234"/>
              <a:gd name="csY2" fmla="*/ 503843 h 651011"/>
              <a:gd name="csX3" fmla="*/ 541035 w 1909234"/>
              <a:gd name="csY3" fmla="*/ 134781 h 651011"/>
              <a:gd name="csX4" fmla="*/ 0 w 1909234"/>
              <a:gd name="csY4" fmla="*/ 2469 h 6510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909234" h="651011">
                <a:moveTo>
                  <a:pt x="1909234" y="641702"/>
                </a:moveTo>
                <a:cubicBezTo>
                  <a:pt x="1862667" y="648757"/>
                  <a:pt x="1856909" y="660446"/>
                  <a:pt x="1731434" y="637469"/>
                </a:cubicBezTo>
                <a:cubicBezTo>
                  <a:pt x="1605959" y="614493"/>
                  <a:pt x="1354784" y="587624"/>
                  <a:pt x="1156384" y="503843"/>
                </a:cubicBezTo>
                <a:cubicBezTo>
                  <a:pt x="957984" y="420062"/>
                  <a:pt x="733766" y="218343"/>
                  <a:pt x="541035" y="134781"/>
                </a:cubicBezTo>
                <a:cubicBezTo>
                  <a:pt x="348304" y="51219"/>
                  <a:pt x="230492" y="-13641"/>
                  <a:pt x="0" y="2469"/>
                </a:cubicBezTo>
              </a:path>
            </a:pathLst>
          </a:custGeom>
          <a:noFill/>
          <a:ln w="508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B68AE62A-7ED0-8508-2FD4-DB834DE38735}"/>
              </a:ext>
            </a:extLst>
          </p:cNvPr>
          <p:cNvGrpSpPr/>
          <p:nvPr/>
        </p:nvGrpSpPr>
        <p:grpSpPr>
          <a:xfrm>
            <a:off x="7841143" y="3378199"/>
            <a:ext cx="506728" cy="1049199"/>
            <a:chOff x="6809066" y="3689350"/>
            <a:chExt cx="618319" cy="1361019"/>
          </a:xfrm>
        </p:grpSpPr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AD978644-5DDE-73A0-9CB1-B3A2792A371C}"/>
                </a:ext>
              </a:extLst>
            </p:cNvPr>
            <p:cNvSpPr/>
            <p:nvPr/>
          </p:nvSpPr>
          <p:spPr>
            <a:xfrm>
              <a:off x="6809066" y="3689350"/>
              <a:ext cx="618319" cy="1361017"/>
            </a:xfrm>
            <a:custGeom>
              <a:avLst/>
              <a:gdLst>
                <a:gd name="connsiteX0" fmla="*/ 618319 w 618319"/>
                <a:gd name="connsiteY0" fmla="*/ 0 h 1361017"/>
                <a:gd name="connsiteX1" fmla="*/ 324102 w 618319"/>
                <a:gd name="connsiteY1" fmla="*/ 52917 h 1361017"/>
                <a:gd name="connsiteX2" fmla="*/ 116669 w 618319"/>
                <a:gd name="connsiteY2" fmla="*/ 175683 h 1361017"/>
                <a:gd name="connsiteX3" fmla="*/ 6602 w 618319"/>
                <a:gd name="connsiteY3" fmla="*/ 438150 h 1361017"/>
                <a:gd name="connsiteX4" fmla="*/ 21419 w 618319"/>
                <a:gd name="connsiteY4" fmla="*/ 768350 h 1361017"/>
                <a:gd name="connsiteX5" fmla="*/ 95502 w 618319"/>
                <a:gd name="connsiteY5" fmla="*/ 1255183 h 1361017"/>
                <a:gd name="connsiteX6" fmla="*/ 220385 w 618319"/>
                <a:gd name="connsiteY6" fmla="*/ 1361017 h 136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8319" h="1361017">
                  <a:moveTo>
                    <a:pt x="618319" y="0"/>
                  </a:moveTo>
                  <a:cubicBezTo>
                    <a:pt x="513014" y="11818"/>
                    <a:pt x="407710" y="23637"/>
                    <a:pt x="324102" y="52917"/>
                  </a:cubicBezTo>
                  <a:cubicBezTo>
                    <a:pt x="240494" y="82197"/>
                    <a:pt x="169586" y="111478"/>
                    <a:pt x="116669" y="175683"/>
                  </a:cubicBezTo>
                  <a:cubicBezTo>
                    <a:pt x="63752" y="239888"/>
                    <a:pt x="22477" y="339372"/>
                    <a:pt x="6602" y="438150"/>
                  </a:cubicBezTo>
                  <a:cubicBezTo>
                    <a:pt x="-9273" y="536928"/>
                    <a:pt x="6602" y="632178"/>
                    <a:pt x="21419" y="768350"/>
                  </a:cubicBezTo>
                  <a:cubicBezTo>
                    <a:pt x="36236" y="904522"/>
                    <a:pt x="62341" y="1156405"/>
                    <a:pt x="95502" y="1255183"/>
                  </a:cubicBezTo>
                  <a:cubicBezTo>
                    <a:pt x="128663" y="1353961"/>
                    <a:pt x="174524" y="1357489"/>
                    <a:pt x="220385" y="1361017"/>
                  </a:cubicBezTo>
                </a:path>
              </a:pathLst>
            </a:custGeom>
            <a:noFill/>
            <a:ln w="5080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1E54B08C-5429-F5DF-1C2D-C954FA0CFA62}"/>
                </a:ext>
              </a:extLst>
            </p:cNvPr>
            <p:cNvSpPr/>
            <p:nvPr/>
          </p:nvSpPr>
          <p:spPr>
            <a:xfrm>
              <a:off x="6809066" y="3689352"/>
              <a:ext cx="618319" cy="1361017"/>
            </a:xfrm>
            <a:custGeom>
              <a:avLst/>
              <a:gdLst>
                <a:gd name="connsiteX0" fmla="*/ 618319 w 618319"/>
                <a:gd name="connsiteY0" fmla="*/ 0 h 1361017"/>
                <a:gd name="connsiteX1" fmla="*/ 324102 w 618319"/>
                <a:gd name="connsiteY1" fmla="*/ 52917 h 1361017"/>
                <a:gd name="connsiteX2" fmla="*/ 116669 w 618319"/>
                <a:gd name="connsiteY2" fmla="*/ 175683 h 1361017"/>
                <a:gd name="connsiteX3" fmla="*/ 6602 w 618319"/>
                <a:gd name="connsiteY3" fmla="*/ 438150 h 1361017"/>
                <a:gd name="connsiteX4" fmla="*/ 21419 w 618319"/>
                <a:gd name="connsiteY4" fmla="*/ 768350 h 1361017"/>
                <a:gd name="connsiteX5" fmla="*/ 95502 w 618319"/>
                <a:gd name="connsiteY5" fmla="*/ 1255183 h 1361017"/>
                <a:gd name="connsiteX6" fmla="*/ 220385 w 618319"/>
                <a:gd name="connsiteY6" fmla="*/ 1361017 h 136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8319" h="1361017">
                  <a:moveTo>
                    <a:pt x="618319" y="0"/>
                  </a:moveTo>
                  <a:cubicBezTo>
                    <a:pt x="513014" y="11818"/>
                    <a:pt x="407710" y="23637"/>
                    <a:pt x="324102" y="52917"/>
                  </a:cubicBezTo>
                  <a:cubicBezTo>
                    <a:pt x="240494" y="82197"/>
                    <a:pt x="169586" y="111478"/>
                    <a:pt x="116669" y="175683"/>
                  </a:cubicBezTo>
                  <a:cubicBezTo>
                    <a:pt x="63752" y="239888"/>
                    <a:pt x="22477" y="339372"/>
                    <a:pt x="6602" y="438150"/>
                  </a:cubicBezTo>
                  <a:cubicBezTo>
                    <a:pt x="-9273" y="536928"/>
                    <a:pt x="6602" y="632178"/>
                    <a:pt x="21419" y="768350"/>
                  </a:cubicBezTo>
                  <a:cubicBezTo>
                    <a:pt x="36236" y="904522"/>
                    <a:pt x="62341" y="1156405"/>
                    <a:pt x="95502" y="1255183"/>
                  </a:cubicBezTo>
                  <a:cubicBezTo>
                    <a:pt x="128663" y="1353961"/>
                    <a:pt x="174524" y="1357489"/>
                    <a:pt x="220385" y="1361017"/>
                  </a:cubicBezTo>
                </a:path>
              </a:pathLst>
            </a:custGeom>
            <a:noFill/>
            <a:ln w="2540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714C96BD-2C06-BFB8-F9C0-A69358BFC8F0}"/>
              </a:ext>
            </a:extLst>
          </p:cNvPr>
          <p:cNvGrpSpPr/>
          <p:nvPr/>
        </p:nvGrpSpPr>
        <p:grpSpPr>
          <a:xfrm>
            <a:off x="8018281" y="3511228"/>
            <a:ext cx="608074" cy="916169"/>
            <a:chOff x="7025213" y="3932443"/>
            <a:chExt cx="741983" cy="1117924"/>
          </a:xfrm>
        </p:grpSpPr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6AB84AE8-CA46-C24D-44D4-8352F3432CEE}"/>
                </a:ext>
              </a:extLst>
            </p:cNvPr>
            <p:cNvSpPr/>
            <p:nvPr/>
          </p:nvSpPr>
          <p:spPr>
            <a:xfrm>
              <a:off x="7027332" y="4152900"/>
              <a:ext cx="683683" cy="897467"/>
            </a:xfrm>
            <a:custGeom>
              <a:avLst/>
              <a:gdLst>
                <a:gd name="connsiteX0" fmla="*/ 0 w 683683"/>
                <a:gd name="connsiteY0" fmla="*/ 897467 h 897467"/>
                <a:gd name="connsiteX1" fmla="*/ 211667 w 683683"/>
                <a:gd name="connsiteY1" fmla="*/ 859367 h 897467"/>
                <a:gd name="connsiteX2" fmla="*/ 347133 w 683683"/>
                <a:gd name="connsiteY2" fmla="*/ 715433 h 897467"/>
                <a:gd name="connsiteX3" fmla="*/ 408517 w 683683"/>
                <a:gd name="connsiteY3" fmla="*/ 571500 h 897467"/>
                <a:gd name="connsiteX4" fmla="*/ 567267 w 683683"/>
                <a:gd name="connsiteY4" fmla="*/ 342900 h 897467"/>
                <a:gd name="connsiteX5" fmla="*/ 683683 w 683683"/>
                <a:gd name="connsiteY5" fmla="*/ 0 h 897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3683" h="897467">
                  <a:moveTo>
                    <a:pt x="0" y="897467"/>
                  </a:moveTo>
                  <a:cubicBezTo>
                    <a:pt x="76906" y="893586"/>
                    <a:pt x="153812" y="889706"/>
                    <a:pt x="211667" y="859367"/>
                  </a:cubicBezTo>
                  <a:cubicBezTo>
                    <a:pt x="269522" y="829028"/>
                    <a:pt x="314325" y="763411"/>
                    <a:pt x="347133" y="715433"/>
                  </a:cubicBezTo>
                  <a:cubicBezTo>
                    <a:pt x="379941" y="667455"/>
                    <a:pt x="371828" y="633589"/>
                    <a:pt x="408517" y="571500"/>
                  </a:cubicBezTo>
                  <a:cubicBezTo>
                    <a:pt x="445206" y="509411"/>
                    <a:pt x="521406" y="438150"/>
                    <a:pt x="567267" y="342900"/>
                  </a:cubicBezTo>
                  <a:cubicBezTo>
                    <a:pt x="613128" y="247650"/>
                    <a:pt x="648405" y="123825"/>
                    <a:pt x="683683" y="0"/>
                  </a:cubicBezTo>
                </a:path>
              </a:pathLst>
            </a:custGeom>
            <a:noFill/>
            <a:ln w="5080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8288FC74-49D0-AA46-1ECB-BA69381BC9F6}"/>
                </a:ext>
              </a:extLst>
            </p:cNvPr>
            <p:cNvSpPr/>
            <p:nvPr/>
          </p:nvSpPr>
          <p:spPr>
            <a:xfrm>
              <a:off x="7025213" y="4150785"/>
              <a:ext cx="683683" cy="897468"/>
            </a:xfrm>
            <a:custGeom>
              <a:avLst/>
              <a:gdLst>
                <a:gd name="connsiteX0" fmla="*/ 0 w 683683"/>
                <a:gd name="connsiteY0" fmla="*/ 897467 h 897467"/>
                <a:gd name="connsiteX1" fmla="*/ 211667 w 683683"/>
                <a:gd name="connsiteY1" fmla="*/ 859367 h 897467"/>
                <a:gd name="connsiteX2" fmla="*/ 347133 w 683683"/>
                <a:gd name="connsiteY2" fmla="*/ 715433 h 897467"/>
                <a:gd name="connsiteX3" fmla="*/ 408517 w 683683"/>
                <a:gd name="connsiteY3" fmla="*/ 571500 h 897467"/>
                <a:gd name="connsiteX4" fmla="*/ 567267 w 683683"/>
                <a:gd name="connsiteY4" fmla="*/ 342900 h 897467"/>
                <a:gd name="connsiteX5" fmla="*/ 683683 w 683683"/>
                <a:gd name="connsiteY5" fmla="*/ 0 h 897467"/>
                <a:gd name="csX0" fmla="*/ 0 w 683683"/>
                <a:gd name="csY0" fmla="*/ 897467 h 897467"/>
                <a:gd name="csX1" fmla="*/ 211667 w 683683"/>
                <a:gd name="csY1" fmla="*/ 859367 h 897467"/>
                <a:gd name="csX2" fmla="*/ 347133 w 683683"/>
                <a:gd name="csY2" fmla="*/ 715433 h 897467"/>
                <a:gd name="csX3" fmla="*/ 567267 w 683683"/>
                <a:gd name="csY3" fmla="*/ 342900 h 897467"/>
                <a:gd name="csX4" fmla="*/ 683683 w 683683"/>
                <a:gd name="csY4" fmla="*/ 0 h 8974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83683" h="897467">
                  <a:moveTo>
                    <a:pt x="0" y="897467"/>
                  </a:moveTo>
                  <a:cubicBezTo>
                    <a:pt x="76906" y="893586"/>
                    <a:pt x="153812" y="889706"/>
                    <a:pt x="211667" y="859367"/>
                  </a:cubicBezTo>
                  <a:cubicBezTo>
                    <a:pt x="269522" y="829028"/>
                    <a:pt x="287866" y="801511"/>
                    <a:pt x="347133" y="715433"/>
                  </a:cubicBezTo>
                  <a:cubicBezTo>
                    <a:pt x="406400" y="629355"/>
                    <a:pt x="511175" y="462139"/>
                    <a:pt x="567267" y="342900"/>
                  </a:cubicBezTo>
                  <a:cubicBezTo>
                    <a:pt x="613128" y="247650"/>
                    <a:pt x="648405" y="123825"/>
                    <a:pt x="683683" y="0"/>
                  </a:cubicBezTo>
                </a:path>
              </a:pathLst>
            </a:custGeom>
            <a:noFill/>
            <a:ln w="2540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Triangle isocèle 71">
              <a:extLst>
                <a:ext uri="{FF2B5EF4-FFF2-40B4-BE49-F238E27FC236}">
                  <a16:creationId xmlns:a16="http://schemas.microsoft.com/office/drawing/2014/main" id="{AD2F6432-4B91-DE19-EFF8-97BB9086D27B}"/>
                </a:ext>
              </a:extLst>
            </p:cNvPr>
            <p:cNvSpPr/>
            <p:nvPr/>
          </p:nvSpPr>
          <p:spPr>
            <a:xfrm rot="1032408">
              <a:off x="7721477" y="3932443"/>
              <a:ext cx="45719" cy="220752"/>
            </a:xfrm>
            <a:prstGeom prst="triangle">
              <a:avLst/>
            </a:prstGeom>
            <a:solidFill>
              <a:srgbClr val="F43CE2"/>
            </a:solidFill>
            <a:ln>
              <a:solidFill>
                <a:srgbClr val="FF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5CABC3-DF11-535C-7AE3-7A8B70880198}"/>
              </a:ext>
            </a:extLst>
          </p:cNvPr>
          <p:cNvGrpSpPr/>
          <p:nvPr/>
        </p:nvGrpSpPr>
        <p:grpSpPr>
          <a:xfrm>
            <a:off x="2099116" y="1099238"/>
            <a:ext cx="4258704" cy="5415393"/>
            <a:chOff x="2099116" y="1099238"/>
            <a:chExt cx="4258704" cy="5415393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3EA3611-F5EC-F180-0A7E-26010797E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</a:blip>
            <a:srcRect l="56195"/>
            <a:stretch>
              <a:fillRect/>
            </a:stretch>
          </p:blipFill>
          <p:spPr>
            <a:xfrm>
              <a:off x="2099116" y="1099238"/>
              <a:ext cx="4258704" cy="5415393"/>
            </a:xfrm>
            <a:prstGeom prst="rect">
              <a:avLst/>
            </a:prstGeom>
          </p:spPr>
        </p:pic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179C8AE-B7D3-A02A-7BF4-027BCAE877EC}"/>
                </a:ext>
              </a:extLst>
            </p:cNvPr>
            <p:cNvSpPr/>
            <p:nvPr/>
          </p:nvSpPr>
          <p:spPr>
            <a:xfrm>
              <a:off x="5482148" y="4108656"/>
              <a:ext cx="205004" cy="186690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B646C15-ED78-F83F-D0D4-7BEFBD003FCD}"/>
              </a:ext>
            </a:extLst>
          </p:cNvPr>
          <p:cNvGrpSpPr/>
          <p:nvPr/>
        </p:nvGrpSpPr>
        <p:grpSpPr>
          <a:xfrm>
            <a:off x="2521680" y="4952939"/>
            <a:ext cx="2994390" cy="1409033"/>
            <a:chOff x="2521680" y="4952939"/>
            <a:chExt cx="2994390" cy="1409033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01F8214-E34E-B250-C670-75E1153E8A4B}"/>
                </a:ext>
              </a:extLst>
            </p:cNvPr>
            <p:cNvSpPr txBox="1"/>
            <p:nvPr/>
          </p:nvSpPr>
          <p:spPr>
            <a:xfrm>
              <a:off x="2521680" y="5285842"/>
              <a:ext cx="971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/>
                <a:t>Plasma </a:t>
              </a:r>
            </a:p>
            <a:p>
              <a:pPr algn="ctr"/>
              <a:r>
                <a:rPr lang="fr-FR" dirty="0" err="1"/>
                <a:t>catheter</a:t>
              </a:r>
              <a:endParaRPr lang="fr-FR" dirty="0"/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7D20AEBE-1F51-20A3-579E-9882C1593811}"/>
                </a:ext>
              </a:extLst>
            </p:cNvPr>
            <p:cNvCxnSpPr/>
            <p:nvPr/>
          </p:nvCxnSpPr>
          <p:spPr>
            <a:xfrm>
              <a:off x="2535701" y="5888314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75">
              <a:extLst>
                <a:ext uri="{FF2B5EF4-FFF2-40B4-BE49-F238E27FC236}">
                  <a16:creationId xmlns:a16="http://schemas.microsoft.com/office/drawing/2014/main" id="{6FE58028-97A1-42F1-E693-21B08BBC211B}"/>
                </a:ext>
              </a:extLst>
            </p:cNvPr>
            <p:cNvCxnSpPr>
              <a:cxnSpLocks/>
            </p:cNvCxnSpPr>
            <p:nvPr/>
          </p:nvCxnSpPr>
          <p:spPr>
            <a:xfrm>
              <a:off x="3507701" y="5888314"/>
              <a:ext cx="778405" cy="473658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>
              <a:extLst>
                <a:ext uri="{FF2B5EF4-FFF2-40B4-BE49-F238E27FC236}">
                  <a16:creationId xmlns:a16="http://schemas.microsoft.com/office/drawing/2014/main" id="{46BE6943-A80B-95B0-1CD0-6CA0ADF0B6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7701" y="4952939"/>
              <a:ext cx="2008369" cy="935375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BBBF6E83-70C2-7085-AC2D-1052A7F48F6B}"/>
              </a:ext>
            </a:extLst>
          </p:cNvPr>
          <p:cNvGrpSpPr/>
          <p:nvPr/>
        </p:nvGrpSpPr>
        <p:grpSpPr>
          <a:xfrm>
            <a:off x="2277406" y="1058545"/>
            <a:ext cx="3230550" cy="2670164"/>
            <a:chOff x="2277406" y="1058545"/>
            <a:chExt cx="3230550" cy="2670164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7886C8EF-BB8B-39BC-6CD2-933B97494131}"/>
                </a:ext>
              </a:extLst>
            </p:cNvPr>
            <p:cNvSpPr txBox="1"/>
            <p:nvPr/>
          </p:nvSpPr>
          <p:spPr>
            <a:xfrm>
              <a:off x="2277406" y="1058545"/>
              <a:ext cx="216431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Common bile </a:t>
              </a:r>
              <a:r>
                <a:rPr lang="fr-FR" dirty="0" err="1"/>
                <a:t>duct</a:t>
              </a:r>
              <a:endParaRPr lang="fr-FR" dirty="0"/>
            </a:p>
            <a:p>
              <a:r>
                <a:rPr lang="fr-FR" dirty="0" err="1"/>
                <a:t>Choledoc</a:t>
              </a:r>
              <a:endParaRPr lang="fr-FR" dirty="0"/>
            </a:p>
            <a:p>
              <a:r>
                <a:rPr lang="fr-FR" dirty="0" err="1"/>
                <a:t>Cystic</a:t>
              </a:r>
              <a:r>
                <a:rPr lang="fr-FR" dirty="0"/>
                <a:t> </a:t>
              </a:r>
              <a:r>
                <a:rPr lang="fr-FR" dirty="0" err="1"/>
                <a:t>duct</a:t>
              </a:r>
              <a:endParaRPr lang="fr-FR" dirty="0"/>
            </a:p>
            <a:p>
              <a:r>
                <a:rPr lang="fr-FR" dirty="0" err="1"/>
                <a:t>Gallbladder</a:t>
              </a:r>
              <a:endParaRPr lang="fr-FR" dirty="0"/>
            </a:p>
          </p:txBody>
        </p:sp>
        <p:cxnSp>
          <p:nvCxnSpPr>
            <p:cNvPr id="81" name="Connecteur droit 80">
              <a:extLst>
                <a:ext uri="{FF2B5EF4-FFF2-40B4-BE49-F238E27FC236}">
                  <a16:creationId xmlns:a16="http://schemas.microsoft.com/office/drawing/2014/main" id="{F59F811E-9A1C-457B-D70F-4F3CAB35DE2F}"/>
                </a:ext>
              </a:extLst>
            </p:cNvPr>
            <p:cNvCxnSpPr/>
            <p:nvPr/>
          </p:nvCxnSpPr>
          <p:spPr>
            <a:xfrm>
              <a:off x="2373536" y="1376499"/>
              <a:ext cx="17729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81">
              <a:extLst>
                <a:ext uri="{FF2B5EF4-FFF2-40B4-BE49-F238E27FC236}">
                  <a16:creationId xmlns:a16="http://schemas.microsoft.com/office/drawing/2014/main" id="{B278247D-F8E7-87B3-6D8E-9708E88B5F04}"/>
                </a:ext>
              </a:extLst>
            </p:cNvPr>
            <p:cNvCxnSpPr/>
            <p:nvPr/>
          </p:nvCxnSpPr>
          <p:spPr>
            <a:xfrm>
              <a:off x="2373536" y="1646305"/>
              <a:ext cx="176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>
              <a:extLst>
                <a:ext uri="{FF2B5EF4-FFF2-40B4-BE49-F238E27FC236}">
                  <a16:creationId xmlns:a16="http://schemas.microsoft.com/office/drawing/2014/main" id="{B9107EDA-7382-08E2-2648-438F89FD23CE}"/>
                </a:ext>
              </a:extLst>
            </p:cNvPr>
            <p:cNvCxnSpPr/>
            <p:nvPr/>
          </p:nvCxnSpPr>
          <p:spPr>
            <a:xfrm>
              <a:off x="2378616" y="1914275"/>
              <a:ext cx="165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>
              <a:extLst>
                <a:ext uri="{FF2B5EF4-FFF2-40B4-BE49-F238E27FC236}">
                  <a16:creationId xmlns:a16="http://schemas.microsoft.com/office/drawing/2014/main" id="{0BB20DF1-B031-2F1A-FF10-FAF180934178}"/>
                </a:ext>
              </a:extLst>
            </p:cNvPr>
            <p:cNvCxnSpPr>
              <a:cxnSpLocks/>
            </p:cNvCxnSpPr>
            <p:nvPr/>
          </p:nvCxnSpPr>
          <p:spPr>
            <a:xfrm>
              <a:off x="4041631" y="1912315"/>
              <a:ext cx="636955" cy="1123439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>
              <a:extLst>
                <a:ext uri="{FF2B5EF4-FFF2-40B4-BE49-F238E27FC236}">
                  <a16:creationId xmlns:a16="http://schemas.microsoft.com/office/drawing/2014/main" id="{359D7301-CE95-C443-976D-60C4A030BE9B}"/>
                </a:ext>
              </a:extLst>
            </p:cNvPr>
            <p:cNvCxnSpPr>
              <a:cxnSpLocks/>
            </p:cNvCxnSpPr>
            <p:nvPr/>
          </p:nvCxnSpPr>
          <p:spPr>
            <a:xfrm>
              <a:off x="4144551" y="1376498"/>
              <a:ext cx="1204595" cy="1054637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>
              <a:extLst>
                <a:ext uri="{FF2B5EF4-FFF2-40B4-BE49-F238E27FC236}">
                  <a16:creationId xmlns:a16="http://schemas.microsoft.com/office/drawing/2014/main" id="{68FD7670-4AB7-E091-36AC-2AFF35669489}"/>
                </a:ext>
              </a:extLst>
            </p:cNvPr>
            <p:cNvCxnSpPr>
              <a:cxnSpLocks/>
            </p:cNvCxnSpPr>
            <p:nvPr/>
          </p:nvCxnSpPr>
          <p:spPr>
            <a:xfrm>
              <a:off x="4143606" y="1644400"/>
              <a:ext cx="1364350" cy="2084309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>
              <a:extLst>
                <a:ext uri="{FF2B5EF4-FFF2-40B4-BE49-F238E27FC236}">
                  <a16:creationId xmlns:a16="http://schemas.microsoft.com/office/drawing/2014/main" id="{FAF37CE1-34C8-F6A7-0363-363E49ADFB39}"/>
                </a:ext>
              </a:extLst>
            </p:cNvPr>
            <p:cNvCxnSpPr/>
            <p:nvPr/>
          </p:nvCxnSpPr>
          <p:spPr>
            <a:xfrm>
              <a:off x="2373536" y="2173355"/>
              <a:ext cx="11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>
              <a:extLst>
                <a:ext uri="{FF2B5EF4-FFF2-40B4-BE49-F238E27FC236}">
                  <a16:creationId xmlns:a16="http://schemas.microsoft.com/office/drawing/2014/main" id="{4C724A4E-2E6E-A906-1D14-B7FD97B8F53C}"/>
                </a:ext>
              </a:extLst>
            </p:cNvPr>
            <p:cNvCxnSpPr>
              <a:cxnSpLocks/>
            </p:cNvCxnSpPr>
            <p:nvPr/>
          </p:nvCxnSpPr>
          <p:spPr>
            <a:xfrm>
              <a:off x="3480991" y="2171725"/>
              <a:ext cx="109891" cy="302309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08E767CA-C67F-73FB-5A3A-36AF540056CF}"/>
              </a:ext>
            </a:extLst>
          </p:cNvPr>
          <p:cNvGrpSpPr/>
          <p:nvPr/>
        </p:nvGrpSpPr>
        <p:grpSpPr>
          <a:xfrm>
            <a:off x="2634976" y="2753452"/>
            <a:ext cx="3058867" cy="1185621"/>
            <a:chOff x="2634976" y="2753452"/>
            <a:chExt cx="3058867" cy="1185621"/>
          </a:xfrm>
        </p:grpSpPr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FEEC70D7-FA3E-8E6A-41A0-3D3F8255A7A9}"/>
                </a:ext>
              </a:extLst>
            </p:cNvPr>
            <p:cNvSpPr txBox="1"/>
            <p:nvPr/>
          </p:nvSpPr>
          <p:spPr>
            <a:xfrm>
              <a:off x="2634976" y="3067393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0ED36EA2-12B1-FABD-B292-325CFC739C22}"/>
                </a:ext>
              </a:extLst>
            </p:cNvPr>
            <p:cNvSpPr txBox="1"/>
            <p:nvPr/>
          </p:nvSpPr>
          <p:spPr>
            <a:xfrm>
              <a:off x="2878816" y="3141053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B6F8E127-0CE9-8589-A4F6-DB24E8DC94C7}"/>
                </a:ext>
              </a:extLst>
            </p:cNvPr>
            <p:cNvSpPr txBox="1"/>
            <p:nvPr/>
          </p:nvSpPr>
          <p:spPr>
            <a:xfrm>
              <a:off x="3234041" y="2969977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414C78B5-C1CA-AF8E-9079-090847CFEDB4}"/>
                </a:ext>
              </a:extLst>
            </p:cNvPr>
            <p:cNvSpPr txBox="1"/>
            <p:nvPr/>
          </p:nvSpPr>
          <p:spPr>
            <a:xfrm>
              <a:off x="4181383" y="3058105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5F0B82E9-3C8C-BC96-A151-BB9947C7CBF5}"/>
                </a:ext>
              </a:extLst>
            </p:cNvPr>
            <p:cNvSpPr txBox="1"/>
            <p:nvPr/>
          </p:nvSpPr>
          <p:spPr>
            <a:xfrm>
              <a:off x="2986579" y="2753452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7EB715BB-6BCE-6E33-0318-3538D7672F0F}"/>
                </a:ext>
              </a:extLst>
            </p:cNvPr>
            <p:cNvSpPr txBox="1"/>
            <p:nvPr/>
          </p:nvSpPr>
          <p:spPr>
            <a:xfrm>
              <a:off x="3570582" y="2934773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BF431E3E-6CC9-7749-4B77-0902CEDA8D5A}"/>
                </a:ext>
              </a:extLst>
            </p:cNvPr>
            <p:cNvSpPr txBox="1"/>
            <p:nvPr/>
          </p:nvSpPr>
          <p:spPr>
            <a:xfrm>
              <a:off x="4859801" y="2925609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4D14FD4D-49A9-E5BD-21AA-EE1B71713F25}"/>
                </a:ext>
              </a:extLst>
            </p:cNvPr>
            <p:cNvSpPr txBox="1"/>
            <p:nvPr/>
          </p:nvSpPr>
          <p:spPr>
            <a:xfrm>
              <a:off x="5401261" y="3141349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07F7BE3B-1224-47F8-6EFD-6F48830ED1C3}"/>
                </a:ext>
              </a:extLst>
            </p:cNvPr>
            <p:cNvSpPr txBox="1"/>
            <p:nvPr/>
          </p:nvSpPr>
          <p:spPr>
            <a:xfrm>
              <a:off x="5540049" y="3425949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0801B69C-648A-E0A4-E825-E0E1BDAA1AFF}"/>
                </a:ext>
              </a:extLst>
            </p:cNvPr>
            <p:cNvSpPr txBox="1"/>
            <p:nvPr/>
          </p:nvSpPr>
          <p:spPr>
            <a:xfrm>
              <a:off x="2787376" y="3219793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E7CC58AD-5C1F-A842-AE35-EE92A1261A80}"/>
                </a:ext>
              </a:extLst>
            </p:cNvPr>
            <p:cNvSpPr txBox="1"/>
            <p:nvPr/>
          </p:nvSpPr>
          <p:spPr>
            <a:xfrm>
              <a:off x="3181076" y="3174073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989CD21C-CBD4-93BB-1954-03DCABCD4B1A}"/>
                </a:ext>
              </a:extLst>
            </p:cNvPr>
            <p:cNvSpPr txBox="1"/>
            <p:nvPr/>
          </p:nvSpPr>
          <p:spPr>
            <a:xfrm>
              <a:off x="3827869" y="2923062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4C760D29-0FFF-41CF-08EB-2816046E0AB1}"/>
                </a:ext>
              </a:extLst>
            </p:cNvPr>
            <p:cNvSpPr txBox="1"/>
            <p:nvPr/>
          </p:nvSpPr>
          <p:spPr>
            <a:xfrm>
              <a:off x="3466864" y="2753452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93E7CCCE-BAED-7B26-68E4-267779E316CE}"/>
                </a:ext>
              </a:extLst>
            </p:cNvPr>
            <p:cNvSpPr txBox="1"/>
            <p:nvPr/>
          </p:nvSpPr>
          <p:spPr>
            <a:xfrm>
              <a:off x="2955713" y="2954591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991DBEF8-1FED-5B53-AF44-4BE21DC569FA}"/>
                </a:ext>
              </a:extLst>
            </p:cNvPr>
            <p:cNvSpPr txBox="1"/>
            <p:nvPr/>
          </p:nvSpPr>
          <p:spPr>
            <a:xfrm>
              <a:off x="5137807" y="2912463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60A3E2DE-977D-1A2B-4DB6-8A936C1E5944}"/>
                </a:ext>
              </a:extLst>
            </p:cNvPr>
            <p:cNvSpPr txBox="1"/>
            <p:nvPr/>
          </p:nvSpPr>
          <p:spPr>
            <a:xfrm>
              <a:off x="5538114" y="3723629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</p:grpSp>
      <p:grpSp>
        <p:nvGrpSpPr>
          <p:cNvPr id="106" name="Groupe 105">
            <a:extLst>
              <a:ext uri="{FF2B5EF4-FFF2-40B4-BE49-F238E27FC236}">
                <a16:creationId xmlns:a16="http://schemas.microsoft.com/office/drawing/2014/main" id="{CC1AF2D1-3DD9-0539-6C3F-C434FDF4CAB9}"/>
              </a:ext>
            </a:extLst>
          </p:cNvPr>
          <p:cNvGrpSpPr/>
          <p:nvPr/>
        </p:nvGrpSpPr>
        <p:grpSpPr>
          <a:xfrm>
            <a:off x="2190878" y="3063715"/>
            <a:ext cx="2539221" cy="2050649"/>
            <a:chOff x="2190878" y="3063715"/>
            <a:chExt cx="2539221" cy="2050649"/>
          </a:xfrm>
        </p:grpSpPr>
        <p:pic>
          <p:nvPicPr>
            <p:cNvPr id="107" name="Image 106" descr="Une image contenant Carmin, rouge, symbole&#10;&#10;Le contenu généré par l’IA peut être incorrect.">
              <a:extLst>
                <a:ext uri="{FF2B5EF4-FFF2-40B4-BE49-F238E27FC236}">
                  <a16:creationId xmlns:a16="http://schemas.microsoft.com/office/drawing/2014/main" id="{F395323A-FCBC-43B8-CA2C-E737F5CAA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958503" y="3181878"/>
              <a:ext cx="1257665" cy="1021339"/>
            </a:xfrm>
            <a:prstGeom prst="rect">
              <a:avLst/>
            </a:prstGeom>
          </p:spPr>
        </p:pic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CE604E32-B2E6-933A-55BD-0FC29091C080}"/>
                </a:ext>
              </a:extLst>
            </p:cNvPr>
            <p:cNvSpPr txBox="1"/>
            <p:nvPr/>
          </p:nvSpPr>
          <p:spPr>
            <a:xfrm>
              <a:off x="2190878" y="4037146"/>
              <a:ext cx="2539221" cy="10772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600" b="1" u="sng" dirty="0"/>
                <a:t>Bile </a:t>
              </a:r>
              <a:r>
                <a:rPr lang="fr-FR" sz="1600" b="1" u="sng" dirty="0" err="1"/>
                <a:t>liquid</a:t>
              </a:r>
              <a:r>
                <a:rPr lang="fr-FR" sz="1600" b="1" u="sng" dirty="0"/>
                <a:t> </a:t>
              </a:r>
              <a:r>
                <a:rPr lang="fr-FR" sz="1600" b="1" u="sng" dirty="0" err="1"/>
                <a:t>constraints</a:t>
              </a:r>
              <a:endParaRPr lang="fr-FR" sz="1600" b="1" u="sng" dirty="0"/>
            </a:p>
            <a:p>
              <a:r>
                <a:rPr lang="fr-FR" sz="1600" dirty="0"/>
                <a:t>- High </a:t>
              </a:r>
              <a:r>
                <a:rPr lang="fr-FR" sz="1600" dirty="0" err="1"/>
                <a:t>electrical</a:t>
              </a:r>
              <a:r>
                <a:rPr lang="fr-FR" sz="1600" dirty="0"/>
                <a:t> </a:t>
              </a:r>
              <a:r>
                <a:rPr lang="fr-FR" sz="1600" dirty="0" err="1"/>
                <a:t>conductivity</a:t>
              </a:r>
              <a:endParaRPr lang="fr-FR" sz="1600" dirty="0"/>
            </a:p>
            <a:p>
              <a:r>
                <a:rPr lang="fr-FR" sz="1600" dirty="0"/>
                <a:t>- </a:t>
              </a:r>
              <a:r>
                <a:rPr lang="fr-FR" sz="1600" dirty="0" err="1"/>
                <a:t>Discontinuous</a:t>
              </a:r>
              <a:r>
                <a:rPr lang="fr-FR" sz="1600" dirty="0"/>
                <a:t> flow</a:t>
              </a:r>
            </a:p>
            <a:p>
              <a:r>
                <a:rPr lang="fr-FR" sz="1600" dirty="0"/>
                <a:t>- Surfactants</a:t>
              </a:r>
            </a:p>
          </p:txBody>
        </p:sp>
        <p:pic>
          <p:nvPicPr>
            <p:cNvPr id="109" name="Image 108" descr="Une image contenant Panneau de signalisation, signe&#10;&#10;Le contenu généré par l’IA peut être incorrect.">
              <a:extLst>
                <a:ext uri="{FF2B5EF4-FFF2-40B4-BE49-F238E27FC236}">
                  <a16:creationId xmlns:a16="http://schemas.microsoft.com/office/drawing/2014/main" id="{0A51391E-0153-F989-91E7-2D94FCC92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2291" y="4561086"/>
              <a:ext cx="551125" cy="544898"/>
            </a:xfrm>
            <a:prstGeom prst="rect">
              <a:avLst/>
            </a:prstGeom>
          </p:spPr>
        </p:pic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ECECAD30-38C5-8541-F101-E87C08471FEE}"/>
              </a:ext>
            </a:extLst>
          </p:cNvPr>
          <p:cNvGrpSpPr/>
          <p:nvPr/>
        </p:nvGrpSpPr>
        <p:grpSpPr>
          <a:xfrm>
            <a:off x="4859801" y="1235413"/>
            <a:ext cx="3749178" cy="4961106"/>
            <a:chOff x="4859801" y="1235413"/>
            <a:chExt cx="3749178" cy="4961106"/>
          </a:xfrm>
        </p:grpSpPr>
        <p:cxnSp>
          <p:nvCxnSpPr>
            <p:cNvPr id="112" name="Connecteur droit 111">
              <a:extLst>
                <a:ext uri="{FF2B5EF4-FFF2-40B4-BE49-F238E27FC236}">
                  <a16:creationId xmlns:a16="http://schemas.microsoft.com/office/drawing/2014/main" id="{2A4639EA-3876-ACAC-F38F-A6AA43808F44}"/>
                </a:ext>
              </a:extLst>
            </p:cNvPr>
            <p:cNvCxnSpPr/>
            <p:nvPr/>
          </p:nvCxnSpPr>
          <p:spPr>
            <a:xfrm flipH="1" flipV="1">
              <a:off x="5482148" y="1235413"/>
              <a:ext cx="3126831" cy="1111187"/>
            </a:xfrm>
            <a:prstGeom prst="line">
              <a:avLst/>
            </a:prstGeom>
            <a:ln w="12700">
              <a:solidFill>
                <a:srgbClr val="CC006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cteur droit 112">
              <a:extLst>
                <a:ext uri="{FF2B5EF4-FFF2-40B4-BE49-F238E27FC236}">
                  <a16:creationId xmlns:a16="http://schemas.microsoft.com/office/drawing/2014/main" id="{83F6C10E-DB8A-7743-0328-268DE3677E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59801" y="4509104"/>
              <a:ext cx="3406974" cy="1687415"/>
            </a:xfrm>
            <a:prstGeom prst="line">
              <a:avLst/>
            </a:prstGeom>
            <a:ln w="12700">
              <a:solidFill>
                <a:srgbClr val="CC006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F924E671-4D32-86FE-1D68-9C0A8A4795B7}"/>
              </a:ext>
            </a:extLst>
          </p:cNvPr>
          <p:cNvGrpSpPr/>
          <p:nvPr/>
        </p:nvGrpSpPr>
        <p:grpSpPr>
          <a:xfrm>
            <a:off x="5687990" y="1120220"/>
            <a:ext cx="2719330" cy="2722876"/>
            <a:chOff x="5687990" y="1120220"/>
            <a:chExt cx="2719330" cy="2722876"/>
          </a:xfrm>
        </p:grpSpPr>
        <p:pic>
          <p:nvPicPr>
            <p:cNvPr id="125" name="Image 124" descr="Une image contenant Carmin, rouge, symbole&#10;&#10;Le contenu généré par l’IA peut être incorrect.">
              <a:extLst>
                <a:ext uri="{FF2B5EF4-FFF2-40B4-BE49-F238E27FC236}">
                  <a16:creationId xmlns:a16="http://schemas.microsoft.com/office/drawing/2014/main" id="{0F9E0FA4-7277-1A10-3D0D-30369C9CA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114484" flipV="1">
              <a:off x="5420560" y="2282687"/>
              <a:ext cx="1827839" cy="1292980"/>
            </a:xfrm>
            <a:prstGeom prst="rect">
              <a:avLst/>
            </a:prstGeom>
          </p:spPr>
        </p:pic>
        <p:sp>
          <p:nvSpPr>
            <p:cNvPr id="126" name="ZoneTexte 125">
              <a:extLst>
                <a:ext uri="{FF2B5EF4-FFF2-40B4-BE49-F238E27FC236}">
                  <a16:creationId xmlns:a16="http://schemas.microsoft.com/office/drawing/2014/main" id="{DFE56249-3568-485D-9F26-E5C86D95729A}"/>
                </a:ext>
              </a:extLst>
            </p:cNvPr>
            <p:cNvSpPr txBox="1"/>
            <p:nvPr/>
          </p:nvSpPr>
          <p:spPr>
            <a:xfrm>
              <a:off x="5842900" y="1120220"/>
              <a:ext cx="2564420" cy="15696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600" b="1" u="sng" dirty="0"/>
                <a:t>Bile </a:t>
              </a:r>
              <a:r>
                <a:rPr lang="fr-FR" sz="1600" b="1" u="sng" dirty="0" err="1"/>
                <a:t>ducts</a:t>
              </a:r>
              <a:r>
                <a:rPr lang="fr-FR" sz="1600" b="1" u="sng" dirty="0"/>
                <a:t> </a:t>
              </a:r>
              <a:r>
                <a:rPr lang="fr-FR" sz="1600" b="1" u="sng" dirty="0" err="1"/>
                <a:t>constraints</a:t>
              </a:r>
              <a:endParaRPr lang="fr-FR" sz="1600" b="1" u="sng" dirty="0"/>
            </a:p>
            <a:p>
              <a:r>
                <a:rPr lang="fr-FR" sz="1600" dirty="0"/>
                <a:t>- </a:t>
              </a:r>
              <a:r>
                <a:rPr lang="fr-FR" sz="1600" dirty="0" err="1"/>
                <a:t>Confined</a:t>
              </a:r>
              <a:r>
                <a:rPr lang="fr-FR" sz="1600" dirty="0"/>
                <a:t> </a:t>
              </a:r>
              <a:r>
                <a:rPr lang="fr-FR" sz="1600" dirty="0" err="1"/>
                <a:t>environment</a:t>
              </a:r>
              <a:endParaRPr lang="fr-FR" sz="1600" dirty="0"/>
            </a:p>
            <a:p>
              <a:r>
                <a:rPr lang="fr-FR" sz="1600" dirty="0">
                  <a:sym typeface="Wingdings 3" panose="05040102010807070707" pitchFamily="18" charset="2"/>
                </a:rPr>
                <a:t>     </a:t>
              </a:r>
              <a:r>
                <a:rPr lang="fr-FR" sz="1600" dirty="0"/>
                <a:t>No </a:t>
              </a:r>
              <a:r>
                <a:rPr lang="fr-FR" sz="1600" dirty="0" err="1"/>
                <a:t>gas</a:t>
              </a:r>
              <a:r>
                <a:rPr lang="fr-FR" sz="1600" dirty="0"/>
                <a:t> </a:t>
              </a:r>
              <a:r>
                <a:rPr lang="fr-FR" sz="1600" dirty="0" err="1"/>
                <a:t>outlet</a:t>
              </a:r>
              <a:endParaRPr lang="fr-FR" sz="1600" dirty="0"/>
            </a:p>
            <a:p>
              <a:r>
                <a:rPr lang="fr-FR" sz="1600" dirty="0">
                  <a:sym typeface="Wingdings 3" panose="05040102010807070707" pitchFamily="18" charset="2"/>
                </a:rPr>
                <a:t>    </a:t>
              </a:r>
              <a:r>
                <a:rPr lang="fr-FR" sz="1600" dirty="0"/>
                <a:t> </a:t>
              </a:r>
              <a:r>
                <a:rPr lang="fr-FR" sz="1600" dirty="0" err="1"/>
                <a:t>Overpressure</a:t>
              </a:r>
              <a:endParaRPr lang="fr-FR" sz="1600" dirty="0"/>
            </a:p>
            <a:p>
              <a:r>
                <a:rPr lang="fr-FR" sz="1600" dirty="0"/>
                <a:t>- </a:t>
              </a:r>
              <a:r>
                <a:rPr lang="fr-FR" sz="1600" dirty="0" err="1"/>
                <a:t>Parietal</a:t>
              </a:r>
              <a:r>
                <a:rPr lang="fr-FR" sz="1600" dirty="0"/>
                <a:t> </a:t>
              </a:r>
              <a:r>
                <a:rPr lang="fr-FR" sz="1600" dirty="0" err="1"/>
                <a:t>treatment</a:t>
              </a:r>
              <a:r>
                <a:rPr lang="fr-FR" sz="1600" dirty="0"/>
                <a:t> </a:t>
              </a:r>
              <a:r>
                <a:rPr lang="fr-FR" sz="1600" dirty="0">
                  <a:sym typeface="Wingdings" panose="05000000000000000000" pitchFamily="2" charset="2"/>
                </a:rPr>
                <a:t> CCA</a:t>
              </a:r>
              <a:endParaRPr lang="fr-FR" sz="1600" dirty="0"/>
            </a:p>
            <a:p>
              <a:r>
                <a:rPr lang="fr-FR" sz="1600" dirty="0"/>
                <a:t>- Axial </a:t>
              </a:r>
              <a:r>
                <a:rPr lang="fr-FR" sz="1600" dirty="0" err="1"/>
                <a:t>treatment</a:t>
              </a:r>
              <a:r>
                <a:rPr lang="fr-FR" sz="1600" dirty="0"/>
                <a:t> </a:t>
              </a:r>
              <a:r>
                <a:rPr lang="fr-FR" sz="1600" dirty="0">
                  <a:sym typeface="Wingdings" panose="05000000000000000000" pitchFamily="2" charset="2"/>
                </a:rPr>
                <a:t> </a:t>
              </a:r>
              <a:r>
                <a:rPr lang="fr-FR" sz="1600" dirty="0" err="1">
                  <a:sym typeface="Wingdings" panose="05000000000000000000" pitchFamily="2" charset="2"/>
                </a:rPr>
                <a:t>Stenosis</a:t>
              </a:r>
              <a:endParaRPr lang="fr-FR" sz="1600" dirty="0"/>
            </a:p>
          </p:txBody>
        </p:sp>
        <p:pic>
          <p:nvPicPr>
            <p:cNvPr id="127" name="Image 126" descr="Une image contenant Panneau de signalisation, signe&#10;&#10;Le contenu généré par l’IA peut être incorrect.">
              <a:extLst>
                <a:ext uri="{FF2B5EF4-FFF2-40B4-BE49-F238E27FC236}">
                  <a16:creationId xmlns:a16="http://schemas.microsoft.com/office/drawing/2014/main" id="{B5DF1FD6-62A0-5DDB-3AE5-EC66278C0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6130" y="1608108"/>
              <a:ext cx="551125" cy="544898"/>
            </a:xfrm>
            <a:prstGeom prst="rect">
              <a:avLst/>
            </a:prstGeom>
          </p:spPr>
        </p:pic>
      </p:grpSp>
      <p:sp>
        <p:nvSpPr>
          <p:cNvPr id="128" name="Forme libre : forme 127">
            <a:extLst>
              <a:ext uri="{FF2B5EF4-FFF2-40B4-BE49-F238E27FC236}">
                <a16:creationId xmlns:a16="http://schemas.microsoft.com/office/drawing/2014/main" id="{8CE64173-91E4-B498-1BA3-03370F2F71FD}"/>
              </a:ext>
            </a:extLst>
          </p:cNvPr>
          <p:cNvSpPr/>
          <p:nvPr/>
        </p:nvSpPr>
        <p:spPr>
          <a:xfrm>
            <a:off x="7360057" y="2335170"/>
            <a:ext cx="1481377" cy="2104115"/>
          </a:xfrm>
          <a:custGeom>
            <a:avLst/>
            <a:gdLst>
              <a:gd name="connsiteX0" fmla="*/ 1104009 w 1491468"/>
              <a:gd name="connsiteY0" fmla="*/ 53855 h 2036505"/>
              <a:gd name="connsiteX1" fmla="*/ 1190369 w 1491468"/>
              <a:gd name="connsiteY1" fmla="*/ 18295 h 2036505"/>
              <a:gd name="connsiteX2" fmla="*/ 1327529 w 1491468"/>
              <a:gd name="connsiteY2" fmla="*/ 160535 h 2036505"/>
              <a:gd name="connsiteX3" fmla="*/ 1439289 w 1491468"/>
              <a:gd name="connsiteY3" fmla="*/ 3055 h 2036505"/>
              <a:gd name="connsiteX4" fmla="*/ 1490089 w 1491468"/>
              <a:gd name="connsiteY4" fmla="*/ 69095 h 2036505"/>
              <a:gd name="connsiteX5" fmla="*/ 1388489 w 1491468"/>
              <a:gd name="connsiteY5" fmla="*/ 221495 h 2036505"/>
              <a:gd name="connsiteX6" fmla="*/ 1413889 w 1491468"/>
              <a:gd name="connsiteY6" fmla="*/ 663455 h 2036505"/>
              <a:gd name="connsiteX7" fmla="*/ 1337689 w 1491468"/>
              <a:gd name="connsiteY7" fmla="*/ 1283215 h 2036505"/>
              <a:gd name="connsiteX8" fmla="*/ 1175129 w 1491468"/>
              <a:gd name="connsiteY8" fmla="*/ 1709935 h 2036505"/>
              <a:gd name="connsiteX9" fmla="*/ 1302129 w 1491468"/>
              <a:gd name="connsiteY9" fmla="*/ 1603255 h 2036505"/>
              <a:gd name="connsiteX10" fmla="*/ 1429129 w 1491468"/>
              <a:gd name="connsiteY10" fmla="*/ 1603255 h 2036505"/>
              <a:gd name="connsiteX11" fmla="*/ 1429129 w 1491468"/>
              <a:gd name="connsiteY11" fmla="*/ 1735335 h 2036505"/>
              <a:gd name="connsiteX12" fmla="*/ 1327529 w 1491468"/>
              <a:gd name="connsiteY12" fmla="*/ 1715015 h 2036505"/>
              <a:gd name="connsiteX13" fmla="*/ 1159889 w 1491468"/>
              <a:gd name="connsiteY13" fmla="*/ 1902975 h 2036505"/>
              <a:gd name="connsiteX14" fmla="*/ 956689 w 1491468"/>
              <a:gd name="connsiteY14" fmla="*/ 2035055 h 2036505"/>
              <a:gd name="connsiteX15" fmla="*/ 814449 w 1491468"/>
              <a:gd name="connsiteY15" fmla="*/ 1953775 h 2036505"/>
              <a:gd name="connsiteX16" fmla="*/ 1032889 w 1491468"/>
              <a:gd name="connsiteY16" fmla="*/ 1669295 h 2036505"/>
              <a:gd name="connsiteX17" fmla="*/ 1180209 w 1491468"/>
              <a:gd name="connsiteY17" fmla="*/ 1328935 h 2036505"/>
              <a:gd name="connsiteX18" fmla="*/ 1210689 w 1491468"/>
              <a:gd name="connsiteY18" fmla="*/ 993655 h 2036505"/>
              <a:gd name="connsiteX19" fmla="*/ 1225929 w 1491468"/>
              <a:gd name="connsiteY19" fmla="*/ 795535 h 2036505"/>
              <a:gd name="connsiteX20" fmla="*/ 1073529 w 1491468"/>
              <a:gd name="connsiteY20" fmla="*/ 612655 h 2036505"/>
              <a:gd name="connsiteX21" fmla="*/ 900809 w 1491468"/>
              <a:gd name="connsiteY21" fmla="*/ 480575 h 2036505"/>
              <a:gd name="connsiteX22" fmla="*/ 824609 w 1491468"/>
              <a:gd name="connsiteY22" fmla="*/ 394215 h 2036505"/>
              <a:gd name="connsiteX23" fmla="*/ 753489 w 1491468"/>
              <a:gd name="connsiteY23" fmla="*/ 307855 h 2036505"/>
              <a:gd name="connsiteX24" fmla="*/ 783969 w 1491468"/>
              <a:gd name="connsiteY24" fmla="*/ 445015 h 2036505"/>
              <a:gd name="connsiteX25" fmla="*/ 596009 w 1491468"/>
              <a:gd name="connsiteY25" fmla="*/ 805695 h 2036505"/>
              <a:gd name="connsiteX26" fmla="*/ 433449 w 1491468"/>
              <a:gd name="connsiteY26" fmla="*/ 1100335 h 2036505"/>
              <a:gd name="connsiteX27" fmla="*/ 67689 w 1491468"/>
              <a:gd name="connsiteY27" fmla="*/ 1074935 h 2036505"/>
              <a:gd name="connsiteX28" fmla="*/ 37209 w 1491468"/>
              <a:gd name="connsiteY28" fmla="*/ 714255 h 2036505"/>
              <a:gd name="connsiteX29" fmla="*/ 469009 w 1491468"/>
              <a:gd name="connsiteY29" fmla="*/ 328175 h 2036505"/>
              <a:gd name="connsiteX30" fmla="*/ 550289 w 1491468"/>
              <a:gd name="connsiteY30" fmla="*/ 79255 h 2036505"/>
              <a:gd name="connsiteX31" fmla="*/ 773809 w 1491468"/>
              <a:gd name="connsiteY31" fmla="*/ 89415 h 2036505"/>
              <a:gd name="connsiteX32" fmla="*/ 880489 w 1491468"/>
              <a:gd name="connsiteY32" fmla="*/ 226575 h 2036505"/>
              <a:gd name="connsiteX33" fmla="*/ 982089 w 1491468"/>
              <a:gd name="connsiteY33" fmla="*/ 323095 h 2036505"/>
              <a:gd name="connsiteX34" fmla="*/ 1078609 w 1491468"/>
              <a:gd name="connsiteY34" fmla="*/ 450095 h 2036505"/>
              <a:gd name="connsiteX35" fmla="*/ 1231009 w 1491468"/>
              <a:gd name="connsiteY35" fmla="*/ 617735 h 2036505"/>
              <a:gd name="connsiteX36" fmla="*/ 1241169 w 1491468"/>
              <a:gd name="connsiteY36" fmla="*/ 312935 h 2036505"/>
              <a:gd name="connsiteX37" fmla="*/ 1225929 w 1491468"/>
              <a:gd name="connsiteY37" fmla="*/ 196095 h 2036505"/>
              <a:gd name="connsiteX38" fmla="*/ 1104009 w 1491468"/>
              <a:gd name="connsiteY38" fmla="*/ 53855 h 2036505"/>
              <a:gd name="connsiteX0" fmla="*/ 1104009 w 1491593"/>
              <a:gd name="connsiteY0" fmla="*/ 53013 h 2035663"/>
              <a:gd name="connsiteX1" fmla="*/ 1190369 w 1491593"/>
              <a:gd name="connsiteY1" fmla="*/ 17453 h 2035663"/>
              <a:gd name="connsiteX2" fmla="*/ 1306574 w 1491593"/>
              <a:gd name="connsiteY2" fmla="*/ 142548 h 2035663"/>
              <a:gd name="connsiteX3" fmla="*/ 1439289 w 1491593"/>
              <a:gd name="connsiteY3" fmla="*/ 2213 h 2035663"/>
              <a:gd name="connsiteX4" fmla="*/ 1490089 w 1491593"/>
              <a:gd name="connsiteY4" fmla="*/ 68253 h 2035663"/>
              <a:gd name="connsiteX5" fmla="*/ 1388489 w 1491593"/>
              <a:gd name="connsiteY5" fmla="*/ 220653 h 2035663"/>
              <a:gd name="connsiteX6" fmla="*/ 1413889 w 1491593"/>
              <a:gd name="connsiteY6" fmla="*/ 662613 h 2035663"/>
              <a:gd name="connsiteX7" fmla="*/ 1337689 w 1491593"/>
              <a:gd name="connsiteY7" fmla="*/ 1282373 h 2035663"/>
              <a:gd name="connsiteX8" fmla="*/ 1175129 w 1491593"/>
              <a:gd name="connsiteY8" fmla="*/ 1709093 h 2035663"/>
              <a:gd name="connsiteX9" fmla="*/ 1302129 w 1491593"/>
              <a:gd name="connsiteY9" fmla="*/ 1602413 h 2035663"/>
              <a:gd name="connsiteX10" fmla="*/ 1429129 w 1491593"/>
              <a:gd name="connsiteY10" fmla="*/ 1602413 h 2035663"/>
              <a:gd name="connsiteX11" fmla="*/ 1429129 w 1491593"/>
              <a:gd name="connsiteY11" fmla="*/ 1734493 h 2035663"/>
              <a:gd name="connsiteX12" fmla="*/ 1327529 w 1491593"/>
              <a:gd name="connsiteY12" fmla="*/ 1714173 h 2035663"/>
              <a:gd name="connsiteX13" fmla="*/ 1159889 w 1491593"/>
              <a:gd name="connsiteY13" fmla="*/ 1902133 h 2035663"/>
              <a:gd name="connsiteX14" fmla="*/ 956689 w 1491593"/>
              <a:gd name="connsiteY14" fmla="*/ 2034213 h 2035663"/>
              <a:gd name="connsiteX15" fmla="*/ 814449 w 1491593"/>
              <a:gd name="connsiteY15" fmla="*/ 1952933 h 2035663"/>
              <a:gd name="connsiteX16" fmla="*/ 1032889 w 1491593"/>
              <a:gd name="connsiteY16" fmla="*/ 1668453 h 2035663"/>
              <a:gd name="connsiteX17" fmla="*/ 1180209 w 1491593"/>
              <a:gd name="connsiteY17" fmla="*/ 1328093 h 2035663"/>
              <a:gd name="connsiteX18" fmla="*/ 1210689 w 1491593"/>
              <a:gd name="connsiteY18" fmla="*/ 992813 h 2035663"/>
              <a:gd name="connsiteX19" fmla="*/ 1225929 w 1491593"/>
              <a:gd name="connsiteY19" fmla="*/ 794693 h 2035663"/>
              <a:gd name="connsiteX20" fmla="*/ 1073529 w 1491593"/>
              <a:gd name="connsiteY20" fmla="*/ 611813 h 2035663"/>
              <a:gd name="connsiteX21" fmla="*/ 900809 w 1491593"/>
              <a:gd name="connsiteY21" fmla="*/ 479733 h 2035663"/>
              <a:gd name="connsiteX22" fmla="*/ 824609 w 1491593"/>
              <a:gd name="connsiteY22" fmla="*/ 393373 h 2035663"/>
              <a:gd name="connsiteX23" fmla="*/ 753489 w 1491593"/>
              <a:gd name="connsiteY23" fmla="*/ 307013 h 2035663"/>
              <a:gd name="connsiteX24" fmla="*/ 783969 w 1491593"/>
              <a:gd name="connsiteY24" fmla="*/ 444173 h 2035663"/>
              <a:gd name="connsiteX25" fmla="*/ 596009 w 1491593"/>
              <a:gd name="connsiteY25" fmla="*/ 804853 h 2035663"/>
              <a:gd name="connsiteX26" fmla="*/ 433449 w 1491593"/>
              <a:gd name="connsiteY26" fmla="*/ 1099493 h 2035663"/>
              <a:gd name="connsiteX27" fmla="*/ 67689 w 1491593"/>
              <a:gd name="connsiteY27" fmla="*/ 1074093 h 2035663"/>
              <a:gd name="connsiteX28" fmla="*/ 37209 w 1491593"/>
              <a:gd name="connsiteY28" fmla="*/ 713413 h 2035663"/>
              <a:gd name="connsiteX29" fmla="*/ 469009 w 1491593"/>
              <a:gd name="connsiteY29" fmla="*/ 327333 h 2035663"/>
              <a:gd name="connsiteX30" fmla="*/ 550289 w 1491593"/>
              <a:gd name="connsiteY30" fmla="*/ 78413 h 2035663"/>
              <a:gd name="connsiteX31" fmla="*/ 773809 w 1491593"/>
              <a:gd name="connsiteY31" fmla="*/ 88573 h 2035663"/>
              <a:gd name="connsiteX32" fmla="*/ 880489 w 1491593"/>
              <a:gd name="connsiteY32" fmla="*/ 225733 h 2035663"/>
              <a:gd name="connsiteX33" fmla="*/ 982089 w 1491593"/>
              <a:gd name="connsiteY33" fmla="*/ 322253 h 2035663"/>
              <a:gd name="connsiteX34" fmla="*/ 1078609 w 1491593"/>
              <a:gd name="connsiteY34" fmla="*/ 449253 h 2035663"/>
              <a:gd name="connsiteX35" fmla="*/ 1231009 w 1491593"/>
              <a:gd name="connsiteY35" fmla="*/ 616893 h 2035663"/>
              <a:gd name="connsiteX36" fmla="*/ 1241169 w 1491593"/>
              <a:gd name="connsiteY36" fmla="*/ 312093 h 2035663"/>
              <a:gd name="connsiteX37" fmla="*/ 1225929 w 1491593"/>
              <a:gd name="connsiteY37" fmla="*/ 195253 h 2035663"/>
              <a:gd name="connsiteX38" fmla="*/ 1104009 w 1491593"/>
              <a:gd name="connsiteY38" fmla="*/ 53013 h 2035663"/>
              <a:gd name="connsiteX0" fmla="*/ 1104009 w 1490742"/>
              <a:gd name="connsiteY0" fmla="*/ 40508 h 2023158"/>
              <a:gd name="connsiteX1" fmla="*/ 1190369 w 1490742"/>
              <a:gd name="connsiteY1" fmla="*/ 4948 h 2023158"/>
              <a:gd name="connsiteX2" fmla="*/ 1306574 w 1490742"/>
              <a:gd name="connsiteY2" fmla="*/ 130043 h 2023158"/>
              <a:gd name="connsiteX3" fmla="*/ 1425954 w 1490742"/>
              <a:gd name="connsiteY3" fmla="*/ 20188 h 2023158"/>
              <a:gd name="connsiteX4" fmla="*/ 1490089 w 1490742"/>
              <a:gd name="connsiteY4" fmla="*/ 55748 h 2023158"/>
              <a:gd name="connsiteX5" fmla="*/ 1388489 w 1490742"/>
              <a:gd name="connsiteY5" fmla="*/ 208148 h 2023158"/>
              <a:gd name="connsiteX6" fmla="*/ 1413889 w 1490742"/>
              <a:gd name="connsiteY6" fmla="*/ 650108 h 2023158"/>
              <a:gd name="connsiteX7" fmla="*/ 1337689 w 1490742"/>
              <a:gd name="connsiteY7" fmla="*/ 1269868 h 2023158"/>
              <a:gd name="connsiteX8" fmla="*/ 1175129 w 1490742"/>
              <a:gd name="connsiteY8" fmla="*/ 1696588 h 2023158"/>
              <a:gd name="connsiteX9" fmla="*/ 1302129 w 1490742"/>
              <a:gd name="connsiteY9" fmla="*/ 1589908 h 2023158"/>
              <a:gd name="connsiteX10" fmla="*/ 1429129 w 1490742"/>
              <a:gd name="connsiteY10" fmla="*/ 1589908 h 2023158"/>
              <a:gd name="connsiteX11" fmla="*/ 1429129 w 1490742"/>
              <a:gd name="connsiteY11" fmla="*/ 1721988 h 2023158"/>
              <a:gd name="connsiteX12" fmla="*/ 1327529 w 1490742"/>
              <a:gd name="connsiteY12" fmla="*/ 1701668 h 2023158"/>
              <a:gd name="connsiteX13" fmla="*/ 1159889 w 1490742"/>
              <a:gd name="connsiteY13" fmla="*/ 1889628 h 2023158"/>
              <a:gd name="connsiteX14" fmla="*/ 956689 w 1490742"/>
              <a:gd name="connsiteY14" fmla="*/ 2021708 h 2023158"/>
              <a:gd name="connsiteX15" fmla="*/ 814449 w 1490742"/>
              <a:gd name="connsiteY15" fmla="*/ 1940428 h 2023158"/>
              <a:gd name="connsiteX16" fmla="*/ 1032889 w 1490742"/>
              <a:gd name="connsiteY16" fmla="*/ 1655948 h 2023158"/>
              <a:gd name="connsiteX17" fmla="*/ 1180209 w 1490742"/>
              <a:gd name="connsiteY17" fmla="*/ 1315588 h 2023158"/>
              <a:gd name="connsiteX18" fmla="*/ 1210689 w 1490742"/>
              <a:gd name="connsiteY18" fmla="*/ 980308 h 2023158"/>
              <a:gd name="connsiteX19" fmla="*/ 1225929 w 1490742"/>
              <a:gd name="connsiteY19" fmla="*/ 782188 h 2023158"/>
              <a:gd name="connsiteX20" fmla="*/ 1073529 w 1490742"/>
              <a:gd name="connsiteY20" fmla="*/ 599308 h 2023158"/>
              <a:gd name="connsiteX21" fmla="*/ 900809 w 1490742"/>
              <a:gd name="connsiteY21" fmla="*/ 467228 h 2023158"/>
              <a:gd name="connsiteX22" fmla="*/ 824609 w 1490742"/>
              <a:gd name="connsiteY22" fmla="*/ 380868 h 2023158"/>
              <a:gd name="connsiteX23" fmla="*/ 753489 w 1490742"/>
              <a:gd name="connsiteY23" fmla="*/ 294508 h 2023158"/>
              <a:gd name="connsiteX24" fmla="*/ 783969 w 1490742"/>
              <a:gd name="connsiteY24" fmla="*/ 431668 h 2023158"/>
              <a:gd name="connsiteX25" fmla="*/ 596009 w 1490742"/>
              <a:gd name="connsiteY25" fmla="*/ 792348 h 2023158"/>
              <a:gd name="connsiteX26" fmla="*/ 433449 w 1490742"/>
              <a:gd name="connsiteY26" fmla="*/ 1086988 h 2023158"/>
              <a:gd name="connsiteX27" fmla="*/ 67689 w 1490742"/>
              <a:gd name="connsiteY27" fmla="*/ 1061588 h 2023158"/>
              <a:gd name="connsiteX28" fmla="*/ 37209 w 1490742"/>
              <a:gd name="connsiteY28" fmla="*/ 700908 h 2023158"/>
              <a:gd name="connsiteX29" fmla="*/ 469009 w 1490742"/>
              <a:gd name="connsiteY29" fmla="*/ 314828 h 2023158"/>
              <a:gd name="connsiteX30" fmla="*/ 550289 w 1490742"/>
              <a:gd name="connsiteY30" fmla="*/ 65908 h 2023158"/>
              <a:gd name="connsiteX31" fmla="*/ 773809 w 1490742"/>
              <a:gd name="connsiteY31" fmla="*/ 76068 h 2023158"/>
              <a:gd name="connsiteX32" fmla="*/ 880489 w 1490742"/>
              <a:gd name="connsiteY32" fmla="*/ 213228 h 2023158"/>
              <a:gd name="connsiteX33" fmla="*/ 982089 w 1490742"/>
              <a:gd name="connsiteY33" fmla="*/ 309748 h 2023158"/>
              <a:gd name="connsiteX34" fmla="*/ 1078609 w 1490742"/>
              <a:gd name="connsiteY34" fmla="*/ 436748 h 2023158"/>
              <a:gd name="connsiteX35" fmla="*/ 1231009 w 1490742"/>
              <a:gd name="connsiteY35" fmla="*/ 604388 h 2023158"/>
              <a:gd name="connsiteX36" fmla="*/ 1241169 w 1490742"/>
              <a:gd name="connsiteY36" fmla="*/ 299588 h 2023158"/>
              <a:gd name="connsiteX37" fmla="*/ 1225929 w 1490742"/>
              <a:gd name="connsiteY37" fmla="*/ 182748 h 2023158"/>
              <a:gd name="connsiteX38" fmla="*/ 1104009 w 1490742"/>
              <a:gd name="connsiteY38" fmla="*/ 40508 h 2023158"/>
              <a:gd name="connsiteX0" fmla="*/ 1104009 w 1507730"/>
              <a:gd name="connsiteY0" fmla="*/ 40508 h 2023158"/>
              <a:gd name="connsiteX1" fmla="*/ 1190369 w 1507730"/>
              <a:gd name="connsiteY1" fmla="*/ 4948 h 2023158"/>
              <a:gd name="connsiteX2" fmla="*/ 1306574 w 1507730"/>
              <a:gd name="connsiteY2" fmla="*/ 130043 h 2023158"/>
              <a:gd name="connsiteX3" fmla="*/ 1425954 w 1507730"/>
              <a:gd name="connsiteY3" fmla="*/ 20188 h 2023158"/>
              <a:gd name="connsiteX4" fmla="*/ 1507234 w 1507730"/>
              <a:gd name="connsiteY4" fmla="*/ 74798 h 2023158"/>
              <a:gd name="connsiteX5" fmla="*/ 1388489 w 1507730"/>
              <a:gd name="connsiteY5" fmla="*/ 208148 h 2023158"/>
              <a:gd name="connsiteX6" fmla="*/ 1413889 w 1507730"/>
              <a:gd name="connsiteY6" fmla="*/ 650108 h 2023158"/>
              <a:gd name="connsiteX7" fmla="*/ 1337689 w 1507730"/>
              <a:gd name="connsiteY7" fmla="*/ 1269868 h 2023158"/>
              <a:gd name="connsiteX8" fmla="*/ 1175129 w 1507730"/>
              <a:gd name="connsiteY8" fmla="*/ 1696588 h 2023158"/>
              <a:gd name="connsiteX9" fmla="*/ 1302129 w 1507730"/>
              <a:gd name="connsiteY9" fmla="*/ 1589908 h 2023158"/>
              <a:gd name="connsiteX10" fmla="*/ 1429129 w 1507730"/>
              <a:gd name="connsiteY10" fmla="*/ 1589908 h 2023158"/>
              <a:gd name="connsiteX11" fmla="*/ 1429129 w 1507730"/>
              <a:gd name="connsiteY11" fmla="*/ 1721988 h 2023158"/>
              <a:gd name="connsiteX12" fmla="*/ 1327529 w 1507730"/>
              <a:gd name="connsiteY12" fmla="*/ 1701668 h 2023158"/>
              <a:gd name="connsiteX13" fmla="*/ 1159889 w 1507730"/>
              <a:gd name="connsiteY13" fmla="*/ 1889628 h 2023158"/>
              <a:gd name="connsiteX14" fmla="*/ 956689 w 1507730"/>
              <a:gd name="connsiteY14" fmla="*/ 2021708 h 2023158"/>
              <a:gd name="connsiteX15" fmla="*/ 814449 w 1507730"/>
              <a:gd name="connsiteY15" fmla="*/ 1940428 h 2023158"/>
              <a:gd name="connsiteX16" fmla="*/ 1032889 w 1507730"/>
              <a:gd name="connsiteY16" fmla="*/ 1655948 h 2023158"/>
              <a:gd name="connsiteX17" fmla="*/ 1180209 w 1507730"/>
              <a:gd name="connsiteY17" fmla="*/ 1315588 h 2023158"/>
              <a:gd name="connsiteX18" fmla="*/ 1210689 w 1507730"/>
              <a:gd name="connsiteY18" fmla="*/ 980308 h 2023158"/>
              <a:gd name="connsiteX19" fmla="*/ 1225929 w 1507730"/>
              <a:gd name="connsiteY19" fmla="*/ 782188 h 2023158"/>
              <a:gd name="connsiteX20" fmla="*/ 1073529 w 1507730"/>
              <a:gd name="connsiteY20" fmla="*/ 599308 h 2023158"/>
              <a:gd name="connsiteX21" fmla="*/ 900809 w 1507730"/>
              <a:gd name="connsiteY21" fmla="*/ 467228 h 2023158"/>
              <a:gd name="connsiteX22" fmla="*/ 824609 w 1507730"/>
              <a:gd name="connsiteY22" fmla="*/ 380868 h 2023158"/>
              <a:gd name="connsiteX23" fmla="*/ 753489 w 1507730"/>
              <a:gd name="connsiteY23" fmla="*/ 294508 h 2023158"/>
              <a:gd name="connsiteX24" fmla="*/ 783969 w 1507730"/>
              <a:gd name="connsiteY24" fmla="*/ 431668 h 2023158"/>
              <a:gd name="connsiteX25" fmla="*/ 596009 w 1507730"/>
              <a:gd name="connsiteY25" fmla="*/ 792348 h 2023158"/>
              <a:gd name="connsiteX26" fmla="*/ 433449 w 1507730"/>
              <a:gd name="connsiteY26" fmla="*/ 1086988 h 2023158"/>
              <a:gd name="connsiteX27" fmla="*/ 67689 w 1507730"/>
              <a:gd name="connsiteY27" fmla="*/ 1061588 h 2023158"/>
              <a:gd name="connsiteX28" fmla="*/ 37209 w 1507730"/>
              <a:gd name="connsiteY28" fmla="*/ 700908 h 2023158"/>
              <a:gd name="connsiteX29" fmla="*/ 469009 w 1507730"/>
              <a:gd name="connsiteY29" fmla="*/ 314828 h 2023158"/>
              <a:gd name="connsiteX30" fmla="*/ 550289 w 1507730"/>
              <a:gd name="connsiteY30" fmla="*/ 65908 h 2023158"/>
              <a:gd name="connsiteX31" fmla="*/ 773809 w 1507730"/>
              <a:gd name="connsiteY31" fmla="*/ 76068 h 2023158"/>
              <a:gd name="connsiteX32" fmla="*/ 880489 w 1507730"/>
              <a:gd name="connsiteY32" fmla="*/ 213228 h 2023158"/>
              <a:gd name="connsiteX33" fmla="*/ 982089 w 1507730"/>
              <a:gd name="connsiteY33" fmla="*/ 309748 h 2023158"/>
              <a:gd name="connsiteX34" fmla="*/ 1078609 w 1507730"/>
              <a:gd name="connsiteY34" fmla="*/ 436748 h 2023158"/>
              <a:gd name="connsiteX35" fmla="*/ 1231009 w 1507730"/>
              <a:gd name="connsiteY35" fmla="*/ 604388 h 2023158"/>
              <a:gd name="connsiteX36" fmla="*/ 1241169 w 1507730"/>
              <a:gd name="connsiteY36" fmla="*/ 299588 h 2023158"/>
              <a:gd name="connsiteX37" fmla="*/ 1225929 w 1507730"/>
              <a:gd name="connsiteY37" fmla="*/ 182748 h 2023158"/>
              <a:gd name="connsiteX38" fmla="*/ 1104009 w 1507730"/>
              <a:gd name="connsiteY38" fmla="*/ 40508 h 2023158"/>
              <a:gd name="connsiteX0" fmla="*/ 1104009 w 1508316"/>
              <a:gd name="connsiteY0" fmla="*/ 40508 h 2023158"/>
              <a:gd name="connsiteX1" fmla="*/ 1190369 w 1508316"/>
              <a:gd name="connsiteY1" fmla="*/ 4948 h 2023158"/>
              <a:gd name="connsiteX2" fmla="*/ 1306574 w 1508316"/>
              <a:gd name="connsiteY2" fmla="*/ 130043 h 2023158"/>
              <a:gd name="connsiteX3" fmla="*/ 1439289 w 1508316"/>
              <a:gd name="connsiteY3" fmla="*/ 4948 h 2023158"/>
              <a:gd name="connsiteX4" fmla="*/ 1507234 w 1508316"/>
              <a:gd name="connsiteY4" fmla="*/ 74798 h 2023158"/>
              <a:gd name="connsiteX5" fmla="*/ 1388489 w 1508316"/>
              <a:gd name="connsiteY5" fmla="*/ 208148 h 2023158"/>
              <a:gd name="connsiteX6" fmla="*/ 1413889 w 1508316"/>
              <a:gd name="connsiteY6" fmla="*/ 650108 h 2023158"/>
              <a:gd name="connsiteX7" fmla="*/ 1337689 w 1508316"/>
              <a:gd name="connsiteY7" fmla="*/ 1269868 h 2023158"/>
              <a:gd name="connsiteX8" fmla="*/ 1175129 w 1508316"/>
              <a:gd name="connsiteY8" fmla="*/ 1696588 h 2023158"/>
              <a:gd name="connsiteX9" fmla="*/ 1302129 w 1508316"/>
              <a:gd name="connsiteY9" fmla="*/ 1589908 h 2023158"/>
              <a:gd name="connsiteX10" fmla="*/ 1429129 w 1508316"/>
              <a:gd name="connsiteY10" fmla="*/ 1589908 h 2023158"/>
              <a:gd name="connsiteX11" fmla="*/ 1429129 w 1508316"/>
              <a:gd name="connsiteY11" fmla="*/ 1721988 h 2023158"/>
              <a:gd name="connsiteX12" fmla="*/ 1327529 w 1508316"/>
              <a:gd name="connsiteY12" fmla="*/ 1701668 h 2023158"/>
              <a:gd name="connsiteX13" fmla="*/ 1159889 w 1508316"/>
              <a:gd name="connsiteY13" fmla="*/ 1889628 h 2023158"/>
              <a:gd name="connsiteX14" fmla="*/ 956689 w 1508316"/>
              <a:gd name="connsiteY14" fmla="*/ 2021708 h 2023158"/>
              <a:gd name="connsiteX15" fmla="*/ 814449 w 1508316"/>
              <a:gd name="connsiteY15" fmla="*/ 1940428 h 2023158"/>
              <a:gd name="connsiteX16" fmla="*/ 1032889 w 1508316"/>
              <a:gd name="connsiteY16" fmla="*/ 1655948 h 2023158"/>
              <a:gd name="connsiteX17" fmla="*/ 1180209 w 1508316"/>
              <a:gd name="connsiteY17" fmla="*/ 1315588 h 2023158"/>
              <a:gd name="connsiteX18" fmla="*/ 1210689 w 1508316"/>
              <a:gd name="connsiteY18" fmla="*/ 980308 h 2023158"/>
              <a:gd name="connsiteX19" fmla="*/ 1225929 w 1508316"/>
              <a:gd name="connsiteY19" fmla="*/ 782188 h 2023158"/>
              <a:gd name="connsiteX20" fmla="*/ 1073529 w 1508316"/>
              <a:gd name="connsiteY20" fmla="*/ 599308 h 2023158"/>
              <a:gd name="connsiteX21" fmla="*/ 900809 w 1508316"/>
              <a:gd name="connsiteY21" fmla="*/ 467228 h 2023158"/>
              <a:gd name="connsiteX22" fmla="*/ 824609 w 1508316"/>
              <a:gd name="connsiteY22" fmla="*/ 380868 h 2023158"/>
              <a:gd name="connsiteX23" fmla="*/ 753489 w 1508316"/>
              <a:gd name="connsiteY23" fmla="*/ 294508 h 2023158"/>
              <a:gd name="connsiteX24" fmla="*/ 783969 w 1508316"/>
              <a:gd name="connsiteY24" fmla="*/ 431668 h 2023158"/>
              <a:gd name="connsiteX25" fmla="*/ 596009 w 1508316"/>
              <a:gd name="connsiteY25" fmla="*/ 792348 h 2023158"/>
              <a:gd name="connsiteX26" fmla="*/ 433449 w 1508316"/>
              <a:gd name="connsiteY26" fmla="*/ 1086988 h 2023158"/>
              <a:gd name="connsiteX27" fmla="*/ 67689 w 1508316"/>
              <a:gd name="connsiteY27" fmla="*/ 1061588 h 2023158"/>
              <a:gd name="connsiteX28" fmla="*/ 37209 w 1508316"/>
              <a:gd name="connsiteY28" fmla="*/ 700908 h 2023158"/>
              <a:gd name="connsiteX29" fmla="*/ 469009 w 1508316"/>
              <a:gd name="connsiteY29" fmla="*/ 314828 h 2023158"/>
              <a:gd name="connsiteX30" fmla="*/ 550289 w 1508316"/>
              <a:gd name="connsiteY30" fmla="*/ 65908 h 2023158"/>
              <a:gd name="connsiteX31" fmla="*/ 773809 w 1508316"/>
              <a:gd name="connsiteY31" fmla="*/ 76068 h 2023158"/>
              <a:gd name="connsiteX32" fmla="*/ 880489 w 1508316"/>
              <a:gd name="connsiteY32" fmla="*/ 213228 h 2023158"/>
              <a:gd name="connsiteX33" fmla="*/ 982089 w 1508316"/>
              <a:gd name="connsiteY33" fmla="*/ 309748 h 2023158"/>
              <a:gd name="connsiteX34" fmla="*/ 1078609 w 1508316"/>
              <a:gd name="connsiteY34" fmla="*/ 436748 h 2023158"/>
              <a:gd name="connsiteX35" fmla="*/ 1231009 w 1508316"/>
              <a:gd name="connsiteY35" fmla="*/ 604388 h 2023158"/>
              <a:gd name="connsiteX36" fmla="*/ 1241169 w 1508316"/>
              <a:gd name="connsiteY36" fmla="*/ 299588 h 2023158"/>
              <a:gd name="connsiteX37" fmla="*/ 1225929 w 1508316"/>
              <a:gd name="connsiteY37" fmla="*/ 182748 h 2023158"/>
              <a:gd name="connsiteX38" fmla="*/ 1104009 w 1508316"/>
              <a:gd name="connsiteY38" fmla="*/ 40508 h 2023158"/>
              <a:gd name="connsiteX0" fmla="*/ 1104009 w 1508316"/>
              <a:gd name="connsiteY0" fmla="*/ 40508 h 2023158"/>
              <a:gd name="connsiteX1" fmla="*/ 1190369 w 1508316"/>
              <a:gd name="connsiteY1" fmla="*/ 4948 h 2023158"/>
              <a:gd name="connsiteX2" fmla="*/ 1306574 w 1508316"/>
              <a:gd name="connsiteY2" fmla="*/ 130043 h 2023158"/>
              <a:gd name="connsiteX3" fmla="*/ 1439289 w 1508316"/>
              <a:gd name="connsiteY3" fmla="*/ 4948 h 2023158"/>
              <a:gd name="connsiteX4" fmla="*/ 1507234 w 1508316"/>
              <a:gd name="connsiteY4" fmla="*/ 74798 h 2023158"/>
              <a:gd name="connsiteX5" fmla="*/ 1388489 w 1508316"/>
              <a:gd name="connsiteY5" fmla="*/ 208148 h 2023158"/>
              <a:gd name="connsiteX6" fmla="*/ 1413889 w 1508316"/>
              <a:gd name="connsiteY6" fmla="*/ 650108 h 2023158"/>
              <a:gd name="connsiteX7" fmla="*/ 1337689 w 1508316"/>
              <a:gd name="connsiteY7" fmla="*/ 1269868 h 2023158"/>
              <a:gd name="connsiteX8" fmla="*/ 1175129 w 1508316"/>
              <a:gd name="connsiteY8" fmla="*/ 1696588 h 2023158"/>
              <a:gd name="connsiteX9" fmla="*/ 1302129 w 1508316"/>
              <a:gd name="connsiteY9" fmla="*/ 1589908 h 2023158"/>
              <a:gd name="connsiteX10" fmla="*/ 1429129 w 1508316"/>
              <a:gd name="connsiteY10" fmla="*/ 1589908 h 2023158"/>
              <a:gd name="connsiteX11" fmla="*/ 1429129 w 1508316"/>
              <a:gd name="connsiteY11" fmla="*/ 1721988 h 2023158"/>
              <a:gd name="connsiteX12" fmla="*/ 1327529 w 1508316"/>
              <a:gd name="connsiteY12" fmla="*/ 1701668 h 2023158"/>
              <a:gd name="connsiteX13" fmla="*/ 1159889 w 1508316"/>
              <a:gd name="connsiteY13" fmla="*/ 1889628 h 2023158"/>
              <a:gd name="connsiteX14" fmla="*/ 956689 w 1508316"/>
              <a:gd name="connsiteY14" fmla="*/ 2021708 h 2023158"/>
              <a:gd name="connsiteX15" fmla="*/ 814449 w 1508316"/>
              <a:gd name="connsiteY15" fmla="*/ 1940428 h 2023158"/>
              <a:gd name="connsiteX16" fmla="*/ 1032889 w 1508316"/>
              <a:gd name="connsiteY16" fmla="*/ 1655948 h 2023158"/>
              <a:gd name="connsiteX17" fmla="*/ 1180209 w 1508316"/>
              <a:gd name="connsiteY17" fmla="*/ 1315588 h 2023158"/>
              <a:gd name="connsiteX18" fmla="*/ 1210689 w 1508316"/>
              <a:gd name="connsiteY18" fmla="*/ 980308 h 2023158"/>
              <a:gd name="connsiteX19" fmla="*/ 1225929 w 1508316"/>
              <a:gd name="connsiteY19" fmla="*/ 782188 h 2023158"/>
              <a:gd name="connsiteX20" fmla="*/ 1073529 w 1508316"/>
              <a:gd name="connsiteY20" fmla="*/ 599308 h 2023158"/>
              <a:gd name="connsiteX21" fmla="*/ 900809 w 1508316"/>
              <a:gd name="connsiteY21" fmla="*/ 467228 h 2023158"/>
              <a:gd name="connsiteX22" fmla="*/ 824609 w 1508316"/>
              <a:gd name="connsiteY22" fmla="*/ 380868 h 2023158"/>
              <a:gd name="connsiteX23" fmla="*/ 753489 w 1508316"/>
              <a:gd name="connsiteY23" fmla="*/ 294508 h 2023158"/>
              <a:gd name="connsiteX24" fmla="*/ 783969 w 1508316"/>
              <a:gd name="connsiteY24" fmla="*/ 431668 h 2023158"/>
              <a:gd name="connsiteX25" fmla="*/ 596009 w 1508316"/>
              <a:gd name="connsiteY25" fmla="*/ 792348 h 2023158"/>
              <a:gd name="connsiteX26" fmla="*/ 433449 w 1508316"/>
              <a:gd name="connsiteY26" fmla="*/ 1086988 h 2023158"/>
              <a:gd name="connsiteX27" fmla="*/ 67689 w 1508316"/>
              <a:gd name="connsiteY27" fmla="*/ 1061588 h 2023158"/>
              <a:gd name="connsiteX28" fmla="*/ 37209 w 1508316"/>
              <a:gd name="connsiteY28" fmla="*/ 700908 h 2023158"/>
              <a:gd name="connsiteX29" fmla="*/ 469009 w 1508316"/>
              <a:gd name="connsiteY29" fmla="*/ 314828 h 2023158"/>
              <a:gd name="connsiteX30" fmla="*/ 550289 w 1508316"/>
              <a:gd name="connsiteY30" fmla="*/ 65908 h 2023158"/>
              <a:gd name="connsiteX31" fmla="*/ 773809 w 1508316"/>
              <a:gd name="connsiteY31" fmla="*/ 76068 h 2023158"/>
              <a:gd name="connsiteX32" fmla="*/ 880489 w 1508316"/>
              <a:gd name="connsiteY32" fmla="*/ 213228 h 2023158"/>
              <a:gd name="connsiteX33" fmla="*/ 982089 w 1508316"/>
              <a:gd name="connsiteY33" fmla="*/ 309748 h 2023158"/>
              <a:gd name="connsiteX34" fmla="*/ 1078609 w 1508316"/>
              <a:gd name="connsiteY34" fmla="*/ 436748 h 2023158"/>
              <a:gd name="connsiteX35" fmla="*/ 1231009 w 1508316"/>
              <a:gd name="connsiteY35" fmla="*/ 604388 h 2023158"/>
              <a:gd name="connsiteX36" fmla="*/ 1241169 w 1508316"/>
              <a:gd name="connsiteY36" fmla="*/ 299588 h 2023158"/>
              <a:gd name="connsiteX37" fmla="*/ 1225929 w 1508316"/>
              <a:gd name="connsiteY37" fmla="*/ 182748 h 2023158"/>
              <a:gd name="connsiteX38" fmla="*/ 1104009 w 1508316"/>
              <a:gd name="connsiteY38" fmla="*/ 40508 h 2023158"/>
              <a:gd name="connsiteX0" fmla="*/ 1104009 w 1508316"/>
              <a:gd name="connsiteY0" fmla="*/ 40508 h 2023158"/>
              <a:gd name="connsiteX1" fmla="*/ 1190369 w 1508316"/>
              <a:gd name="connsiteY1" fmla="*/ 4948 h 2023158"/>
              <a:gd name="connsiteX2" fmla="*/ 1306574 w 1508316"/>
              <a:gd name="connsiteY2" fmla="*/ 130043 h 2023158"/>
              <a:gd name="connsiteX3" fmla="*/ 1439289 w 1508316"/>
              <a:gd name="connsiteY3" fmla="*/ 4948 h 2023158"/>
              <a:gd name="connsiteX4" fmla="*/ 1507234 w 1508316"/>
              <a:gd name="connsiteY4" fmla="*/ 74798 h 2023158"/>
              <a:gd name="connsiteX5" fmla="*/ 1388489 w 1508316"/>
              <a:gd name="connsiteY5" fmla="*/ 208148 h 2023158"/>
              <a:gd name="connsiteX6" fmla="*/ 1413889 w 1508316"/>
              <a:gd name="connsiteY6" fmla="*/ 650108 h 2023158"/>
              <a:gd name="connsiteX7" fmla="*/ 1337689 w 1508316"/>
              <a:gd name="connsiteY7" fmla="*/ 1269868 h 2023158"/>
              <a:gd name="connsiteX8" fmla="*/ 1175129 w 1508316"/>
              <a:gd name="connsiteY8" fmla="*/ 1696588 h 2023158"/>
              <a:gd name="connsiteX9" fmla="*/ 1302129 w 1508316"/>
              <a:gd name="connsiteY9" fmla="*/ 1589908 h 2023158"/>
              <a:gd name="connsiteX10" fmla="*/ 1429129 w 1508316"/>
              <a:gd name="connsiteY10" fmla="*/ 1589908 h 2023158"/>
              <a:gd name="connsiteX11" fmla="*/ 1429129 w 1508316"/>
              <a:gd name="connsiteY11" fmla="*/ 1721988 h 2023158"/>
              <a:gd name="connsiteX12" fmla="*/ 1327529 w 1508316"/>
              <a:gd name="connsiteY12" fmla="*/ 1701668 h 2023158"/>
              <a:gd name="connsiteX13" fmla="*/ 1159889 w 1508316"/>
              <a:gd name="connsiteY13" fmla="*/ 1889628 h 2023158"/>
              <a:gd name="connsiteX14" fmla="*/ 956689 w 1508316"/>
              <a:gd name="connsiteY14" fmla="*/ 2021708 h 2023158"/>
              <a:gd name="connsiteX15" fmla="*/ 814449 w 1508316"/>
              <a:gd name="connsiteY15" fmla="*/ 1940428 h 2023158"/>
              <a:gd name="connsiteX16" fmla="*/ 1032889 w 1508316"/>
              <a:gd name="connsiteY16" fmla="*/ 1655948 h 2023158"/>
              <a:gd name="connsiteX17" fmla="*/ 1180209 w 1508316"/>
              <a:gd name="connsiteY17" fmla="*/ 1315588 h 2023158"/>
              <a:gd name="connsiteX18" fmla="*/ 1210689 w 1508316"/>
              <a:gd name="connsiteY18" fmla="*/ 980308 h 2023158"/>
              <a:gd name="connsiteX19" fmla="*/ 1225929 w 1508316"/>
              <a:gd name="connsiteY19" fmla="*/ 782188 h 2023158"/>
              <a:gd name="connsiteX20" fmla="*/ 1073529 w 1508316"/>
              <a:gd name="connsiteY20" fmla="*/ 599308 h 2023158"/>
              <a:gd name="connsiteX21" fmla="*/ 900809 w 1508316"/>
              <a:gd name="connsiteY21" fmla="*/ 467228 h 2023158"/>
              <a:gd name="connsiteX22" fmla="*/ 824609 w 1508316"/>
              <a:gd name="connsiteY22" fmla="*/ 380868 h 2023158"/>
              <a:gd name="connsiteX23" fmla="*/ 753489 w 1508316"/>
              <a:gd name="connsiteY23" fmla="*/ 294508 h 2023158"/>
              <a:gd name="connsiteX24" fmla="*/ 783969 w 1508316"/>
              <a:gd name="connsiteY24" fmla="*/ 431668 h 2023158"/>
              <a:gd name="connsiteX25" fmla="*/ 596009 w 1508316"/>
              <a:gd name="connsiteY25" fmla="*/ 792348 h 2023158"/>
              <a:gd name="connsiteX26" fmla="*/ 433449 w 1508316"/>
              <a:gd name="connsiteY26" fmla="*/ 1086988 h 2023158"/>
              <a:gd name="connsiteX27" fmla="*/ 67689 w 1508316"/>
              <a:gd name="connsiteY27" fmla="*/ 1061588 h 2023158"/>
              <a:gd name="connsiteX28" fmla="*/ 37209 w 1508316"/>
              <a:gd name="connsiteY28" fmla="*/ 700908 h 2023158"/>
              <a:gd name="connsiteX29" fmla="*/ 469009 w 1508316"/>
              <a:gd name="connsiteY29" fmla="*/ 314828 h 2023158"/>
              <a:gd name="connsiteX30" fmla="*/ 550289 w 1508316"/>
              <a:gd name="connsiteY30" fmla="*/ 65908 h 2023158"/>
              <a:gd name="connsiteX31" fmla="*/ 773809 w 1508316"/>
              <a:gd name="connsiteY31" fmla="*/ 76068 h 2023158"/>
              <a:gd name="connsiteX32" fmla="*/ 880489 w 1508316"/>
              <a:gd name="connsiteY32" fmla="*/ 213228 h 2023158"/>
              <a:gd name="connsiteX33" fmla="*/ 982089 w 1508316"/>
              <a:gd name="connsiteY33" fmla="*/ 309748 h 2023158"/>
              <a:gd name="connsiteX34" fmla="*/ 1078609 w 1508316"/>
              <a:gd name="connsiteY34" fmla="*/ 436748 h 2023158"/>
              <a:gd name="connsiteX35" fmla="*/ 1231009 w 1508316"/>
              <a:gd name="connsiteY35" fmla="*/ 604388 h 2023158"/>
              <a:gd name="connsiteX36" fmla="*/ 1241169 w 1508316"/>
              <a:gd name="connsiteY36" fmla="*/ 299588 h 2023158"/>
              <a:gd name="connsiteX37" fmla="*/ 1225929 w 1508316"/>
              <a:gd name="connsiteY37" fmla="*/ 182748 h 2023158"/>
              <a:gd name="connsiteX38" fmla="*/ 1104009 w 1508316"/>
              <a:gd name="connsiteY38" fmla="*/ 40508 h 2023158"/>
              <a:gd name="connsiteX0" fmla="*/ 1104009 w 1508316"/>
              <a:gd name="connsiteY0" fmla="*/ 40508 h 2023158"/>
              <a:gd name="connsiteX1" fmla="*/ 1190369 w 1508316"/>
              <a:gd name="connsiteY1" fmla="*/ 4948 h 2023158"/>
              <a:gd name="connsiteX2" fmla="*/ 1306574 w 1508316"/>
              <a:gd name="connsiteY2" fmla="*/ 130043 h 2023158"/>
              <a:gd name="connsiteX3" fmla="*/ 1439289 w 1508316"/>
              <a:gd name="connsiteY3" fmla="*/ 4948 h 2023158"/>
              <a:gd name="connsiteX4" fmla="*/ 1507234 w 1508316"/>
              <a:gd name="connsiteY4" fmla="*/ 74798 h 2023158"/>
              <a:gd name="connsiteX5" fmla="*/ 1388489 w 1508316"/>
              <a:gd name="connsiteY5" fmla="*/ 208148 h 2023158"/>
              <a:gd name="connsiteX6" fmla="*/ 1413889 w 1508316"/>
              <a:gd name="connsiteY6" fmla="*/ 650108 h 2023158"/>
              <a:gd name="connsiteX7" fmla="*/ 1337689 w 1508316"/>
              <a:gd name="connsiteY7" fmla="*/ 1269868 h 2023158"/>
              <a:gd name="connsiteX8" fmla="*/ 1175129 w 1508316"/>
              <a:gd name="connsiteY8" fmla="*/ 1696588 h 2023158"/>
              <a:gd name="connsiteX9" fmla="*/ 1302129 w 1508316"/>
              <a:gd name="connsiteY9" fmla="*/ 1589908 h 2023158"/>
              <a:gd name="connsiteX10" fmla="*/ 1429129 w 1508316"/>
              <a:gd name="connsiteY10" fmla="*/ 1589908 h 2023158"/>
              <a:gd name="connsiteX11" fmla="*/ 1429129 w 1508316"/>
              <a:gd name="connsiteY11" fmla="*/ 1721988 h 2023158"/>
              <a:gd name="connsiteX12" fmla="*/ 1327529 w 1508316"/>
              <a:gd name="connsiteY12" fmla="*/ 1701668 h 2023158"/>
              <a:gd name="connsiteX13" fmla="*/ 1159889 w 1508316"/>
              <a:gd name="connsiteY13" fmla="*/ 1889628 h 2023158"/>
              <a:gd name="connsiteX14" fmla="*/ 956689 w 1508316"/>
              <a:gd name="connsiteY14" fmla="*/ 2021708 h 2023158"/>
              <a:gd name="connsiteX15" fmla="*/ 814449 w 1508316"/>
              <a:gd name="connsiteY15" fmla="*/ 1940428 h 2023158"/>
              <a:gd name="connsiteX16" fmla="*/ 1032889 w 1508316"/>
              <a:gd name="connsiteY16" fmla="*/ 1655948 h 2023158"/>
              <a:gd name="connsiteX17" fmla="*/ 1180209 w 1508316"/>
              <a:gd name="connsiteY17" fmla="*/ 1315588 h 2023158"/>
              <a:gd name="connsiteX18" fmla="*/ 1210689 w 1508316"/>
              <a:gd name="connsiteY18" fmla="*/ 980308 h 2023158"/>
              <a:gd name="connsiteX19" fmla="*/ 1225929 w 1508316"/>
              <a:gd name="connsiteY19" fmla="*/ 782188 h 2023158"/>
              <a:gd name="connsiteX20" fmla="*/ 1073529 w 1508316"/>
              <a:gd name="connsiteY20" fmla="*/ 599308 h 2023158"/>
              <a:gd name="connsiteX21" fmla="*/ 900809 w 1508316"/>
              <a:gd name="connsiteY21" fmla="*/ 467228 h 2023158"/>
              <a:gd name="connsiteX22" fmla="*/ 824609 w 1508316"/>
              <a:gd name="connsiteY22" fmla="*/ 380868 h 2023158"/>
              <a:gd name="connsiteX23" fmla="*/ 753489 w 1508316"/>
              <a:gd name="connsiteY23" fmla="*/ 294508 h 2023158"/>
              <a:gd name="connsiteX24" fmla="*/ 783969 w 1508316"/>
              <a:gd name="connsiteY24" fmla="*/ 431668 h 2023158"/>
              <a:gd name="connsiteX25" fmla="*/ 596009 w 1508316"/>
              <a:gd name="connsiteY25" fmla="*/ 792348 h 2023158"/>
              <a:gd name="connsiteX26" fmla="*/ 433449 w 1508316"/>
              <a:gd name="connsiteY26" fmla="*/ 1086988 h 2023158"/>
              <a:gd name="connsiteX27" fmla="*/ 67689 w 1508316"/>
              <a:gd name="connsiteY27" fmla="*/ 1061588 h 2023158"/>
              <a:gd name="connsiteX28" fmla="*/ 37209 w 1508316"/>
              <a:gd name="connsiteY28" fmla="*/ 700908 h 2023158"/>
              <a:gd name="connsiteX29" fmla="*/ 469009 w 1508316"/>
              <a:gd name="connsiteY29" fmla="*/ 314828 h 2023158"/>
              <a:gd name="connsiteX30" fmla="*/ 550289 w 1508316"/>
              <a:gd name="connsiteY30" fmla="*/ 65908 h 2023158"/>
              <a:gd name="connsiteX31" fmla="*/ 773809 w 1508316"/>
              <a:gd name="connsiteY31" fmla="*/ 76068 h 2023158"/>
              <a:gd name="connsiteX32" fmla="*/ 880489 w 1508316"/>
              <a:gd name="connsiteY32" fmla="*/ 213228 h 2023158"/>
              <a:gd name="connsiteX33" fmla="*/ 982089 w 1508316"/>
              <a:gd name="connsiteY33" fmla="*/ 309748 h 2023158"/>
              <a:gd name="connsiteX34" fmla="*/ 1078609 w 1508316"/>
              <a:gd name="connsiteY34" fmla="*/ 436748 h 2023158"/>
              <a:gd name="connsiteX35" fmla="*/ 1231009 w 1508316"/>
              <a:gd name="connsiteY35" fmla="*/ 604388 h 2023158"/>
              <a:gd name="connsiteX36" fmla="*/ 1241169 w 1508316"/>
              <a:gd name="connsiteY36" fmla="*/ 299588 h 2023158"/>
              <a:gd name="connsiteX37" fmla="*/ 1225929 w 1508316"/>
              <a:gd name="connsiteY37" fmla="*/ 182748 h 2023158"/>
              <a:gd name="connsiteX38" fmla="*/ 1104009 w 1508316"/>
              <a:gd name="connsiteY38" fmla="*/ 40508 h 2023158"/>
              <a:gd name="connsiteX0" fmla="*/ 1104009 w 1508316"/>
              <a:gd name="connsiteY0" fmla="*/ 40508 h 2023158"/>
              <a:gd name="connsiteX1" fmla="*/ 1190369 w 1508316"/>
              <a:gd name="connsiteY1" fmla="*/ 4948 h 2023158"/>
              <a:gd name="connsiteX2" fmla="*/ 1306574 w 1508316"/>
              <a:gd name="connsiteY2" fmla="*/ 130043 h 2023158"/>
              <a:gd name="connsiteX3" fmla="*/ 1439289 w 1508316"/>
              <a:gd name="connsiteY3" fmla="*/ 4948 h 2023158"/>
              <a:gd name="connsiteX4" fmla="*/ 1507234 w 1508316"/>
              <a:gd name="connsiteY4" fmla="*/ 74798 h 2023158"/>
              <a:gd name="connsiteX5" fmla="*/ 1388489 w 1508316"/>
              <a:gd name="connsiteY5" fmla="*/ 208148 h 2023158"/>
              <a:gd name="connsiteX6" fmla="*/ 1413889 w 1508316"/>
              <a:gd name="connsiteY6" fmla="*/ 650108 h 2023158"/>
              <a:gd name="connsiteX7" fmla="*/ 1337689 w 1508316"/>
              <a:gd name="connsiteY7" fmla="*/ 1269868 h 2023158"/>
              <a:gd name="connsiteX8" fmla="*/ 1175129 w 1508316"/>
              <a:gd name="connsiteY8" fmla="*/ 1696588 h 2023158"/>
              <a:gd name="connsiteX9" fmla="*/ 1302129 w 1508316"/>
              <a:gd name="connsiteY9" fmla="*/ 1589908 h 2023158"/>
              <a:gd name="connsiteX10" fmla="*/ 1429129 w 1508316"/>
              <a:gd name="connsiteY10" fmla="*/ 1589908 h 2023158"/>
              <a:gd name="connsiteX11" fmla="*/ 1429129 w 1508316"/>
              <a:gd name="connsiteY11" fmla="*/ 1721988 h 2023158"/>
              <a:gd name="connsiteX12" fmla="*/ 1327529 w 1508316"/>
              <a:gd name="connsiteY12" fmla="*/ 1701668 h 2023158"/>
              <a:gd name="connsiteX13" fmla="*/ 1159889 w 1508316"/>
              <a:gd name="connsiteY13" fmla="*/ 1889628 h 2023158"/>
              <a:gd name="connsiteX14" fmla="*/ 956689 w 1508316"/>
              <a:gd name="connsiteY14" fmla="*/ 2021708 h 2023158"/>
              <a:gd name="connsiteX15" fmla="*/ 814449 w 1508316"/>
              <a:gd name="connsiteY15" fmla="*/ 1940428 h 2023158"/>
              <a:gd name="connsiteX16" fmla="*/ 1032889 w 1508316"/>
              <a:gd name="connsiteY16" fmla="*/ 1655948 h 2023158"/>
              <a:gd name="connsiteX17" fmla="*/ 1180209 w 1508316"/>
              <a:gd name="connsiteY17" fmla="*/ 1315588 h 2023158"/>
              <a:gd name="connsiteX18" fmla="*/ 1210689 w 1508316"/>
              <a:gd name="connsiteY18" fmla="*/ 980308 h 2023158"/>
              <a:gd name="connsiteX19" fmla="*/ 1225929 w 1508316"/>
              <a:gd name="connsiteY19" fmla="*/ 782188 h 2023158"/>
              <a:gd name="connsiteX20" fmla="*/ 1073529 w 1508316"/>
              <a:gd name="connsiteY20" fmla="*/ 599308 h 2023158"/>
              <a:gd name="connsiteX21" fmla="*/ 900809 w 1508316"/>
              <a:gd name="connsiteY21" fmla="*/ 467228 h 2023158"/>
              <a:gd name="connsiteX22" fmla="*/ 824609 w 1508316"/>
              <a:gd name="connsiteY22" fmla="*/ 380868 h 2023158"/>
              <a:gd name="connsiteX23" fmla="*/ 753489 w 1508316"/>
              <a:gd name="connsiteY23" fmla="*/ 294508 h 2023158"/>
              <a:gd name="connsiteX24" fmla="*/ 783969 w 1508316"/>
              <a:gd name="connsiteY24" fmla="*/ 431668 h 2023158"/>
              <a:gd name="connsiteX25" fmla="*/ 596009 w 1508316"/>
              <a:gd name="connsiteY25" fmla="*/ 792348 h 2023158"/>
              <a:gd name="connsiteX26" fmla="*/ 433449 w 1508316"/>
              <a:gd name="connsiteY26" fmla="*/ 1086988 h 2023158"/>
              <a:gd name="connsiteX27" fmla="*/ 67689 w 1508316"/>
              <a:gd name="connsiteY27" fmla="*/ 1061588 h 2023158"/>
              <a:gd name="connsiteX28" fmla="*/ 37209 w 1508316"/>
              <a:gd name="connsiteY28" fmla="*/ 700908 h 2023158"/>
              <a:gd name="connsiteX29" fmla="*/ 469009 w 1508316"/>
              <a:gd name="connsiteY29" fmla="*/ 314828 h 2023158"/>
              <a:gd name="connsiteX30" fmla="*/ 550289 w 1508316"/>
              <a:gd name="connsiteY30" fmla="*/ 65908 h 2023158"/>
              <a:gd name="connsiteX31" fmla="*/ 773809 w 1508316"/>
              <a:gd name="connsiteY31" fmla="*/ 76068 h 2023158"/>
              <a:gd name="connsiteX32" fmla="*/ 880489 w 1508316"/>
              <a:gd name="connsiteY32" fmla="*/ 213228 h 2023158"/>
              <a:gd name="connsiteX33" fmla="*/ 982089 w 1508316"/>
              <a:gd name="connsiteY33" fmla="*/ 309748 h 2023158"/>
              <a:gd name="connsiteX34" fmla="*/ 1078609 w 1508316"/>
              <a:gd name="connsiteY34" fmla="*/ 436748 h 2023158"/>
              <a:gd name="connsiteX35" fmla="*/ 1231009 w 1508316"/>
              <a:gd name="connsiteY35" fmla="*/ 604388 h 2023158"/>
              <a:gd name="connsiteX36" fmla="*/ 1241169 w 1508316"/>
              <a:gd name="connsiteY36" fmla="*/ 299588 h 2023158"/>
              <a:gd name="connsiteX37" fmla="*/ 1225929 w 1508316"/>
              <a:gd name="connsiteY37" fmla="*/ 182748 h 2023158"/>
              <a:gd name="connsiteX38" fmla="*/ 1104009 w 1508316"/>
              <a:gd name="connsiteY38" fmla="*/ 40508 h 2023158"/>
              <a:gd name="connsiteX0" fmla="*/ 1104009 w 1508316"/>
              <a:gd name="connsiteY0" fmla="*/ 56240 h 2038890"/>
              <a:gd name="connsiteX1" fmla="*/ 1180844 w 1508316"/>
              <a:gd name="connsiteY1" fmla="*/ 3535 h 2038890"/>
              <a:gd name="connsiteX2" fmla="*/ 1306574 w 1508316"/>
              <a:gd name="connsiteY2" fmla="*/ 145775 h 2038890"/>
              <a:gd name="connsiteX3" fmla="*/ 1439289 w 1508316"/>
              <a:gd name="connsiteY3" fmla="*/ 20680 h 2038890"/>
              <a:gd name="connsiteX4" fmla="*/ 1507234 w 1508316"/>
              <a:gd name="connsiteY4" fmla="*/ 90530 h 2038890"/>
              <a:gd name="connsiteX5" fmla="*/ 1388489 w 1508316"/>
              <a:gd name="connsiteY5" fmla="*/ 223880 h 2038890"/>
              <a:gd name="connsiteX6" fmla="*/ 1413889 w 1508316"/>
              <a:gd name="connsiteY6" fmla="*/ 665840 h 2038890"/>
              <a:gd name="connsiteX7" fmla="*/ 1337689 w 1508316"/>
              <a:gd name="connsiteY7" fmla="*/ 1285600 h 2038890"/>
              <a:gd name="connsiteX8" fmla="*/ 1175129 w 1508316"/>
              <a:gd name="connsiteY8" fmla="*/ 1712320 h 2038890"/>
              <a:gd name="connsiteX9" fmla="*/ 1302129 w 1508316"/>
              <a:gd name="connsiteY9" fmla="*/ 1605640 h 2038890"/>
              <a:gd name="connsiteX10" fmla="*/ 1429129 w 1508316"/>
              <a:gd name="connsiteY10" fmla="*/ 1605640 h 2038890"/>
              <a:gd name="connsiteX11" fmla="*/ 1429129 w 1508316"/>
              <a:gd name="connsiteY11" fmla="*/ 1737720 h 2038890"/>
              <a:gd name="connsiteX12" fmla="*/ 1327529 w 1508316"/>
              <a:gd name="connsiteY12" fmla="*/ 1717400 h 2038890"/>
              <a:gd name="connsiteX13" fmla="*/ 1159889 w 1508316"/>
              <a:gd name="connsiteY13" fmla="*/ 1905360 h 2038890"/>
              <a:gd name="connsiteX14" fmla="*/ 956689 w 1508316"/>
              <a:gd name="connsiteY14" fmla="*/ 2037440 h 2038890"/>
              <a:gd name="connsiteX15" fmla="*/ 814449 w 1508316"/>
              <a:gd name="connsiteY15" fmla="*/ 1956160 h 2038890"/>
              <a:gd name="connsiteX16" fmla="*/ 1032889 w 1508316"/>
              <a:gd name="connsiteY16" fmla="*/ 1671680 h 2038890"/>
              <a:gd name="connsiteX17" fmla="*/ 1180209 w 1508316"/>
              <a:gd name="connsiteY17" fmla="*/ 1331320 h 2038890"/>
              <a:gd name="connsiteX18" fmla="*/ 1210689 w 1508316"/>
              <a:gd name="connsiteY18" fmla="*/ 996040 h 2038890"/>
              <a:gd name="connsiteX19" fmla="*/ 1225929 w 1508316"/>
              <a:gd name="connsiteY19" fmla="*/ 797920 h 2038890"/>
              <a:gd name="connsiteX20" fmla="*/ 1073529 w 1508316"/>
              <a:gd name="connsiteY20" fmla="*/ 615040 h 2038890"/>
              <a:gd name="connsiteX21" fmla="*/ 900809 w 1508316"/>
              <a:gd name="connsiteY21" fmla="*/ 482960 h 2038890"/>
              <a:gd name="connsiteX22" fmla="*/ 824609 w 1508316"/>
              <a:gd name="connsiteY22" fmla="*/ 396600 h 2038890"/>
              <a:gd name="connsiteX23" fmla="*/ 753489 w 1508316"/>
              <a:gd name="connsiteY23" fmla="*/ 310240 h 2038890"/>
              <a:gd name="connsiteX24" fmla="*/ 783969 w 1508316"/>
              <a:gd name="connsiteY24" fmla="*/ 447400 h 2038890"/>
              <a:gd name="connsiteX25" fmla="*/ 596009 w 1508316"/>
              <a:gd name="connsiteY25" fmla="*/ 808080 h 2038890"/>
              <a:gd name="connsiteX26" fmla="*/ 433449 w 1508316"/>
              <a:gd name="connsiteY26" fmla="*/ 1102720 h 2038890"/>
              <a:gd name="connsiteX27" fmla="*/ 67689 w 1508316"/>
              <a:gd name="connsiteY27" fmla="*/ 1077320 h 2038890"/>
              <a:gd name="connsiteX28" fmla="*/ 37209 w 1508316"/>
              <a:gd name="connsiteY28" fmla="*/ 716640 h 2038890"/>
              <a:gd name="connsiteX29" fmla="*/ 469009 w 1508316"/>
              <a:gd name="connsiteY29" fmla="*/ 330560 h 2038890"/>
              <a:gd name="connsiteX30" fmla="*/ 550289 w 1508316"/>
              <a:gd name="connsiteY30" fmla="*/ 81640 h 2038890"/>
              <a:gd name="connsiteX31" fmla="*/ 773809 w 1508316"/>
              <a:gd name="connsiteY31" fmla="*/ 91800 h 2038890"/>
              <a:gd name="connsiteX32" fmla="*/ 880489 w 1508316"/>
              <a:gd name="connsiteY32" fmla="*/ 228960 h 2038890"/>
              <a:gd name="connsiteX33" fmla="*/ 982089 w 1508316"/>
              <a:gd name="connsiteY33" fmla="*/ 325480 h 2038890"/>
              <a:gd name="connsiteX34" fmla="*/ 1078609 w 1508316"/>
              <a:gd name="connsiteY34" fmla="*/ 452480 h 2038890"/>
              <a:gd name="connsiteX35" fmla="*/ 1231009 w 1508316"/>
              <a:gd name="connsiteY35" fmla="*/ 620120 h 2038890"/>
              <a:gd name="connsiteX36" fmla="*/ 1241169 w 1508316"/>
              <a:gd name="connsiteY36" fmla="*/ 315320 h 2038890"/>
              <a:gd name="connsiteX37" fmla="*/ 1225929 w 1508316"/>
              <a:gd name="connsiteY37" fmla="*/ 198480 h 2038890"/>
              <a:gd name="connsiteX38" fmla="*/ 1104009 w 1508316"/>
              <a:gd name="connsiteY38" fmla="*/ 56240 h 2038890"/>
              <a:gd name="connsiteX0" fmla="*/ 1104009 w 1508316"/>
              <a:gd name="connsiteY0" fmla="*/ 56240 h 2038890"/>
              <a:gd name="connsiteX1" fmla="*/ 1180844 w 1508316"/>
              <a:gd name="connsiteY1" fmla="*/ 3535 h 2038890"/>
              <a:gd name="connsiteX2" fmla="*/ 1306574 w 1508316"/>
              <a:gd name="connsiteY2" fmla="*/ 145775 h 2038890"/>
              <a:gd name="connsiteX3" fmla="*/ 1439289 w 1508316"/>
              <a:gd name="connsiteY3" fmla="*/ 20680 h 2038890"/>
              <a:gd name="connsiteX4" fmla="*/ 1507234 w 1508316"/>
              <a:gd name="connsiteY4" fmla="*/ 90530 h 2038890"/>
              <a:gd name="connsiteX5" fmla="*/ 1388489 w 1508316"/>
              <a:gd name="connsiteY5" fmla="*/ 223880 h 2038890"/>
              <a:gd name="connsiteX6" fmla="*/ 1413889 w 1508316"/>
              <a:gd name="connsiteY6" fmla="*/ 665840 h 2038890"/>
              <a:gd name="connsiteX7" fmla="*/ 1337689 w 1508316"/>
              <a:gd name="connsiteY7" fmla="*/ 1285600 h 2038890"/>
              <a:gd name="connsiteX8" fmla="*/ 1175129 w 1508316"/>
              <a:gd name="connsiteY8" fmla="*/ 1712320 h 2038890"/>
              <a:gd name="connsiteX9" fmla="*/ 1302129 w 1508316"/>
              <a:gd name="connsiteY9" fmla="*/ 1605640 h 2038890"/>
              <a:gd name="connsiteX10" fmla="*/ 1429129 w 1508316"/>
              <a:gd name="connsiteY10" fmla="*/ 1605640 h 2038890"/>
              <a:gd name="connsiteX11" fmla="*/ 1429129 w 1508316"/>
              <a:gd name="connsiteY11" fmla="*/ 1737720 h 2038890"/>
              <a:gd name="connsiteX12" fmla="*/ 1327529 w 1508316"/>
              <a:gd name="connsiteY12" fmla="*/ 1717400 h 2038890"/>
              <a:gd name="connsiteX13" fmla="*/ 1159889 w 1508316"/>
              <a:gd name="connsiteY13" fmla="*/ 1905360 h 2038890"/>
              <a:gd name="connsiteX14" fmla="*/ 956689 w 1508316"/>
              <a:gd name="connsiteY14" fmla="*/ 2037440 h 2038890"/>
              <a:gd name="connsiteX15" fmla="*/ 814449 w 1508316"/>
              <a:gd name="connsiteY15" fmla="*/ 1956160 h 2038890"/>
              <a:gd name="connsiteX16" fmla="*/ 1032889 w 1508316"/>
              <a:gd name="connsiteY16" fmla="*/ 1671680 h 2038890"/>
              <a:gd name="connsiteX17" fmla="*/ 1180209 w 1508316"/>
              <a:gd name="connsiteY17" fmla="*/ 1331320 h 2038890"/>
              <a:gd name="connsiteX18" fmla="*/ 1210689 w 1508316"/>
              <a:gd name="connsiteY18" fmla="*/ 996040 h 2038890"/>
              <a:gd name="connsiteX19" fmla="*/ 1225929 w 1508316"/>
              <a:gd name="connsiteY19" fmla="*/ 797920 h 2038890"/>
              <a:gd name="connsiteX20" fmla="*/ 1073529 w 1508316"/>
              <a:gd name="connsiteY20" fmla="*/ 615040 h 2038890"/>
              <a:gd name="connsiteX21" fmla="*/ 900809 w 1508316"/>
              <a:gd name="connsiteY21" fmla="*/ 482960 h 2038890"/>
              <a:gd name="connsiteX22" fmla="*/ 824609 w 1508316"/>
              <a:gd name="connsiteY22" fmla="*/ 396600 h 2038890"/>
              <a:gd name="connsiteX23" fmla="*/ 753489 w 1508316"/>
              <a:gd name="connsiteY23" fmla="*/ 310240 h 2038890"/>
              <a:gd name="connsiteX24" fmla="*/ 783969 w 1508316"/>
              <a:gd name="connsiteY24" fmla="*/ 447400 h 2038890"/>
              <a:gd name="connsiteX25" fmla="*/ 596009 w 1508316"/>
              <a:gd name="connsiteY25" fmla="*/ 808080 h 2038890"/>
              <a:gd name="connsiteX26" fmla="*/ 433449 w 1508316"/>
              <a:gd name="connsiteY26" fmla="*/ 1102720 h 2038890"/>
              <a:gd name="connsiteX27" fmla="*/ 67689 w 1508316"/>
              <a:gd name="connsiteY27" fmla="*/ 1077320 h 2038890"/>
              <a:gd name="connsiteX28" fmla="*/ 37209 w 1508316"/>
              <a:gd name="connsiteY28" fmla="*/ 716640 h 2038890"/>
              <a:gd name="connsiteX29" fmla="*/ 469009 w 1508316"/>
              <a:gd name="connsiteY29" fmla="*/ 330560 h 2038890"/>
              <a:gd name="connsiteX30" fmla="*/ 550289 w 1508316"/>
              <a:gd name="connsiteY30" fmla="*/ 81640 h 2038890"/>
              <a:gd name="connsiteX31" fmla="*/ 773809 w 1508316"/>
              <a:gd name="connsiteY31" fmla="*/ 91800 h 2038890"/>
              <a:gd name="connsiteX32" fmla="*/ 880489 w 1508316"/>
              <a:gd name="connsiteY32" fmla="*/ 228960 h 2038890"/>
              <a:gd name="connsiteX33" fmla="*/ 982089 w 1508316"/>
              <a:gd name="connsiteY33" fmla="*/ 325480 h 2038890"/>
              <a:gd name="connsiteX34" fmla="*/ 1078609 w 1508316"/>
              <a:gd name="connsiteY34" fmla="*/ 452480 h 2038890"/>
              <a:gd name="connsiteX35" fmla="*/ 1231009 w 1508316"/>
              <a:gd name="connsiteY35" fmla="*/ 620120 h 2038890"/>
              <a:gd name="connsiteX36" fmla="*/ 1241169 w 1508316"/>
              <a:gd name="connsiteY36" fmla="*/ 315320 h 2038890"/>
              <a:gd name="connsiteX37" fmla="*/ 1225929 w 1508316"/>
              <a:gd name="connsiteY37" fmla="*/ 198480 h 2038890"/>
              <a:gd name="connsiteX38" fmla="*/ 1104009 w 1508316"/>
              <a:gd name="connsiteY38" fmla="*/ 56240 h 2038890"/>
              <a:gd name="connsiteX0" fmla="*/ 1104009 w 1508316"/>
              <a:gd name="connsiteY0" fmla="*/ 56240 h 2038890"/>
              <a:gd name="connsiteX1" fmla="*/ 1180844 w 1508316"/>
              <a:gd name="connsiteY1" fmla="*/ 3535 h 2038890"/>
              <a:gd name="connsiteX2" fmla="*/ 1306574 w 1508316"/>
              <a:gd name="connsiteY2" fmla="*/ 145775 h 2038890"/>
              <a:gd name="connsiteX3" fmla="*/ 1439289 w 1508316"/>
              <a:gd name="connsiteY3" fmla="*/ 20680 h 2038890"/>
              <a:gd name="connsiteX4" fmla="*/ 1507234 w 1508316"/>
              <a:gd name="connsiteY4" fmla="*/ 90530 h 2038890"/>
              <a:gd name="connsiteX5" fmla="*/ 1388489 w 1508316"/>
              <a:gd name="connsiteY5" fmla="*/ 223880 h 2038890"/>
              <a:gd name="connsiteX6" fmla="*/ 1413889 w 1508316"/>
              <a:gd name="connsiteY6" fmla="*/ 665840 h 2038890"/>
              <a:gd name="connsiteX7" fmla="*/ 1337689 w 1508316"/>
              <a:gd name="connsiteY7" fmla="*/ 1285600 h 2038890"/>
              <a:gd name="connsiteX8" fmla="*/ 1175129 w 1508316"/>
              <a:gd name="connsiteY8" fmla="*/ 1712320 h 2038890"/>
              <a:gd name="connsiteX9" fmla="*/ 1302129 w 1508316"/>
              <a:gd name="connsiteY9" fmla="*/ 1605640 h 2038890"/>
              <a:gd name="connsiteX10" fmla="*/ 1429129 w 1508316"/>
              <a:gd name="connsiteY10" fmla="*/ 1605640 h 2038890"/>
              <a:gd name="connsiteX11" fmla="*/ 1429129 w 1508316"/>
              <a:gd name="connsiteY11" fmla="*/ 1737720 h 2038890"/>
              <a:gd name="connsiteX12" fmla="*/ 1327529 w 1508316"/>
              <a:gd name="connsiteY12" fmla="*/ 1717400 h 2038890"/>
              <a:gd name="connsiteX13" fmla="*/ 1159889 w 1508316"/>
              <a:gd name="connsiteY13" fmla="*/ 1905360 h 2038890"/>
              <a:gd name="connsiteX14" fmla="*/ 956689 w 1508316"/>
              <a:gd name="connsiteY14" fmla="*/ 2037440 h 2038890"/>
              <a:gd name="connsiteX15" fmla="*/ 814449 w 1508316"/>
              <a:gd name="connsiteY15" fmla="*/ 1956160 h 2038890"/>
              <a:gd name="connsiteX16" fmla="*/ 1032889 w 1508316"/>
              <a:gd name="connsiteY16" fmla="*/ 1671680 h 2038890"/>
              <a:gd name="connsiteX17" fmla="*/ 1180209 w 1508316"/>
              <a:gd name="connsiteY17" fmla="*/ 1331320 h 2038890"/>
              <a:gd name="connsiteX18" fmla="*/ 1210689 w 1508316"/>
              <a:gd name="connsiteY18" fmla="*/ 996040 h 2038890"/>
              <a:gd name="connsiteX19" fmla="*/ 1225929 w 1508316"/>
              <a:gd name="connsiteY19" fmla="*/ 797920 h 2038890"/>
              <a:gd name="connsiteX20" fmla="*/ 1073529 w 1508316"/>
              <a:gd name="connsiteY20" fmla="*/ 615040 h 2038890"/>
              <a:gd name="connsiteX21" fmla="*/ 900809 w 1508316"/>
              <a:gd name="connsiteY21" fmla="*/ 482960 h 2038890"/>
              <a:gd name="connsiteX22" fmla="*/ 824609 w 1508316"/>
              <a:gd name="connsiteY22" fmla="*/ 396600 h 2038890"/>
              <a:gd name="connsiteX23" fmla="*/ 753489 w 1508316"/>
              <a:gd name="connsiteY23" fmla="*/ 310240 h 2038890"/>
              <a:gd name="connsiteX24" fmla="*/ 783969 w 1508316"/>
              <a:gd name="connsiteY24" fmla="*/ 447400 h 2038890"/>
              <a:gd name="connsiteX25" fmla="*/ 596009 w 1508316"/>
              <a:gd name="connsiteY25" fmla="*/ 808080 h 2038890"/>
              <a:gd name="connsiteX26" fmla="*/ 433449 w 1508316"/>
              <a:gd name="connsiteY26" fmla="*/ 1102720 h 2038890"/>
              <a:gd name="connsiteX27" fmla="*/ 67689 w 1508316"/>
              <a:gd name="connsiteY27" fmla="*/ 1077320 h 2038890"/>
              <a:gd name="connsiteX28" fmla="*/ 37209 w 1508316"/>
              <a:gd name="connsiteY28" fmla="*/ 716640 h 2038890"/>
              <a:gd name="connsiteX29" fmla="*/ 469009 w 1508316"/>
              <a:gd name="connsiteY29" fmla="*/ 330560 h 2038890"/>
              <a:gd name="connsiteX30" fmla="*/ 550289 w 1508316"/>
              <a:gd name="connsiteY30" fmla="*/ 81640 h 2038890"/>
              <a:gd name="connsiteX31" fmla="*/ 773809 w 1508316"/>
              <a:gd name="connsiteY31" fmla="*/ 91800 h 2038890"/>
              <a:gd name="connsiteX32" fmla="*/ 880489 w 1508316"/>
              <a:gd name="connsiteY32" fmla="*/ 228960 h 2038890"/>
              <a:gd name="connsiteX33" fmla="*/ 982089 w 1508316"/>
              <a:gd name="connsiteY33" fmla="*/ 325480 h 2038890"/>
              <a:gd name="connsiteX34" fmla="*/ 1078609 w 1508316"/>
              <a:gd name="connsiteY34" fmla="*/ 452480 h 2038890"/>
              <a:gd name="connsiteX35" fmla="*/ 1240534 w 1508316"/>
              <a:gd name="connsiteY35" fmla="*/ 660125 h 2038890"/>
              <a:gd name="connsiteX36" fmla="*/ 1241169 w 1508316"/>
              <a:gd name="connsiteY36" fmla="*/ 315320 h 2038890"/>
              <a:gd name="connsiteX37" fmla="*/ 1225929 w 1508316"/>
              <a:gd name="connsiteY37" fmla="*/ 198480 h 2038890"/>
              <a:gd name="connsiteX38" fmla="*/ 1104009 w 1508316"/>
              <a:gd name="connsiteY38" fmla="*/ 56240 h 2038890"/>
              <a:gd name="connsiteX0" fmla="*/ 1104009 w 1508316"/>
              <a:gd name="connsiteY0" fmla="*/ 56240 h 2038890"/>
              <a:gd name="connsiteX1" fmla="*/ 1180844 w 1508316"/>
              <a:gd name="connsiteY1" fmla="*/ 3535 h 2038890"/>
              <a:gd name="connsiteX2" fmla="*/ 1306574 w 1508316"/>
              <a:gd name="connsiteY2" fmla="*/ 145775 h 2038890"/>
              <a:gd name="connsiteX3" fmla="*/ 1439289 w 1508316"/>
              <a:gd name="connsiteY3" fmla="*/ 20680 h 2038890"/>
              <a:gd name="connsiteX4" fmla="*/ 1507234 w 1508316"/>
              <a:gd name="connsiteY4" fmla="*/ 90530 h 2038890"/>
              <a:gd name="connsiteX5" fmla="*/ 1388489 w 1508316"/>
              <a:gd name="connsiteY5" fmla="*/ 223880 h 2038890"/>
              <a:gd name="connsiteX6" fmla="*/ 1413889 w 1508316"/>
              <a:gd name="connsiteY6" fmla="*/ 665840 h 2038890"/>
              <a:gd name="connsiteX7" fmla="*/ 1337689 w 1508316"/>
              <a:gd name="connsiteY7" fmla="*/ 1285600 h 2038890"/>
              <a:gd name="connsiteX8" fmla="*/ 1175129 w 1508316"/>
              <a:gd name="connsiteY8" fmla="*/ 1712320 h 2038890"/>
              <a:gd name="connsiteX9" fmla="*/ 1302129 w 1508316"/>
              <a:gd name="connsiteY9" fmla="*/ 1605640 h 2038890"/>
              <a:gd name="connsiteX10" fmla="*/ 1429129 w 1508316"/>
              <a:gd name="connsiteY10" fmla="*/ 1605640 h 2038890"/>
              <a:gd name="connsiteX11" fmla="*/ 1429129 w 1508316"/>
              <a:gd name="connsiteY11" fmla="*/ 1737720 h 2038890"/>
              <a:gd name="connsiteX12" fmla="*/ 1327529 w 1508316"/>
              <a:gd name="connsiteY12" fmla="*/ 1717400 h 2038890"/>
              <a:gd name="connsiteX13" fmla="*/ 1159889 w 1508316"/>
              <a:gd name="connsiteY13" fmla="*/ 1905360 h 2038890"/>
              <a:gd name="connsiteX14" fmla="*/ 956689 w 1508316"/>
              <a:gd name="connsiteY14" fmla="*/ 2037440 h 2038890"/>
              <a:gd name="connsiteX15" fmla="*/ 814449 w 1508316"/>
              <a:gd name="connsiteY15" fmla="*/ 1956160 h 2038890"/>
              <a:gd name="connsiteX16" fmla="*/ 1032889 w 1508316"/>
              <a:gd name="connsiteY16" fmla="*/ 1671680 h 2038890"/>
              <a:gd name="connsiteX17" fmla="*/ 1180209 w 1508316"/>
              <a:gd name="connsiteY17" fmla="*/ 1331320 h 2038890"/>
              <a:gd name="connsiteX18" fmla="*/ 1210689 w 1508316"/>
              <a:gd name="connsiteY18" fmla="*/ 996040 h 2038890"/>
              <a:gd name="connsiteX19" fmla="*/ 1225929 w 1508316"/>
              <a:gd name="connsiteY19" fmla="*/ 797920 h 2038890"/>
              <a:gd name="connsiteX20" fmla="*/ 1073529 w 1508316"/>
              <a:gd name="connsiteY20" fmla="*/ 615040 h 2038890"/>
              <a:gd name="connsiteX21" fmla="*/ 900809 w 1508316"/>
              <a:gd name="connsiteY21" fmla="*/ 482960 h 2038890"/>
              <a:gd name="connsiteX22" fmla="*/ 824609 w 1508316"/>
              <a:gd name="connsiteY22" fmla="*/ 396600 h 2038890"/>
              <a:gd name="connsiteX23" fmla="*/ 753489 w 1508316"/>
              <a:gd name="connsiteY23" fmla="*/ 310240 h 2038890"/>
              <a:gd name="connsiteX24" fmla="*/ 783969 w 1508316"/>
              <a:gd name="connsiteY24" fmla="*/ 447400 h 2038890"/>
              <a:gd name="connsiteX25" fmla="*/ 596009 w 1508316"/>
              <a:gd name="connsiteY25" fmla="*/ 808080 h 2038890"/>
              <a:gd name="connsiteX26" fmla="*/ 433449 w 1508316"/>
              <a:gd name="connsiteY26" fmla="*/ 1102720 h 2038890"/>
              <a:gd name="connsiteX27" fmla="*/ 67689 w 1508316"/>
              <a:gd name="connsiteY27" fmla="*/ 1077320 h 2038890"/>
              <a:gd name="connsiteX28" fmla="*/ 37209 w 1508316"/>
              <a:gd name="connsiteY28" fmla="*/ 716640 h 2038890"/>
              <a:gd name="connsiteX29" fmla="*/ 469009 w 1508316"/>
              <a:gd name="connsiteY29" fmla="*/ 330560 h 2038890"/>
              <a:gd name="connsiteX30" fmla="*/ 550289 w 1508316"/>
              <a:gd name="connsiteY30" fmla="*/ 81640 h 2038890"/>
              <a:gd name="connsiteX31" fmla="*/ 773809 w 1508316"/>
              <a:gd name="connsiteY31" fmla="*/ 91800 h 2038890"/>
              <a:gd name="connsiteX32" fmla="*/ 880489 w 1508316"/>
              <a:gd name="connsiteY32" fmla="*/ 228960 h 2038890"/>
              <a:gd name="connsiteX33" fmla="*/ 982089 w 1508316"/>
              <a:gd name="connsiteY33" fmla="*/ 325480 h 2038890"/>
              <a:gd name="connsiteX34" fmla="*/ 1078609 w 1508316"/>
              <a:gd name="connsiteY34" fmla="*/ 452480 h 2038890"/>
              <a:gd name="connsiteX35" fmla="*/ 1240534 w 1508316"/>
              <a:gd name="connsiteY35" fmla="*/ 660125 h 2038890"/>
              <a:gd name="connsiteX36" fmla="*/ 1241169 w 1508316"/>
              <a:gd name="connsiteY36" fmla="*/ 315320 h 2038890"/>
              <a:gd name="connsiteX37" fmla="*/ 1225929 w 1508316"/>
              <a:gd name="connsiteY37" fmla="*/ 198480 h 2038890"/>
              <a:gd name="connsiteX38" fmla="*/ 1104009 w 1508316"/>
              <a:gd name="connsiteY38" fmla="*/ 56240 h 2038890"/>
              <a:gd name="connsiteX0" fmla="*/ 1104009 w 1508316"/>
              <a:gd name="connsiteY0" fmla="*/ 56240 h 2038890"/>
              <a:gd name="connsiteX1" fmla="*/ 1180844 w 1508316"/>
              <a:gd name="connsiteY1" fmla="*/ 3535 h 2038890"/>
              <a:gd name="connsiteX2" fmla="*/ 1306574 w 1508316"/>
              <a:gd name="connsiteY2" fmla="*/ 145775 h 2038890"/>
              <a:gd name="connsiteX3" fmla="*/ 1439289 w 1508316"/>
              <a:gd name="connsiteY3" fmla="*/ 20680 h 2038890"/>
              <a:gd name="connsiteX4" fmla="*/ 1507234 w 1508316"/>
              <a:gd name="connsiteY4" fmla="*/ 90530 h 2038890"/>
              <a:gd name="connsiteX5" fmla="*/ 1388489 w 1508316"/>
              <a:gd name="connsiteY5" fmla="*/ 223880 h 2038890"/>
              <a:gd name="connsiteX6" fmla="*/ 1413889 w 1508316"/>
              <a:gd name="connsiteY6" fmla="*/ 665840 h 2038890"/>
              <a:gd name="connsiteX7" fmla="*/ 1337689 w 1508316"/>
              <a:gd name="connsiteY7" fmla="*/ 1285600 h 2038890"/>
              <a:gd name="connsiteX8" fmla="*/ 1175129 w 1508316"/>
              <a:gd name="connsiteY8" fmla="*/ 1712320 h 2038890"/>
              <a:gd name="connsiteX9" fmla="*/ 1302129 w 1508316"/>
              <a:gd name="connsiteY9" fmla="*/ 1605640 h 2038890"/>
              <a:gd name="connsiteX10" fmla="*/ 1429129 w 1508316"/>
              <a:gd name="connsiteY10" fmla="*/ 1605640 h 2038890"/>
              <a:gd name="connsiteX11" fmla="*/ 1429129 w 1508316"/>
              <a:gd name="connsiteY11" fmla="*/ 1737720 h 2038890"/>
              <a:gd name="connsiteX12" fmla="*/ 1327529 w 1508316"/>
              <a:gd name="connsiteY12" fmla="*/ 1717400 h 2038890"/>
              <a:gd name="connsiteX13" fmla="*/ 1159889 w 1508316"/>
              <a:gd name="connsiteY13" fmla="*/ 1905360 h 2038890"/>
              <a:gd name="connsiteX14" fmla="*/ 956689 w 1508316"/>
              <a:gd name="connsiteY14" fmla="*/ 2037440 h 2038890"/>
              <a:gd name="connsiteX15" fmla="*/ 814449 w 1508316"/>
              <a:gd name="connsiteY15" fmla="*/ 1956160 h 2038890"/>
              <a:gd name="connsiteX16" fmla="*/ 1032889 w 1508316"/>
              <a:gd name="connsiteY16" fmla="*/ 1671680 h 2038890"/>
              <a:gd name="connsiteX17" fmla="*/ 1180209 w 1508316"/>
              <a:gd name="connsiteY17" fmla="*/ 1331320 h 2038890"/>
              <a:gd name="connsiteX18" fmla="*/ 1210689 w 1508316"/>
              <a:gd name="connsiteY18" fmla="*/ 996040 h 2038890"/>
              <a:gd name="connsiteX19" fmla="*/ 1225929 w 1508316"/>
              <a:gd name="connsiteY19" fmla="*/ 797920 h 2038890"/>
              <a:gd name="connsiteX20" fmla="*/ 1073529 w 1508316"/>
              <a:gd name="connsiteY20" fmla="*/ 615040 h 2038890"/>
              <a:gd name="connsiteX21" fmla="*/ 900809 w 1508316"/>
              <a:gd name="connsiteY21" fmla="*/ 482960 h 2038890"/>
              <a:gd name="connsiteX22" fmla="*/ 824609 w 1508316"/>
              <a:gd name="connsiteY22" fmla="*/ 396600 h 2038890"/>
              <a:gd name="connsiteX23" fmla="*/ 753489 w 1508316"/>
              <a:gd name="connsiteY23" fmla="*/ 310240 h 2038890"/>
              <a:gd name="connsiteX24" fmla="*/ 783969 w 1508316"/>
              <a:gd name="connsiteY24" fmla="*/ 447400 h 2038890"/>
              <a:gd name="connsiteX25" fmla="*/ 596009 w 1508316"/>
              <a:gd name="connsiteY25" fmla="*/ 808080 h 2038890"/>
              <a:gd name="connsiteX26" fmla="*/ 433449 w 1508316"/>
              <a:gd name="connsiteY26" fmla="*/ 1102720 h 2038890"/>
              <a:gd name="connsiteX27" fmla="*/ 67689 w 1508316"/>
              <a:gd name="connsiteY27" fmla="*/ 1077320 h 2038890"/>
              <a:gd name="connsiteX28" fmla="*/ 37209 w 1508316"/>
              <a:gd name="connsiteY28" fmla="*/ 716640 h 2038890"/>
              <a:gd name="connsiteX29" fmla="*/ 469009 w 1508316"/>
              <a:gd name="connsiteY29" fmla="*/ 330560 h 2038890"/>
              <a:gd name="connsiteX30" fmla="*/ 550289 w 1508316"/>
              <a:gd name="connsiteY30" fmla="*/ 81640 h 2038890"/>
              <a:gd name="connsiteX31" fmla="*/ 773809 w 1508316"/>
              <a:gd name="connsiteY31" fmla="*/ 91800 h 2038890"/>
              <a:gd name="connsiteX32" fmla="*/ 880489 w 1508316"/>
              <a:gd name="connsiteY32" fmla="*/ 228960 h 2038890"/>
              <a:gd name="connsiteX33" fmla="*/ 982089 w 1508316"/>
              <a:gd name="connsiteY33" fmla="*/ 325480 h 2038890"/>
              <a:gd name="connsiteX34" fmla="*/ 1078609 w 1508316"/>
              <a:gd name="connsiteY34" fmla="*/ 452480 h 2038890"/>
              <a:gd name="connsiteX35" fmla="*/ 1240534 w 1508316"/>
              <a:gd name="connsiteY35" fmla="*/ 660125 h 2038890"/>
              <a:gd name="connsiteX36" fmla="*/ 1241169 w 1508316"/>
              <a:gd name="connsiteY36" fmla="*/ 315320 h 2038890"/>
              <a:gd name="connsiteX37" fmla="*/ 1225929 w 1508316"/>
              <a:gd name="connsiteY37" fmla="*/ 198480 h 2038890"/>
              <a:gd name="connsiteX38" fmla="*/ 1104009 w 1508316"/>
              <a:gd name="connsiteY38" fmla="*/ 56240 h 2038890"/>
              <a:gd name="connsiteX0" fmla="*/ 1104009 w 1508316"/>
              <a:gd name="connsiteY0" fmla="*/ 56240 h 2038890"/>
              <a:gd name="connsiteX1" fmla="*/ 1180844 w 1508316"/>
              <a:gd name="connsiteY1" fmla="*/ 3535 h 2038890"/>
              <a:gd name="connsiteX2" fmla="*/ 1306574 w 1508316"/>
              <a:gd name="connsiteY2" fmla="*/ 145775 h 2038890"/>
              <a:gd name="connsiteX3" fmla="*/ 1439289 w 1508316"/>
              <a:gd name="connsiteY3" fmla="*/ 20680 h 2038890"/>
              <a:gd name="connsiteX4" fmla="*/ 1507234 w 1508316"/>
              <a:gd name="connsiteY4" fmla="*/ 90530 h 2038890"/>
              <a:gd name="connsiteX5" fmla="*/ 1388489 w 1508316"/>
              <a:gd name="connsiteY5" fmla="*/ 223880 h 2038890"/>
              <a:gd name="connsiteX6" fmla="*/ 1413889 w 1508316"/>
              <a:gd name="connsiteY6" fmla="*/ 665840 h 2038890"/>
              <a:gd name="connsiteX7" fmla="*/ 1337689 w 1508316"/>
              <a:gd name="connsiteY7" fmla="*/ 1285600 h 2038890"/>
              <a:gd name="connsiteX8" fmla="*/ 1175129 w 1508316"/>
              <a:gd name="connsiteY8" fmla="*/ 1712320 h 2038890"/>
              <a:gd name="connsiteX9" fmla="*/ 1302129 w 1508316"/>
              <a:gd name="connsiteY9" fmla="*/ 1605640 h 2038890"/>
              <a:gd name="connsiteX10" fmla="*/ 1429129 w 1508316"/>
              <a:gd name="connsiteY10" fmla="*/ 1605640 h 2038890"/>
              <a:gd name="connsiteX11" fmla="*/ 1429129 w 1508316"/>
              <a:gd name="connsiteY11" fmla="*/ 1737720 h 2038890"/>
              <a:gd name="connsiteX12" fmla="*/ 1327529 w 1508316"/>
              <a:gd name="connsiteY12" fmla="*/ 1717400 h 2038890"/>
              <a:gd name="connsiteX13" fmla="*/ 1159889 w 1508316"/>
              <a:gd name="connsiteY13" fmla="*/ 1905360 h 2038890"/>
              <a:gd name="connsiteX14" fmla="*/ 956689 w 1508316"/>
              <a:gd name="connsiteY14" fmla="*/ 2037440 h 2038890"/>
              <a:gd name="connsiteX15" fmla="*/ 814449 w 1508316"/>
              <a:gd name="connsiteY15" fmla="*/ 1956160 h 2038890"/>
              <a:gd name="connsiteX16" fmla="*/ 1032889 w 1508316"/>
              <a:gd name="connsiteY16" fmla="*/ 1671680 h 2038890"/>
              <a:gd name="connsiteX17" fmla="*/ 1180209 w 1508316"/>
              <a:gd name="connsiteY17" fmla="*/ 1331320 h 2038890"/>
              <a:gd name="connsiteX18" fmla="*/ 1210689 w 1508316"/>
              <a:gd name="connsiteY18" fmla="*/ 996040 h 2038890"/>
              <a:gd name="connsiteX19" fmla="*/ 1225929 w 1508316"/>
              <a:gd name="connsiteY19" fmla="*/ 797920 h 2038890"/>
              <a:gd name="connsiteX20" fmla="*/ 1073529 w 1508316"/>
              <a:gd name="connsiteY20" fmla="*/ 615040 h 2038890"/>
              <a:gd name="connsiteX21" fmla="*/ 900809 w 1508316"/>
              <a:gd name="connsiteY21" fmla="*/ 482960 h 2038890"/>
              <a:gd name="connsiteX22" fmla="*/ 824609 w 1508316"/>
              <a:gd name="connsiteY22" fmla="*/ 396600 h 2038890"/>
              <a:gd name="connsiteX23" fmla="*/ 753489 w 1508316"/>
              <a:gd name="connsiteY23" fmla="*/ 310240 h 2038890"/>
              <a:gd name="connsiteX24" fmla="*/ 783969 w 1508316"/>
              <a:gd name="connsiteY24" fmla="*/ 447400 h 2038890"/>
              <a:gd name="connsiteX25" fmla="*/ 596009 w 1508316"/>
              <a:gd name="connsiteY25" fmla="*/ 808080 h 2038890"/>
              <a:gd name="connsiteX26" fmla="*/ 433449 w 1508316"/>
              <a:gd name="connsiteY26" fmla="*/ 1102720 h 2038890"/>
              <a:gd name="connsiteX27" fmla="*/ 67689 w 1508316"/>
              <a:gd name="connsiteY27" fmla="*/ 1077320 h 2038890"/>
              <a:gd name="connsiteX28" fmla="*/ 37209 w 1508316"/>
              <a:gd name="connsiteY28" fmla="*/ 716640 h 2038890"/>
              <a:gd name="connsiteX29" fmla="*/ 469009 w 1508316"/>
              <a:gd name="connsiteY29" fmla="*/ 330560 h 2038890"/>
              <a:gd name="connsiteX30" fmla="*/ 550289 w 1508316"/>
              <a:gd name="connsiteY30" fmla="*/ 81640 h 2038890"/>
              <a:gd name="connsiteX31" fmla="*/ 773809 w 1508316"/>
              <a:gd name="connsiteY31" fmla="*/ 91800 h 2038890"/>
              <a:gd name="connsiteX32" fmla="*/ 880489 w 1508316"/>
              <a:gd name="connsiteY32" fmla="*/ 228960 h 2038890"/>
              <a:gd name="connsiteX33" fmla="*/ 982089 w 1508316"/>
              <a:gd name="connsiteY33" fmla="*/ 325480 h 2038890"/>
              <a:gd name="connsiteX34" fmla="*/ 1078609 w 1508316"/>
              <a:gd name="connsiteY34" fmla="*/ 452480 h 2038890"/>
              <a:gd name="connsiteX35" fmla="*/ 1259584 w 1508316"/>
              <a:gd name="connsiteY35" fmla="*/ 681080 h 2038890"/>
              <a:gd name="connsiteX36" fmla="*/ 1241169 w 1508316"/>
              <a:gd name="connsiteY36" fmla="*/ 315320 h 2038890"/>
              <a:gd name="connsiteX37" fmla="*/ 1225929 w 1508316"/>
              <a:gd name="connsiteY37" fmla="*/ 198480 h 2038890"/>
              <a:gd name="connsiteX38" fmla="*/ 1104009 w 1508316"/>
              <a:gd name="connsiteY38" fmla="*/ 56240 h 2038890"/>
              <a:gd name="connsiteX0" fmla="*/ 1104009 w 1508316"/>
              <a:gd name="connsiteY0" fmla="*/ 56240 h 2038890"/>
              <a:gd name="connsiteX1" fmla="*/ 1180844 w 1508316"/>
              <a:gd name="connsiteY1" fmla="*/ 3535 h 2038890"/>
              <a:gd name="connsiteX2" fmla="*/ 1306574 w 1508316"/>
              <a:gd name="connsiteY2" fmla="*/ 145775 h 2038890"/>
              <a:gd name="connsiteX3" fmla="*/ 1439289 w 1508316"/>
              <a:gd name="connsiteY3" fmla="*/ 20680 h 2038890"/>
              <a:gd name="connsiteX4" fmla="*/ 1507234 w 1508316"/>
              <a:gd name="connsiteY4" fmla="*/ 90530 h 2038890"/>
              <a:gd name="connsiteX5" fmla="*/ 1388489 w 1508316"/>
              <a:gd name="connsiteY5" fmla="*/ 223880 h 2038890"/>
              <a:gd name="connsiteX6" fmla="*/ 1404364 w 1508316"/>
              <a:gd name="connsiteY6" fmla="*/ 665840 h 2038890"/>
              <a:gd name="connsiteX7" fmla="*/ 1337689 w 1508316"/>
              <a:gd name="connsiteY7" fmla="*/ 1285600 h 2038890"/>
              <a:gd name="connsiteX8" fmla="*/ 1175129 w 1508316"/>
              <a:gd name="connsiteY8" fmla="*/ 1712320 h 2038890"/>
              <a:gd name="connsiteX9" fmla="*/ 1302129 w 1508316"/>
              <a:gd name="connsiteY9" fmla="*/ 1605640 h 2038890"/>
              <a:gd name="connsiteX10" fmla="*/ 1429129 w 1508316"/>
              <a:gd name="connsiteY10" fmla="*/ 1605640 h 2038890"/>
              <a:gd name="connsiteX11" fmla="*/ 1429129 w 1508316"/>
              <a:gd name="connsiteY11" fmla="*/ 1737720 h 2038890"/>
              <a:gd name="connsiteX12" fmla="*/ 1327529 w 1508316"/>
              <a:gd name="connsiteY12" fmla="*/ 1717400 h 2038890"/>
              <a:gd name="connsiteX13" fmla="*/ 1159889 w 1508316"/>
              <a:gd name="connsiteY13" fmla="*/ 1905360 h 2038890"/>
              <a:gd name="connsiteX14" fmla="*/ 956689 w 1508316"/>
              <a:gd name="connsiteY14" fmla="*/ 2037440 h 2038890"/>
              <a:gd name="connsiteX15" fmla="*/ 814449 w 1508316"/>
              <a:gd name="connsiteY15" fmla="*/ 1956160 h 2038890"/>
              <a:gd name="connsiteX16" fmla="*/ 1032889 w 1508316"/>
              <a:gd name="connsiteY16" fmla="*/ 1671680 h 2038890"/>
              <a:gd name="connsiteX17" fmla="*/ 1180209 w 1508316"/>
              <a:gd name="connsiteY17" fmla="*/ 1331320 h 2038890"/>
              <a:gd name="connsiteX18" fmla="*/ 1210689 w 1508316"/>
              <a:gd name="connsiteY18" fmla="*/ 996040 h 2038890"/>
              <a:gd name="connsiteX19" fmla="*/ 1225929 w 1508316"/>
              <a:gd name="connsiteY19" fmla="*/ 797920 h 2038890"/>
              <a:gd name="connsiteX20" fmla="*/ 1073529 w 1508316"/>
              <a:gd name="connsiteY20" fmla="*/ 615040 h 2038890"/>
              <a:gd name="connsiteX21" fmla="*/ 900809 w 1508316"/>
              <a:gd name="connsiteY21" fmla="*/ 482960 h 2038890"/>
              <a:gd name="connsiteX22" fmla="*/ 824609 w 1508316"/>
              <a:gd name="connsiteY22" fmla="*/ 396600 h 2038890"/>
              <a:gd name="connsiteX23" fmla="*/ 753489 w 1508316"/>
              <a:gd name="connsiteY23" fmla="*/ 310240 h 2038890"/>
              <a:gd name="connsiteX24" fmla="*/ 783969 w 1508316"/>
              <a:gd name="connsiteY24" fmla="*/ 447400 h 2038890"/>
              <a:gd name="connsiteX25" fmla="*/ 596009 w 1508316"/>
              <a:gd name="connsiteY25" fmla="*/ 808080 h 2038890"/>
              <a:gd name="connsiteX26" fmla="*/ 433449 w 1508316"/>
              <a:gd name="connsiteY26" fmla="*/ 1102720 h 2038890"/>
              <a:gd name="connsiteX27" fmla="*/ 67689 w 1508316"/>
              <a:gd name="connsiteY27" fmla="*/ 1077320 h 2038890"/>
              <a:gd name="connsiteX28" fmla="*/ 37209 w 1508316"/>
              <a:gd name="connsiteY28" fmla="*/ 716640 h 2038890"/>
              <a:gd name="connsiteX29" fmla="*/ 469009 w 1508316"/>
              <a:gd name="connsiteY29" fmla="*/ 330560 h 2038890"/>
              <a:gd name="connsiteX30" fmla="*/ 550289 w 1508316"/>
              <a:gd name="connsiteY30" fmla="*/ 81640 h 2038890"/>
              <a:gd name="connsiteX31" fmla="*/ 773809 w 1508316"/>
              <a:gd name="connsiteY31" fmla="*/ 91800 h 2038890"/>
              <a:gd name="connsiteX32" fmla="*/ 880489 w 1508316"/>
              <a:gd name="connsiteY32" fmla="*/ 228960 h 2038890"/>
              <a:gd name="connsiteX33" fmla="*/ 982089 w 1508316"/>
              <a:gd name="connsiteY33" fmla="*/ 325480 h 2038890"/>
              <a:gd name="connsiteX34" fmla="*/ 1078609 w 1508316"/>
              <a:gd name="connsiteY34" fmla="*/ 452480 h 2038890"/>
              <a:gd name="connsiteX35" fmla="*/ 1259584 w 1508316"/>
              <a:gd name="connsiteY35" fmla="*/ 681080 h 2038890"/>
              <a:gd name="connsiteX36" fmla="*/ 1241169 w 1508316"/>
              <a:gd name="connsiteY36" fmla="*/ 315320 h 2038890"/>
              <a:gd name="connsiteX37" fmla="*/ 1225929 w 1508316"/>
              <a:gd name="connsiteY37" fmla="*/ 198480 h 2038890"/>
              <a:gd name="connsiteX38" fmla="*/ 1104009 w 1508316"/>
              <a:gd name="connsiteY38" fmla="*/ 56240 h 2038890"/>
              <a:gd name="connsiteX0" fmla="*/ 1104009 w 1508832"/>
              <a:gd name="connsiteY0" fmla="*/ 56240 h 2038890"/>
              <a:gd name="connsiteX1" fmla="*/ 1180844 w 1508832"/>
              <a:gd name="connsiteY1" fmla="*/ 3535 h 2038890"/>
              <a:gd name="connsiteX2" fmla="*/ 1306574 w 1508832"/>
              <a:gd name="connsiteY2" fmla="*/ 145775 h 2038890"/>
              <a:gd name="connsiteX3" fmla="*/ 1439289 w 1508832"/>
              <a:gd name="connsiteY3" fmla="*/ 20680 h 2038890"/>
              <a:gd name="connsiteX4" fmla="*/ 1507234 w 1508832"/>
              <a:gd name="connsiteY4" fmla="*/ 90530 h 2038890"/>
              <a:gd name="connsiteX5" fmla="*/ 1375154 w 1508832"/>
              <a:gd name="connsiteY5" fmla="*/ 229595 h 2038890"/>
              <a:gd name="connsiteX6" fmla="*/ 1404364 w 1508832"/>
              <a:gd name="connsiteY6" fmla="*/ 665840 h 2038890"/>
              <a:gd name="connsiteX7" fmla="*/ 1337689 w 1508832"/>
              <a:gd name="connsiteY7" fmla="*/ 1285600 h 2038890"/>
              <a:gd name="connsiteX8" fmla="*/ 1175129 w 1508832"/>
              <a:gd name="connsiteY8" fmla="*/ 1712320 h 2038890"/>
              <a:gd name="connsiteX9" fmla="*/ 1302129 w 1508832"/>
              <a:gd name="connsiteY9" fmla="*/ 1605640 h 2038890"/>
              <a:gd name="connsiteX10" fmla="*/ 1429129 w 1508832"/>
              <a:gd name="connsiteY10" fmla="*/ 1605640 h 2038890"/>
              <a:gd name="connsiteX11" fmla="*/ 1429129 w 1508832"/>
              <a:gd name="connsiteY11" fmla="*/ 1737720 h 2038890"/>
              <a:gd name="connsiteX12" fmla="*/ 1327529 w 1508832"/>
              <a:gd name="connsiteY12" fmla="*/ 1717400 h 2038890"/>
              <a:gd name="connsiteX13" fmla="*/ 1159889 w 1508832"/>
              <a:gd name="connsiteY13" fmla="*/ 1905360 h 2038890"/>
              <a:gd name="connsiteX14" fmla="*/ 956689 w 1508832"/>
              <a:gd name="connsiteY14" fmla="*/ 2037440 h 2038890"/>
              <a:gd name="connsiteX15" fmla="*/ 814449 w 1508832"/>
              <a:gd name="connsiteY15" fmla="*/ 1956160 h 2038890"/>
              <a:gd name="connsiteX16" fmla="*/ 1032889 w 1508832"/>
              <a:gd name="connsiteY16" fmla="*/ 1671680 h 2038890"/>
              <a:gd name="connsiteX17" fmla="*/ 1180209 w 1508832"/>
              <a:gd name="connsiteY17" fmla="*/ 1331320 h 2038890"/>
              <a:gd name="connsiteX18" fmla="*/ 1210689 w 1508832"/>
              <a:gd name="connsiteY18" fmla="*/ 996040 h 2038890"/>
              <a:gd name="connsiteX19" fmla="*/ 1225929 w 1508832"/>
              <a:gd name="connsiteY19" fmla="*/ 797920 h 2038890"/>
              <a:gd name="connsiteX20" fmla="*/ 1073529 w 1508832"/>
              <a:gd name="connsiteY20" fmla="*/ 615040 h 2038890"/>
              <a:gd name="connsiteX21" fmla="*/ 900809 w 1508832"/>
              <a:gd name="connsiteY21" fmla="*/ 482960 h 2038890"/>
              <a:gd name="connsiteX22" fmla="*/ 824609 w 1508832"/>
              <a:gd name="connsiteY22" fmla="*/ 396600 h 2038890"/>
              <a:gd name="connsiteX23" fmla="*/ 753489 w 1508832"/>
              <a:gd name="connsiteY23" fmla="*/ 310240 h 2038890"/>
              <a:gd name="connsiteX24" fmla="*/ 783969 w 1508832"/>
              <a:gd name="connsiteY24" fmla="*/ 447400 h 2038890"/>
              <a:gd name="connsiteX25" fmla="*/ 596009 w 1508832"/>
              <a:gd name="connsiteY25" fmla="*/ 808080 h 2038890"/>
              <a:gd name="connsiteX26" fmla="*/ 433449 w 1508832"/>
              <a:gd name="connsiteY26" fmla="*/ 1102720 h 2038890"/>
              <a:gd name="connsiteX27" fmla="*/ 67689 w 1508832"/>
              <a:gd name="connsiteY27" fmla="*/ 1077320 h 2038890"/>
              <a:gd name="connsiteX28" fmla="*/ 37209 w 1508832"/>
              <a:gd name="connsiteY28" fmla="*/ 716640 h 2038890"/>
              <a:gd name="connsiteX29" fmla="*/ 469009 w 1508832"/>
              <a:gd name="connsiteY29" fmla="*/ 330560 h 2038890"/>
              <a:gd name="connsiteX30" fmla="*/ 550289 w 1508832"/>
              <a:gd name="connsiteY30" fmla="*/ 81640 h 2038890"/>
              <a:gd name="connsiteX31" fmla="*/ 773809 w 1508832"/>
              <a:gd name="connsiteY31" fmla="*/ 91800 h 2038890"/>
              <a:gd name="connsiteX32" fmla="*/ 880489 w 1508832"/>
              <a:gd name="connsiteY32" fmla="*/ 228960 h 2038890"/>
              <a:gd name="connsiteX33" fmla="*/ 982089 w 1508832"/>
              <a:gd name="connsiteY33" fmla="*/ 325480 h 2038890"/>
              <a:gd name="connsiteX34" fmla="*/ 1078609 w 1508832"/>
              <a:gd name="connsiteY34" fmla="*/ 452480 h 2038890"/>
              <a:gd name="connsiteX35" fmla="*/ 1259584 w 1508832"/>
              <a:gd name="connsiteY35" fmla="*/ 681080 h 2038890"/>
              <a:gd name="connsiteX36" fmla="*/ 1241169 w 1508832"/>
              <a:gd name="connsiteY36" fmla="*/ 315320 h 2038890"/>
              <a:gd name="connsiteX37" fmla="*/ 1225929 w 1508832"/>
              <a:gd name="connsiteY37" fmla="*/ 198480 h 2038890"/>
              <a:gd name="connsiteX38" fmla="*/ 1104009 w 1508832"/>
              <a:gd name="connsiteY38" fmla="*/ 56240 h 2038890"/>
              <a:gd name="connsiteX0" fmla="*/ 1104009 w 1508832"/>
              <a:gd name="connsiteY0" fmla="*/ 56240 h 2038890"/>
              <a:gd name="connsiteX1" fmla="*/ 1180844 w 1508832"/>
              <a:gd name="connsiteY1" fmla="*/ 3535 h 2038890"/>
              <a:gd name="connsiteX2" fmla="*/ 1306574 w 1508832"/>
              <a:gd name="connsiteY2" fmla="*/ 145775 h 2038890"/>
              <a:gd name="connsiteX3" fmla="*/ 1439289 w 1508832"/>
              <a:gd name="connsiteY3" fmla="*/ 20680 h 2038890"/>
              <a:gd name="connsiteX4" fmla="*/ 1507234 w 1508832"/>
              <a:gd name="connsiteY4" fmla="*/ 90530 h 2038890"/>
              <a:gd name="connsiteX5" fmla="*/ 1375154 w 1508832"/>
              <a:gd name="connsiteY5" fmla="*/ 229595 h 2038890"/>
              <a:gd name="connsiteX6" fmla="*/ 1404364 w 1508832"/>
              <a:gd name="connsiteY6" fmla="*/ 665840 h 2038890"/>
              <a:gd name="connsiteX7" fmla="*/ 1337689 w 1508832"/>
              <a:gd name="connsiteY7" fmla="*/ 1285600 h 2038890"/>
              <a:gd name="connsiteX8" fmla="*/ 1175129 w 1508832"/>
              <a:gd name="connsiteY8" fmla="*/ 1712320 h 2038890"/>
              <a:gd name="connsiteX9" fmla="*/ 1302129 w 1508832"/>
              <a:gd name="connsiteY9" fmla="*/ 1605640 h 2038890"/>
              <a:gd name="connsiteX10" fmla="*/ 1429129 w 1508832"/>
              <a:gd name="connsiteY10" fmla="*/ 1605640 h 2038890"/>
              <a:gd name="connsiteX11" fmla="*/ 1429129 w 1508832"/>
              <a:gd name="connsiteY11" fmla="*/ 1737720 h 2038890"/>
              <a:gd name="connsiteX12" fmla="*/ 1327529 w 1508832"/>
              <a:gd name="connsiteY12" fmla="*/ 1717400 h 2038890"/>
              <a:gd name="connsiteX13" fmla="*/ 1159889 w 1508832"/>
              <a:gd name="connsiteY13" fmla="*/ 1905360 h 2038890"/>
              <a:gd name="connsiteX14" fmla="*/ 956689 w 1508832"/>
              <a:gd name="connsiteY14" fmla="*/ 2037440 h 2038890"/>
              <a:gd name="connsiteX15" fmla="*/ 814449 w 1508832"/>
              <a:gd name="connsiteY15" fmla="*/ 1956160 h 2038890"/>
              <a:gd name="connsiteX16" fmla="*/ 1032889 w 1508832"/>
              <a:gd name="connsiteY16" fmla="*/ 1671680 h 2038890"/>
              <a:gd name="connsiteX17" fmla="*/ 1180209 w 1508832"/>
              <a:gd name="connsiteY17" fmla="*/ 1331320 h 2038890"/>
              <a:gd name="connsiteX18" fmla="*/ 1210689 w 1508832"/>
              <a:gd name="connsiteY18" fmla="*/ 996040 h 2038890"/>
              <a:gd name="connsiteX19" fmla="*/ 1225929 w 1508832"/>
              <a:gd name="connsiteY19" fmla="*/ 797920 h 2038890"/>
              <a:gd name="connsiteX20" fmla="*/ 1073529 w 1508832"/>
              <a:gd name="connsiteY20" fmla="*/ 615040 h 2038890"/>
              <a:gd name="connsiteX21" fmla="*/ 900809 w 1508832"/>
              <a:gd name="connsiteY21" fmla="*/ 482960 h 2038890"/>
              <a:gd name="connsiteX22" fmla="*/ 824609 w 1508832"/>
              <a:gd name="connsiteY22" fmla="*/ 396600 h 2038890"/>
              <a:gd name="connsiteX23" fmla="*/ 753489 w 1508832"/>
              <a:gd name="connsiteY23" fmla="*/ 310240 h 2038890"/>
              <a:gd name="connsiteX24" fmla="*/ 783969 w 1508832"/>
              <a:gd name="connsiteY24" fmla="*/ 447400 h 2038890"/>
              <a:gd name="connsiteX25" fmla="*/ 596009 w 1508832"/>
              <a:gd name="connsiteY25" fmla="*/ 808080 h 2038890"/>
              <a:gd name="connsiteX26" fmla="*/ 433449 w 1508832"/>
              <a:gd name="connsiteY26" fmla="*/ 1102720 h 2038890"/>
              <a:gd name="connsiteX27" fmla="*/ 67689 w 1508832"/>
              <a:gd name="connsiteY27" fmla="*/ 1077320 h 2038890"/>
              <a:gd name="connsiteX28" fmla="*/ 37209 w 1508832"/>
              <a:gd name="connsiteY28" fmla="*/ 716640 h 2038890"/>
              <a:gd name="connsiteX29" fmla="*/ 469009 w 1508832"/>
              <a:gd name="connsiteY29" fmla="*/ 330560 h 2038890"/>
              <a:gd name="connsiteX30" fmla="*/ 550289 w 1508832"/>
              <a:gd name="connsiteY30" fmla="*/ 81640 h 2038890"/>
              <a:gd name="connsiteX31" fmla="*/ 773809 w 1508832"/>
              <a:gd name="connsiteY31" fmla="*/ 91800 h 2038890"/>
              <a:gd name="connsiteX32" fmla="*/ 880489 w 1508832"/>
              <a:gd name="connsiteY32" fmla="*/ 228960 h 2038890"/>
              <a:gd name="connsiteX33" fmla="*/ 982089 w 1508832"/>
              <a:gd name="connsiteY33" fmla="*/ 325480 h 2038890"/>
              <a:gd name="connsiteX34" fmla="*/ 1078609 w 1508832"/>
              <a:gd name="connsiteY34" fmla="*/ 452480 h 2038890"/>
              <a:gd name="connsiteX35" fmla="*/ 1259584 w 1508832"/>
              <a:gd name="connsiteY35" fmla="*/ 681080 h 2038890"/>
              <a:gd name="connsiteX36" fmla="*/ 1241169 w 1508832"/>
              <a:gd name="connsiteY36" fmla="*/ 315320 h 2038890"/>
              <a:gd name="connsiteX37" fmla="*/ 1225929 w 1508832"/>
              <a:gd name="connsiteY37" fmla="*/ 198480 h 2038890"/>
              <a:gd name="connsiteX38" fmla="*/ 1104009 w 1508832"/>
              <a:gd name="connsiteY38" fmla="*/ 56240 h 2038890"/>
              <a:gd name="connsiteX0" fmla="*/ 1104009 w 1508832"/>
              <a:gd name="connsiteY0" fmla="*/ 56240 h 2038890"/>
              <a:gd name="connsiteX1" fmla="*/ 1180844 w 1508832"/>
              <a:gd name="connsiteY1" fmla="*/ 3535 h 2038890"/>
              <a:gd name="connsiteX2" fmla="*/ 1306574 w 1508832"/>
              <a:gd name="connsiteY2" fmla="*/ 145775 h 2038890"/>
              <a:gd name="connsiteX3" fmla="*/ 1439289 w 1508832"/>
              <a:gd name="connsiteY3" fmla="*/ 20680 h 2038890"/>
              <a:gd name="connsiteX4" fmla="*/ 1507234 w 1508832"/>
              <a:gd name="connsiteY4" fmla="*/ 90530 h 2038890"/>
              <a:gd name="connsiteX5" fmla="*/ 1375154 w 1508832"/>
              <a:gd name="connsiteY5" fmla="*/ 229595 h 2038890"/>
              <a:gd name="connsiteX6" fmla="*/ 1404364 w 1508832"/>
              <a:gd name="connsiteY6" fmla="*/ 665840 h 2038890"/>
              <a:gd name="connsiteX7" fmla="*/ 1337689 w 1508832"/>
              <a:gd name="connsiteY7" fmla="*/ 1285600 h 2038890"/>
              <a:gd name="connsiteX8" fmla="*/ 1062734 w 1508832"/>
              <a:gd name="connsiteY8" fmla="*/ 1836145 h 2038890"/>
              <a:gd name="connsiteX9" fmla="*/ 1302129 w 1508832"/>
              <a:gd name="connsiteY9" fmla="*/ 1605640 h 2038890"/>
              <a:gd name="connsiteX10" fmla="*/ 1429129 w 1508832"/>
              <a:gd name="connsiteY10" fmla="*/ 1605640 h 2038890"/>
              <a:gd name="connsiteX11" fmla="*/ 1429129 w 1508832"/>
              <a:gd name="connsiteY11" fmla="*/ 1737720 h 2038890"/>
              <a:gd name="connsiteX12" fmla="*/ 1327529 w 1508832"/>
              <a:gd name="connsiteY12" fmla="*/ 1717400 h 2038890"/>
              <a:gd name="connsiteX13" fmla="*/ 1159889 w 1508832"/>
              <a:gd name="connsiteY13" fmla="*/ 1905360 h 2038890"/>
              <a:gd name="connsiteX14" fmla="*/ 956689 w 1508832"/>
              <a:gd name="connsiteY14" fmla="*/ 2037440 h 2038890"/>
              <a:gd name="connsiteX15" fmla="*/ 814449 w 1508832"/>
              <a:gd name="connsiteY15" fmla="*/ 1956160 h 2038890"/>
              <a:gd name="connsiteX16" fmla="*/ 1032889 w 1508832"/>
              <a:gd name="connsiteY16" fmla="*/ 1671680 h 2038890"/>
              <a:gd name="connsiteX17" fmla="*/ 1180209 w 1508832"/>
              <a:gd name="connsiteY17" fmla="*/ 1331320 h 2038890"/>
              <a:gd name="connsiteX18" fmla="*/ 1210689 w 1508832"/>
              <a:gd name="connsiteY18" fmla="*/ 996040 h 2038890"/>
              <a:gd name="connsiteX19" fmla="*/ 1225929 w 1508832"/>
              <a:gd name="connsiteY19" fmla="*/ 797920 h 2038890"/>
              <a:gd name="connsiteX20" fmla="*/ 1073529 w 1508832"/>
              <a:gd name="connsiteY20" fmla="*/ 615040 h 2038890"/>
              <a:gd name="connsiteX21" fmla="*/ 900809 w 1508832"/>
              <a:gd name="connsiteY21" fmla="*/ 482960 h 2038890"/>
              <a:gd name="connsiteX22" fmla="*/ 824609 w 1508832"/>
              <a:gd name="connsiteY22" fmla="*/ 396600 h 2038890"/>
              <a:gd name="connsiteX23" fmla="*/ 753489 w 1508832"/>
              <a:gd name="connsiteY23" fmla="*/ 310240 h 2038890"/>
              <a:gd name="connsiteX24" fmla="*/ 783969 w 1508832"/>
              <a:gd name="connsiteY24" fmla="*/ 447400 h 2038890"/>
              <a:gd name="connsiteX25" fmla="*/ 596009 w 1508832"/>
              <a:gd name="connsiteY25" fmla="*/ 808080 h 2038890"/>
              <a:gd name="connsiteX26" fmla="*/ 433449 w 1508832"/>
              <a:gd name="connsiteY26" fmla="*/ 1102720 h 2038890"/>
              <a:gd name="connsiteX27" fmla="*/ 67689 w 1508832"/>
              <a:gd name="connsiteY27" fmla="*/ 1077320 h 2038890"/>
              <a:gd name="connsiteX28" fmla="*/ 37209 w 1508832"/>
              <a:gd name="connsiteY28" fmla="*/ 716640 h 2038890"/>
              <a:gd name="connsiteX29" fmla="*/ 469009 w 1508832"/>
              <a:gd name="connsiteY29" fmla="*/ 330560 h 2038890"/>
              <a:gd name="connsiteX30" fmla="*/ 550289 w 1508832"/>
              <a:gd name="connsiteY30" fmla="*/ 81640 h 2038890"/>
              <a:gd name="connsiteX31" fmla="*/ 773809 w 1508832"/>
              <a:gd name="connsiteY31" fmla="*/ 91800 h 2038890"/>
              <a:gd name="connsiteX32" fmla="*/ 880489 w 1508832"/>
              <a:gd name="connsiteY32" fmla="*/ 228960 h 2038890"/>
              <a:gd name="connsiteX33" fmla="*/ 982089 w 1508832"/>
              <a:gd name="connsiteY33" fmla="*/ 325480 h 2038890"/>
              <a:gd name="connsiteX34" fmla="*/ 1078609 w 1508832"/>
              <a:gd name="connsiteY34" fmla="*/ 452480 h 2038890"/>
              <a:gd name="connsiteX35" fmla="*/ 1259584 w 1508832"/>
              <a:gd name="connsiteY35" fmla="*/ 681080 h 2038890"/>
              <a:gd name="connsiteX36" fmla="*/ 1241169 w 1508832"/>
              <a:gd name="connsiteY36" fmla="*/ 315320 h 2038890"/>
              <a:gd name="connsiteX37" fmla="*/ 1225929 w 1508832"/>
              <a:gd name="connsiteY37" fmla="*/ 198480 h 2038890"/>
              <a:gd name="connsiteX38" fmla="*/ 1104009 w 1508832"/>
              <a:gd name="connsiteY38" fmla="*/ 56240 h 2038890"/>
              <a:gd name="connsiteX0" fmla="*/ 1104009 w 1508832"/>
              <a:gd name="connsiteY0" fmla="*/ 56240 h 2038890"/>
              <a:gd name="connsiteX1" fmla="*/ 1180844 w 1508832"/>
              <a:gd name="connsiteY1" fmla="*/ 3535 h 2038890"/>
              <a:gd name="connsiteX2" fmla="*/ 1306574 w 1508832"/>
              <a:gd name="connsiteY2" fmla="*/ 145775 h 2038890"/>
              <a:gd name="connsiteX3" fmla="*/ 1439289 w 1508832"/>
              <a:gd name="connsiteY3" fmla="*/ 20680 h 2038890"/>
              <a:gd name="connsiteX4" fmla="*/ 1507234 w 1508832"/>
              <a:gd name="connsiteY4" fmla="*/ 90530 h 2038890"/>
              <a:gd name="connsiteX5" fmla="*/ 1375154 w 1508832"/>
              <a:gd name="connsiteY5" fmla="*/ 229595 h 2038890"/>
              <a:gd name="connsiteX6" fmla="*/ 1404364 w 1508832"/>
              <a:gd name="connsiteY6" fmla="*/ 665840 h 2038890"/>
              <a:gd name="connsiteX7" fmla="*/ 1337689 w 1508832"/>
              <a:gd name="connsiteY7" fmla="*/ 1285600 h 2038890"/>
              <a:gd name="connsiteX8" fmla="*/ 1062734 w 1508832"/>
              <a:gd name="connsiteY8" fmla="*/ 1836145 h 2038890"/>
              <a:gd name="connsiteX9" fmla="*/ 1302129 w 1508832"/>
              <a:gd name="connsiteY9" fmla="*/ 1605640 h 2038890"/>
              <a:gd name="connsiteX10" fmla="*/ 1429129 w 1508832"/>
              <a:gd name="connsiteY10" fmla="*/ 1605640 h 2038890"/>
              <a:gd name="connsiteX11" fmla="*/ 1429129 w 1508832"/>
              <a:gd name="connsiteY11" fmla="*/ 1737720 h 2038890"/>
              <a:gd name="connsiteX12" fmla="*/ 1327529 w 1508832"/>
              <a:gd name="connsiteY12" fmla="*/ 1717400 h 2038890"/>
              <a:gd name="connsiteX13" fmla="*/ 1159889 w 1508832"/>
              <a:gd name="connsiteY13" fmla="*/ 1905360 h 2038890"/>
              <a:gd name="connsiteX14" fmla="*/ 956689 w 1508832"/>
              <a:gd name="connsiteY14" fmla="*/ 2037440 h 2038890"/>
              <a:gd name="connsiteX15" fmla="*/ 814449 w 1508832"/>
              <a:gd name="connsiteY15" fmla="*/ 1956160 h 2038890"/>
              <a:gd name="connsiteX16" fmla="*/ 1032889 w 1508832"/>
              <a:gd name="connsiteY16" fmla="*/ 1671680 h 2038890"/>
              <a:gd name="connsiteX17" fmla="*/ 1180209 w 1508832"/>
              <a:gd name="connsiteY17" fmla="*/ 1331320 h 2038890"/>
              <a:gd name="connsiteX18" fmla="*/ 1210689 w 1508832"/>
              <a:gd name="connsiteY18" fmla="*/ 996040 h 2038890"/>
              <a:gd name="connsiteX19" fmla="*/ 1225929 w 1508832"/>
              <a:gd name="connsiteY19" fmla="*/ 797920 h 2038890"/>
              <a:gd name="connsiteX20" fmla="*/ 1073529 w 1508832"/>
              <a:gd name="connsiteY20" fmla="*/ 615040 h 2038890"/>
              <a:gd name="connsiteX21" fmla="*/ 900809 w 1508832"/>
              <a:gd name="connsiteY21" fmla="*/ 482960 h 2038890"/>
              <a:gd name="connsiteX22" fmla="*/ 824609 w 1508832"/>
              <a:gd name="connsiteY22" fmla="*/ 396600 h 2038890"/>
              <a:gd name="connsiteX23" fmla="*/ 753489 w 1508832"/>
              <a:gd name="connsiteY23" fmla="*/ 310240 h 2038890"/>
              <a:gd name="connsiteX24" fmla="*/ 783969 w 1508832"/>
              <a:gd name="connsiteY24" fmla="*/ 447400 h 2038890"/>
              <a:gd name="connsiteX25" fmla="*/ 596009 w 1508832"/>
              <a:gd name="connsiteY25" fmla="*/ 808080 h 2038890"/>
              <a:gd name="connsiteX26" fmla="*/ 433449 w 1508832"/>
              <a:gd name="connsiteY26" fmla="*/ 1102720 h 2038890"/>
              <a:gd name="connsiteX27" fmla="*/ 67689 w 1508832"/>
              <a:gd name="connsiteY27" fmla="*/ 1077320 h 2038890"/>
              <a:gd name="connsiteX28" fmla="*/ 37209 w 1508832"/>
              <a:gd name="connsiteY28" fmla="*/ 716640 h 2038890"/>
              <a:gd name="connsiteX29" fmla="*/ 469009 w 1508832"/>
              <a:gd name="connsiteY29" fmla="*/ 330560 h 2038890"/>
              <a:gd name="connsiteX30" fmla="*/ 550289 w 1508832"/>
              <a:gd name="connsiteY30" fmla="*/ 81640 h 2038890"/>
              <a:gd name="connsiteX31" fmla="*/ 773809 w 1508832"/>
              <a:gd name="connsiteY31" fmla="*/ 91800 h 2038890"/>
              <a:gd name="connsiteX32" fmla="*/ 880489 w 1508832"/>
              <a:gd name="connsiteY32" fmla="*/ 228960 h 2038890"/>
              <a:gd name="connsiteX33" fmla="*/ 982089 w 1508832"/>
              <a:gd name="connsiteY33" fmla="*/ 325480 h 2038890"/>
              <a:gd name="connsiteX34" fmla="*/ 1078609 w 1508832"/>
              <a:gd name="connsiteY34" fmla="*/ 452480 h 2038890"/>
              <a:gd name="connsiteX35" fmla="*/ 1259584 w 1508832"/>
              <a:gd name="connsiteY35" fmla="*/ 681080 h 2038890"/>
              <a:gd name="connsiteX36" fmla="*/ 1241169 w 1508832"/>
              <a:gd name="connsiteY36" fmla="*/ 315320 h 2038890"/>
              <a:gd name="connsiteX37" fmla="*/ 1225929 w 1508832"/>
              <a:gd name="connsiteY37" fmla="*/ 198480 h 2038890"/>
              <a:gd name="connsiteX38" fmla="*/ 1104009 w 1508832"/>
              <a:gd name="connsiteY38" fmla="*/ 56240 h 2038890"/>
              <a:gd name="connsiteX0" fmla="*/ 1104009 w 1508832"/>
              <a:gd name="connsiteY0" fmla="*/ 56240 h 2038890"/>
              <a:gd name="connsiteX1" fmla="*/ 1180844 w 1508832"/>
              <a:gd name="connsiteY1" fmla="*/ 3535 h 2038890"/>
              <a:gd name="connsiteX2" fmla="*/ 1306574 w 1508832"/>
              <a:gd name="connsiteY2" fmla="*/ 145775 h 2038890"/>
              <a:gd name="connsiteX3" fmla="*/ 1439289 w 1508832"/>
              <a:gd name="connsiteY3" fmla="*/ 20680 h 2038890"/>
              <a:gd name="connsiteX4" fmla="*/ 1507234 w 1508832"/>
              <a:gd name="connsiteY4" fmla="*/ 90530 h 2038890"/>
              <a:gd name="connsiteX5" fmla="*/ 1375154 w 1508832"/>
              <a:gd name="connsiteY5" fmla="*/ 229595 h 2038890"/>
              <a:gd name="connsiteX6" fmla="*/ 1404364 w 1508832"/>
              <a:gd name="connsiteY6" fmla="*/ 665840 h 2038890"/>
              <a:gd name="connsiteX7" fmla="*/ 1337689 w 1508832"/>
              <a:gd name="connsiteY7" fmla="*/ 1285600 h 2038890"/>
              <a:gd name="connsiteX8" fmla="*/ 1045589 w 1508832"/>
              <a:gd name="connsiteY8" fmla="*/ 1878055 h 2038890"/>
              <a:gd name="connsiteX9" fmla="*/ 1302129 w 1508832"/>
              <a:gd name="connsiteY9" fmla="*/ 1605640 h 2038890"/>
              <a:gd name="connsiteX10" fmla="*/ 1429129 w 1508832"/>
              <a:gd name="connsiteY10" fmla="*/ 1605640 h 2038890"/>
              <a:gd name="connsiteX11" fmla="*/ 1429129 w 1508832"/>
              <a:gd name="connsiteY11" fmla="*/ 1737720 h 2038890"/>
              <a:gd name="connsiteX12" fmla="*/ 1327529 w 1508832"/>
              <a:gd name="connsiteY12" fmla="*/ 1717400 h 2038890"/>
              <a:gd name="connsiteX13" fmla="*/ 1159889 w 1508832"/>
              <a:gd name="connsiteY13" fmla="*/ 1905360 h 2038890"/>
              <a:gd name="connsiteX14" fmla="*/ 956689 w 1508832"/>
              <a:gd name="connsiteY14" fmla="*/ 2037440 h 2038890"/>
              <a:gd name="connsiteX15" fmla="*/ 814449 w 1508832"/>
              <a:gd name="connsiteY15" fmla="*/ 1956160 h 2038890"/>
              <a:gd name="connsiteX16" fmla="*/ 1032889 w 1508832"/>
              <a:gd name="connsiteY16" fmla="*/ 1671680 h 2038890"/>
              <a:gd name="connsiteX17" fmla="*/ 1180209 w 1508832"/>
              <a:gd name="connsiteY17" fmla="*/ 1331320 h 2038890"/>
              <a:gd name="connsiteX18" fmla="*/ 1210689 w 1508832"/>
              <a:gd name="connsiteY18" fmla="*/ 996040 h 2038890"/>
              <a:gd name="connsiteX19" fmla="*/ 1225929 w 1508832"/>
              <a:gd name="connsiteY19" fmla="*/ 797920 h 2038890"/>
              <a:gd name="connsiteX20" fmla="*/ 1073529 w 1508832"/>
              <a:gd name="connsiteY20" fmla="*/ 615040 h 2038890"/>
              <a:gd name="connsiteX21" fmla="*/ 900809 w 1508832"/>
              <a:gd name="connsiteY21" fmla="*/ 482960 h 2038890"/>
              <a:gd name="connsiteX22" fmla="*/ 824609 w 1508832"/>
              <a:gd name="connsiteY22" fmla="*/ 396600 h 2038890"/>
              <a:gd name="connsiteX23" fmla="*/ 753489 w 1508832"/>
              <a:gd name="connsiteY23" fmla="*/ 310240 h 2038890"/>
              <a:gd name="connsiteX24" fmla="*/ 783969 w 1508832"/>
              <a:gd name="connsiteY24" fmla="*/ 447400 h 2038890"/>
              <a:gd name="connsiteX25" fmla="*/ 596009 w 1508832"/>
              <a:gd name="connsiteY25" fmla="*/ 808080 h 2038890"/>
              <a:gd name="connsiteX26" fmla="*/ 433449 w 1508832"/>
              <a:gd name="connsiteY26" fmla="*/ 1102720 h 2038890"/>
              <a:gd name="connsiteX27" fmla="*/ 67689 w 1508832"/>
              <a:gd name="connsiteY27" fmla="*/ 1077320 h 2038890"/>
              <a:gd name="connsiteX28" fmla="*/ 37209 w 1508832"/>
              <a:gd name="connsiteY28" fmla="*/ 716640 h 2038890"/>
              <a:gd name="connsiteX29" fmla="*/ 469009 w 1508832"/>
              <a:gd name="connsiteY29" fmla="*/ 330560 h 2038890"/>
              <a:gd name="connsiteX30" fmla="*/ 550289 w 1508832"/>
              <a:gd name="connsiteY30" fmla="*/ 81640 h 2038890"/>
              <a:gd name="connsiteX31" fmla="*/ 773809 w 1508832"/>
              <a:gd name="connsiteY31" fmla="*/ 91800 h 2038890"/>
              <a:gd name="connsiteX32" fmla="*/ 880489 w 1508832"/>
              <a:gd name="connsiteY32" fmla="*/ 228960 h 2038890"/>
              <a:gd name="connsiteX33" fmla="*/ 982089 w 1508832"/>
              <a:gd name="connsiteY33" fmla="*/ 325480 h 2038890"/>
              <a:gd name="connsiteX34" fmla="*/ 1078609 w 1508832"/>
              <a:gd name="connsiteY34" fmla="*/ 452480 h 2038890"/>
              <a:gd name="connsiteX35" fmla="*/ 1259584 w 1508832"/>
              <a:gd name="connsiteY35" fmla="*/ 681080 h 2038890"/>
              <a:gd name="connsiteX36" fmla="*/ 1241169 w 1508832"/>
              <a:gd name="connsiteY36" fmla="*/ 315320 h 2038890"/>
              <a:gd name="connsiteX37" fmla="*/ 1225929 w 1508832"/>
              <a:gd name="connsiteY37" fmla="*/ 198480 h 2038890"/>
              <a:gd name="connsiteX38" fmla="*/ 1104009 w 1508832"/>
              <a:gd name="connsiteY38" fmla="*/ 56240 h 2038890"/>
              <a:gd name="connsiteX0" fmla="*/ 1104009 w 1508832"/>
              <a:gd name="connsiteY0" fmla="*/ 56240 h 2038890"/>
              <a:gd name="connsiteX1" fmla="*/ 1180844 w 1508832"/>
              <a:gd name="connsiteY1" fmla="*/ 3535 h 2038890"/>
              <a:gd name="connsiteX2" fmla="*/ 1306574 w 1508832"/>
              <a:gd name="connsiteY2" fmla="*/ 145775 h 2038890"/>
              <a:gd name="connsiteX3" fmla="*/ 1439289 w 1508832"/>
              <a:gd name="connsiteY3" fmla="*/ 20680 h 2038890"/>
              <a:gd name="connsiteX4" fmla="*/ 1507234 w 1508832"/>
              <a:gd name="connsiteY4" fmla="*/ 90530 h 2038890"/>
              <a:gd name="connsiteX5" fmla="*/ 1375154 w 1508832"/>
              <a:gd name="connsiteY5" fmla="*/ 229595 h 2038890"/>
              <a:gd name="connsiteX6" fmla="*/ 1404364 w 1508832"/>
              <a:gd name="connsiteY6" fmla="*/ 665840 h 2038890"/>
              <a:gd name="connsiteX7" fmla="*/ 1337689 w 1508832"/>
              <a:gd name="connsiteY7" fmla="*/ 1285600 h 2038890"/>
              <a:gd name="connsiteX8" fmla="*/ 1045589 w 1508832"/>
              <a:gd name="connsiteY8" fmla="*/ 1878055 h 2038890"/>
              <a:gd name="connsiteX9" fmla="*/ 1302129 w 1508832"/>
              <a:gd name="connsiteY9" fmla="*/ 1605640 h 2038890"/>
              <a:gd name="connsiteX10" fmla="*/ 1429129 w 1508832"/>
              <a:gd name="connsiteY10" fmla="*/ 1605640 h 2038890"/>
              <a:gd name="connsiteX11" fmla="*/ 1429129 w 1508832"/>
              <a:gd name="connsiteY11" fmla="*/ 1737720 h 2038890"/>
              <a:gd name="connsiteX12" fmla="*/ 1327529 w 1508832"/>
              <a:gd name="connsiteY12" fmla="*/ 1717400 h 2038890"/>
              <a:gd name="connsiteX13" fmla="*/ 1159889 w 1508832"/>
              <a:gd name="connsiteY13" fmla="*/ 1905360 h 2038890"/>
              <a:gd name="connsiteX14" fmla="*/ 956689 w 1508832"/>
              <a:gd name="connsiteY14" fmla="*/ 2037440 h 2038890"/>
              <a:gd name="connsiteX15" fmla="*/ 814449 w 1508832"/>
              <a:gd name="connsiteY15" fmla="*/ 1956160 h 2038890"/>
              <a:gd name="connsiteX16" fmla="*/ 1032889 w 1508832"/>
              <a:gd name="connsiteY16" fmla="*/ 1671680 h 2038890"/>
              <a:gd name="connsiteX17" fmla="*/ 1180209 w 1508832"/>
              <a:gd name="connsiteY17" fmla="*/ 1331320 h 2038890"/>
              <a:gd name="connsiteX18" fmla="*/ 1210689 w 1508832"/>
              <a:gd name="connsiteY18" fmla="*/ 996040 h 2038890"/>
              <a:gd name="connsiteX19" fmla="*/ 1225929 w 1508832"/>
              <a:gd name="connsiteY19" fmla="*/ 797920 h 2038890"/>
              <a:gd name="connsiteX20" fmla="*/ 1073529 w 1508832"/>
              <a:gd name="connsiteY20" fmla="*/ 615040 h 2038890"/>
              <a:gd name="connsiteX21" fmla="*/ 900809 w 1508832"/>
              <a:gd name="connsiteY21" fmla="*/ 482960 h 2038890"/>
              <a:gd name="connsiteX22" fmla="*/ 824609 w 1508832"/>
              <a:gd name="connsiteY22" fmla="*/ 396600 h 2038890"/>
              <a:gd name="connsiteX23" fmla="*/ 753489 w 1508832"/>
              <a:gd name="connsiteY23" fmla="*/ 310240 h 2038890"/>
              <a:gd name="connsiteX24" fmla="*/ 783969 w 1508832"/>
              <a:gd name="connsiteY24" fmla="*/ 447400 h 2038890"/>
              <a:gd name="connsiteX25" fmla="*/ 596009 w 1508832"/>
              <a:gd name="connsiteY25" fmla="*/ 808080 h 2038890"/>
              <a:gd name="connsiteX26" fmla="*/ 433449 w 1508832"/>
              <a:gd name="connsiteY26" fmla="*/ 1102720 h 2038890"/>
              <a:gd name="connsiteX27" fmla="*/ 67689 w 1508832"/>
              <a:gd name="connsiteY27" fmla="*/ 1077320 h 2038890"/>
              <a:gd name="connsiteX28" fmla="*/ 37209 w 1508832"/>
              <a:gd name="connsiteY28" fmla="*/ 716640 h 2038890"/>
              <a:gd name="connsiteX29" fmla="*/ 469009 w 1508832"/>
              <a:gd name="connsiteY29" fmla="*/ 330560 h 2038890"/>
              <a:gd name="connsiteX30" fmla="*/ 550289 w 1508832"/>
              <a:gd name="connsiteY30" fmla="*/ 81640 h 2038890"/>
              <a:gd name="connsiteX31" fmla="*/ 773809 w 1508832"/>
              <a:gd name="connsiteY31" fmla="*/ 91800 h 2038890"/>
              <a:gd name="connsiteX32" fmla="*/ 880489 w 1508832"/>
              <a:gd name="connsiteY32" fmla="*/ 228960 h 2038890"/>
              <a:gd name="connsiteX33" fmla="*/ 982089 w 1508832"/>
              <a:gd name="connsiteY33" fmla="*/ 325480 h 2038890"/>
              <a:gd name="connsiteX34" fmla="*/ 1078609 w 1508832"/>
              <a:gd name="connsiteY34" fmla="*/ 452480 h 2038890"/>
              <a:gd name="connsiteX35" fmla="*/ 1259584 w 1508832"/>
              <a:gd name="connsiteY35" fmla="*/ 681080 h 2038890"/>
              <a:gd name="connsiteX36" fmla="*/ 1241169 w 1508832"/>
              <a:gd name="connsiteY36" fmla="*/ 315320 h 2038890"/>
              <a:gd name="connsiteX37" fmla="*/ 1225929 w 1508832"/>
              <a:gd name="connsiteY37" fmla="*/ 198480 h 2038890"/>
              <a:gd name="connsiteX38" fmla="*/ 1104009 w 1508832"/>
              <a:gd name="connsiteY38" fmla="*/ 56240 h 2038890"/>
              <a:gd name="connsiteX0" fmla="*/ 1104009 w 1508832"/>
              <a:gd name="connsiteY0" fmla="*/ 56240 h 2038890"/>
              <a:gd name="connsiteX1" fmla="*/ 1180844 w 1508832"/>
              <a:gd name="connsiteY1" fmla="*/ 3535 h 2038890"/>
              <a:gd name="connsiteX2" fmla="*/ 1306574 w 1508832"/>
              <a:gd name="connsiteY2" fmla="*/ 145775 h 2038890"/>
              <a:gd name="connsiteX3" fmla="*/ 1439289 w 1508832"/>
              <a:gd name="connsiteY3" fmla="*/ 20680 h 2038890"/>
              <a:gd name="connsiteX4" fmla="*/ 1507234 w 1508832"/>
              <a:gd name="connsiteY4" fmla="*/ 90530 h 2038890"/>
              <a:gd name="connsiteX5" fmla="*/ 1375154 w 1508832"/>
              <a:gd name="connsiteY5" fmla="*/ 229595 h 2038890"/>
              <a:gd name="connsiteX6" fmla="*/ 1404364 w 1508832"/>
              <a:gd name="connsiteY6" fmla="*/ 665840 h 2038890"/>
              <a:gd name="connsiteX7" fmla="*/ 1337689 w 1508832"/>
              <a:gd name="connsiteY7" fmla="*/ 1285600 h 2038890"/>
              <a:gd name="connsiteX8" fmla="*/ 1045589 w 1508832"/>
              <a:gd name="connsiteY8" fmla="*/ 1878055 h 2038890"/>
              <a:gd name="connsiteX9" fmla="*/ 1244979 w 1508832"/>
              <a:gd name="connsiteY9" fmla="*/ 1668505 h 2038890"/>
              <a:gd name="connsiteX10" fmla="*/ 1429129 w 1508832"/>
              <a:gd name="connsiteY10" fmla="*/ 1605640 h 2038890"/>
              <a:gd name="connsiteX11" fmla="*/ 1429129 w 1508832"/>
              <a:gd name="connsiteY11" fmla="*/ 1737720 h 2038890"/>
              <a:gd name="connsiteX12" fmla="*/ 1327529 w 1508832"/>
              <a:gd name="connsiteY12" fmla="*/ 1717400 h 2038890"/>
              <a:gd name="connsiteX13" fmla="*/ 1159889 w 1508832"/>
              <a:gd name="connsiteY13" fmla="*/ 1905360 h 2038890"/>
              <a:gd name="connsiteX14" fmla="*/ 956689 w 1508832"/>
              <a:gd name="connsiteY14" fmla="*/ 2037440 h 2038890"/>
              <a:gd name="connsiteX15" fmla="*/ 814449 w 1508832"/>
              <a:gd name="connsiteY15" fmla="*/ 1956160 h 2038890"/>
              <a:gd name="connsiteX16" fmla="*/ 1032889 w 1508832"/>
              <a:gd name="connsiteY16" fmla="*/ 1671680 h 2038890"/>
              <a:gd name="connsiteX17" fmla="*/ 1180209 w 1508832"/>
              <a:gd name="connsiteY17" fmla="*/ 1331320 h 2038890"/>
              <a:gd name="connsiteX18" fmla="*/ 1210689 w 1508832"/>
              <a:gd name="connsiteY18" fmla="*/ 996040 h 2038890"/>
              <a:gd name="connsiteX19" fmla="*/ 1225929 w 1508832"/>
              <a:gd name="connsiteY19" fmla="*/ 797920 h 2038890"/>
              <a:gd name="connsiteX20" fmla="*/ 1073529 w 1508832"/>
              <a:gd name="connsiteY20" fmla="*/ 615040 h 2038890"/>
              <a:gd name="connsiteX21" fmla="*/ 900809 w 1508832"/>
              <a:gd name="connsiteY21" fmla="*/ 482960 h 2038890"/>
              <a:gd name="connsiteX22" fmla="*/ 824609 w 1508832"/>
              <a:gd name="connsiteY22" fmla="*/ 396600 h 2038890"/>
              <a:gd name="connsiteX23" fmla="*/ 753489 w 1508832"/>
              <a:gd name="connsiteY23" fmla="*/ 310240 h 2038890"/>
              <a:gd name="connsiteX24" fmla="*/ 783969 w 1508832"/>
              <a:gd name="connsiteY24" fmla="*/ 447400 h 2038890"/>
              <a:gd name="connsiteX25" fmla="*/ 596009 w 1508832"/>
              <a:gd name="connsiteY25" fmla="*/ 808080 h 2038890"/>
              <a:gd name="connsiteX26" fmla="*/ 433449 w 1508832"/>
              <a:gd name="connsiteY26" fmla="*/ 1102720 h 2038890"/>
              <a:gd name="connsiteX27" fmla="*/ 67689 w 1508832"/>
              <a:gd name="connsiteY27" fmla="*/ 1077320 h 2038890"/>
              <a:gd name="connsiteX28" fmla="*/ 37209 w 1508832"/>
              <a:gd name="connsiteY28" fmla="*/ 716640 h 2038890"/>
              <a:gd name="connsiteX29" fmla="*/ 469009 w 1508832"/>
              <a:gd name="connsiteY29" fmla="*/ 330560 h 2038890"/>
              <a:gd name="connsiteX30" fmla="*/ 550289 w 1508832"/>
              <a:gd name="connsiteY30" fmla="*/ 81640 h 2038890"/>
              <a:gd name="connsiteX31" fmla="*/ 773809 w 1508832"/>
              <a:gd name="connsiteY31" fmla="*/ 91800 h 2038890"/>
              <a:gd name="connsiteX32" fmla="*/ 880489 w 1508832"/>
              <a:gd name="connsiteY32" fmla="*/ 228960 h 2038890"/>
              <a:gd name="connsiteX33" fmla="*/ 982089 w 1508832"/>
              <a:gd name="connsiteY33" fmla="*/ 325480 h 2038890"/>
              <a:gd name="connsiteX34" fmla="*/ 1078609 w 1508832"/>
              <a:gd name="connsiteY34" fmla="*/ 452480 h 2038890"/>
              <a:gd name="connsiteX35" fmla="*/ 1259584 w 1508832"/>
              <a:gd name="connsiteY35" fmla="*/ 681080 h 2038890"/>
              <a:gd name="connsiteX36" fmla="*/ 1241169 w 1508832"/>
              <a:gd name="connsiteY36" fmla="*/ 315320 h 2038890"/>
              <a:gd name="connsiteX37" fmla="*/ 1225929 w 1508832"/>
              <a:gd name="connsiteY37" fmla="*/ 198480 h 2038890"/>
              <a:gd name="connsiteX38" fmla="*/ 1104009 w 1508832"/>
              <a:gd name="connsiteY38" fmla="*/ 56240 h 2038890"/>
              <a:gd name="connsiteX0" fmla="*/ 1104009 w 1508832"/>
              <a:gd name="connsiteY0" fmla="*/ 56240 h 2038890"/>
              <a:gd name="connsiteX1" fmla="*/ 1180844 w 1508832"/>
              <a:gd name="connsiteY1" fmla="*/ 3535 h 2038890"/>
              <a:gd name="connsiteX2" fmla="*/ 1306574 w 1508832"/>
              <a:gd name="connsiteY2" fmla="*/ 145775 h 2038890"/>
              <a:gd name="connsiteX3" fmla="*/ 1439289 w 1508832"/>
              <a:gd name="connsiteY3" fmla="*/ 20680 h 2038890"/>
              <a:gd name="connsiteX4" fmla="*/ 1507234 w 1508832"/>
              <a:gd name="connsiteY4" fmla="*/ 90530 h 2038890"/>
              <a:gd name="connsiteX5" fmla="*/ 1375154 w 1508832"/>
              <a:gd name="connsiteY5" fmla="*/ 229595 h 2038890"/>
              <a:gd name="connsiteX6" fmla="*/ 1404364 w 1508832"/>
              <a:gd name="connsiteY6" fmla="*/ 665840 h 2038890"/>
              <a:gd name="connsiteX7" fmla="*/ 1337689 w 1508832"/>
              <a:gd name="connsiteY7" fmla="*/ 1285600 h 2038890"/>
              <a:gd name="connsiteX8" fmla="*/ 1045589 w 1508832"/>
              <a:gd name="connsiteY8" fmla="*/ 1878055 h 2038890"/>
              <a:gd name="connsiteX9" fmla="*/ 1244979 w 1508832"/>
              <a:gd name="connsiteY9" fmla="*/ 1668505 h 2038890"/>
              <a:gd name="connsiteX10" fmla="*/ 1354834 w 1508832"/>
              <a:gd name="connsiteY10" fmla="*/ 1628500 h 2038890"/>
              <a:gd name="connsiteX11" fmla="*/ 1429129 w 1508832"/>
              <a:gd name="connsiteY11" fmla="*/ 1737720 h 2038890"/>
              <a:gd name="connsiteX12" fmla="*/ 1327529 w 1508832"/>
              <a:gd name="connsiteY12" fmla="*/ 1717400 h 2038890"/>
              <a:gd name="connsiteX13" fmla="*/ 1159889 w 1508832"/>
              <a:gd name="connsiteY13" fmla="*/ 1905360 h 2038890"/>
              <a:gd name="connsiteX14" fmla="*/ 956689 w 1508832"/>
              <a:gd name="connsiteY14" fmla="*/ 2037440 h 2038890"/>
              <a:gd name="connsiteX15" fmla="*/ 814449 w 1508832"/>
              <a:gd name="connsiteY15" fmla="*/ 1956160 h 2038890"/>
              <a:gd name="connsiteX16" fmla="*/ 1032889 w 1508832"/>
              <a:gd name="connsiteY16" fmla="*/ 1671680 h 2038890"/>
              <a:gd name="connsiteX17" fmla="*/ 1180209 w 1508832"/>
              <a:gd name="connsiteY17" fmla="*/ 1331320 h 2038890"/>
              <a:gd name="connsiteX18" fmla="*/ 1210689 w 1508832"/>
              <a:gd name="connsiteY18" fmla="*/ 996040 h 2038890"/>
              <a:gd name="connsiteX19" fmla="*/ 1225929 w 1508832"/>
              <a:gd name="connsiteY19" fmla="*/ 797920 h 2038890"/>
              <a:gd name="connsiteX20" fmla="*/ 1073529 w 1508832"/>
              <a:gd name="connsiteY20" fmla="*/ 615040 h 2038890"/>
              <a:gd name="connsiteX21" fmla="*/ 900809 w 1508832"/>
              <a:gd name="connsiteY21" fmla="*/ 482960 h 2038890"/>
              <a:gd name="connsiteX22" fmla="*/ 824609 w 1508832"/>
              <a:gd name="connsiteY22" fmla="*/ 396600 h 2038890"/>
              <a:gd name="connsiteX23" fmla="*/ 753489 w 1508832"/>
              <a:gd name="connsiteY23" fmla="*/ 310240 h 2038890"/>
              <a:gd name="connsiteX24" fmla="*/ 783969 w 1508832"/>
              <a:gd name="connsiteY24" fmla="*/ 447400 h 2038890"/>
              <a:gd name="connsiteX25" fmla="*/ 596009 w 1508832"/>
              <a:gd name="connsiteY25" fmla="*/ 808080 h 2038890"/>
              <a:gd name="connsiteX26" fmla="*/ 433449 w 1508832"/>
              <a:gd name="connsiteY26" fmla="*/ 1102720 h 2038890"/>
              <a:gd name="connsiteX27" fmla="*/ 67689 w 1508832"/>
              <a:gd name="connsiteY27" fmla="*/ 1077320 h 2038890"/>
              <a:gd name="connsiteX28" fmla="*/ 37209 w 1508832"/>
              <a:gd name="connsiteY28" fmla="*/ 716640 h 2038890"/>
              <a:gd name="connsiteX29" fmla="*/ 469009 w 1508832"/>
              <a:gd name="connsiteY29" fmla="*/ 330560 h 2038890"/>
              <a:gd name="connsiteX30" fmla="*/ 550289 w 1508832"/>
              <a:gd name="connsiteY30" fmla="*/ 81640 h 2038890"/>
              <a:gd name="connsiteX31" fmla="*/ 773809 w 1508832"/>
              <a:gd name="connsiteY31" fmla="*/ 91800 h 2038890"/>
              <a:gd name="connsiteX32" fmla="*/ 880489 w 1508832"/>
              <a:gd name="connsiteY32" fmla="*/ 228960 h 2038890"/>
              <a:gd name="connsiteX33" fmla="*/ 982089 w 1508832"/>
              <a:gd name="connsiteY33" fmla="*/ 325480 h 2038890"/>
              <a:gd name="connsiteX34" fmla="*/ 1078609 w 1508832"/>
              <a:gd name="connsiteY34" fmla="*/ 452480 h 2038890"/>
              <a:gd name="connsiteX35" fmla="*/ 1259584 w 1508832"/>
              <a:gd name="connsiteY35" fmla="*/ 681080 h 2038890"/>
              <a:gd name="connsiteX36" fmla="*/ 1241169 w 1508832"/>
              <a:gd name="connsiteY36" fmla="*/ 315320 h 2038890"/>
              <a:gd name="connsiteX37" fmla="*/ 1225929 w 1508832"/>
              <a:gd name="connsiteY37" fmla="*/ 198480 h 2038890"/>
              <a:gd name="connsiteX38" fmla="*/ 1104009 w 1508832"/>
              <a:gd name="connsiteY38" fmla="*/ 56240 h 2038890"/>
              <a:gd name="connsiteX0" fmla="*/ 1104009 w 1508832"/>
              <a:gd name="connsiteY0" fmla="*/ 56240 h 2038890"/>
              <a:gd name="connsiteX1" fmla="*/ 1180844 w 1508832"/>
              <a:gd name="connsiteY1" fmla="*/ 3535 h 2038890"/>
              <a:gd name="connsiteX2" fmla="*/ 1306574 w 1508832"/>
              <a:gd name="connsiteY2" fmla="*/ 145775 h 2038890"/>
              <a:gd name="connsiteX3" fmla="*/ 1439289 w 1508832"/>
              <a:gd name="connsiteY3" fmla="*/ 20680 h 2038890"/>
              <a:gd name="connsiteX4" fmla="*/ 1507234 w 1508832"/>
              <a:gd name="connsiteY4" fmla="*/ 90530 h 2038890"/>
              <a:gd name="connsiteX5" fmla="*/ 1375154 w 1508832"/>
              <a:gd name="connsiteY5" fmla="*/ 229595 h 2038890"/>
              <a:gd name="connsiteX6" fmla="*/ 1404364 w 1508832"/>
              <a:gd name="connsiteY6" fmla="*/ 665840 h 2038890"/>
              <a:gd name="connsiteX7" fmla="*/ 1337689 w 1508832"/>
              <a:gd name="connsiteY7" fmla="*/ 1285600 h 2038890"/>
              <a:gd name="connsiteX8" fmla="*/ 1045589 w 1508832"/>
              <a:gd name="connsiteY8" fmla="*/ 1878055 h 2038890"/>
              <a:gd name="connsiteX9" fmla="*/ 1244979 w 1508832"/>
              <a:gd name="connsiteY9" fmla="*/ 1668505 h 2038890"/>
              <a:gd name="connsiteX10" fmla="*/ 1354834 w 1508832"/>
              <a:gd name="connsiteY10" fmla="*/ 1628500 h 2038890"/>
              <a:gd name="connsiteX11" fmla="*/ 1381504 w 1508832"/>
              <a:gd name="connsiteY11" fmla="*/ 1724385 h 2038890"/>
              <a:gd name="connsiteX12" fmla="*/ 1327529 w 1508832"/>
              <a:gd name="connsiteY12" fmla="*/ 1717400 h 2038890"/>
              <a:gd name="connsiteX13" fmla="*/ 1159889 w 1508832"/>
              <a:gd name="connsiteY13" fmla="*/ 1905360 h 2038890"/>
              <a:gd name="connsiteX14" fmla="*/ 956689 w 1508832"/>
              <a:gd name="connsiteY14" fmla="*/ 2037440 h 2038890"/>
              <a:gd name="connsiteX15" fmla="*/ 814449 w 1508832"/>
              <a:gd name="connsiteY15" fmla="*/ 1956160 h 2038890"/>
              <a:gd name="connsiteX16" fmla="*/ 1032889 w 1508832"/>
              <a:gd name="connsiteY16" fmla="*/ 1671680 h 2038890"/>
              <a:gd name="connsiteX17" fmla="*/ 1180209 w 1508832"/>
              <a:gd name="connsiteY17" fmla="*/ 1331320 h 2038890"/>
              <a:gd name="connsiteX18" fmla="*/ 1210689 w 1508832"/>
              <a:gd name="connsiteY18" fmla="*/ 996040 h 2038890"/>
              <a:gd name="connsiteX19" fmla="*/ 1225929 w 1508832"/>
              <a:gd name="connsiteY19" fmla="*/ 797920 h 2038890"/>
              <a:gd name="connsiteX20" fmla="*/ 1073529 w 1508832"/>
              <a:gd name="connsiteY20" fmla="*/ 615040 h 2038890"/>
              <a:gd name="connsiteX21" fmla="*/ 900809 w 1508832"/>
              <a:gd name="connsiteY21" fmla="*/ 482960 h 2038890"/>
              <a:gd name="connsiteX22" fmla="*/ 824609 w 1508832"/>
              <a:gd name="connsiteY22" fmla="*/ 396600 h 2038890"/>
              <a:gd name="connsiteX23" fmla="*/ 753489 w 1508832"/>
              <a:gd name="connsiteY23" fmla="*/ 310240 h 2038890"/>
              <a:gd name="connsiteX24" fmla="*/ 783969 w 1508832"/>
              <a:gd name="connsiteY24" fmla="*/ 447400 h 2038890"/>
              <a:gd name="connsiteX25" fmla="*/ 596009 w 1508832"/>
              <a:gd name="connsiteY25" fmla="*/ 808080 h 2038890"/>
              <a:gd name="connsiteX26" fmla="*/ 433449 w 1508832"/>
              <a:gd name="connsiteY26" fmla="*/ 1102720 h 2038890"/>
              <a:gd name="connsiteX27" fmla="*/ 67689 w 1508832"/>
              <a:gd name="connsiteY27" fmla="*/ 1077320 h 2038890"/>
              <a:gd name="connsiteX28" fmla="*/ 37209 w 1508832"/>
              <a:gd name="connsiteY28" fmla="*/ 716640 h 2038890"/>
              <a:gd name="connsiteX29" fmla="*/ 469009 w 1508832"/>
              <a:gd name="connsiteY29" fmla="*/ 330560 h 2038890"/>
              <a:gd name="connsiteX30" fmla="*/ 550289 w 1508832"/>
              <a:gd name="connsiteY30" fmla="*/ 81640 h 2038890"/>
              <a:gd name="connsiteX31" fmla="*/ 773809 w 1508832"/>
              <a:gd name="connsiteY31" fmla="*/ 91800 h 2038890"/>
              <a:gd name="connsiteX32" fmla="*/ 880489 w 1508832"/>
              <a:gd name="connsiteY32" fmla="*/ 228960 h 2038890"/>
              <a:gd name="connsiteX33" fmla="*/ 982089 w 1508832"/>
              <a:gd name="connsiteY33" fmla="*/ 325480 h 2038890"/>
              <a:gd name="connsiteX34" fmla="*/ 1078609 w 1508832"/>
              <a:gd name="connsiteY34" fmla="*/ 452480 h 2038890"/>
              <a:gd name="connsiteX35" fmla="*/ 1259584 w 1508832"/>
              <a:gd name="connsiteY35" fmla="*/ 681080 h 2038890"/>
              <a:gd name="connsiteX36" fmla="*/ 1241169 w 1508832"/>
              <a:gd name="connsiteY36" fmla="*/ 315320 h 2038890"/>
              <a:gd name="connsiteX37" fmla="*/ 1225929 w 1508832"/>
              <a:gd name="connsiteY37" fmla="*/ 198480 h 2038890"/>
              <a:gd name="connsiteX38" fmla="*/ 1104009 w 1508832"/>
              <a:gd name="connsiteY38" fmla="*/ 56240 h 2038890"/>
              <a:gd name="connsiteX0" fmla="*/ 1104009 w 1508832"/>
              <a:gd name="connsiteY0" fmla="*/ 56240 h 2038890"/>
              <a:gd name="connsiteX1" fmla="*/ 1180844 w 1508832"/>
              <a:gd name="connsiteY1" fmla="*/ 3535 h 2038890"/>
              <a:gd name="connsiteX2" fmla="*/ 1306574 w 1508832"/>
              <a:gd name="connsiteY2" fmla="*/ 145775 h 2038890"/>
              <a:gd name="connsiteX3" fmla="*/ 1439289 w 1508832"/>
              <a:gd name="connsiteY3" fmla="*/ 20680 h 2038890"/>
              <a:gd name="connsiteX4" fmla="*/ 1507234 w 1508832"/>
              <a:gd name="connsiteY4" fmla="*/ 90530 h 2038890"/>
              <a:gd name="connsiteX5" fmla="*/ 1375154 w 1508832"/>
              <a:gd name="connsiteY5" fmla="*/ 229595 h 2038890"/>
              <a:gd name="connsiteX6" fmla="*/ 1404364 w 1508832"/>
              <a:gd name="connsiteY6" fmla="*/ 665840 h 2038890"/>
              <a:gd name="connsiteX7" fmla="*/ 1337689 w 1508832"/>
              <a:gd name="connsiteY7" fmla="*/ 1285600 h 2038890"/>
              <a:gd name="connsiteX8" fmla="*/ 1045589 w 1508832"/>
              <a:gd name="connsiteY8" fmla="*/ 1878055 h 2038890"/>
              <a:gd name="connsiteX9" fmla="*/ 1244979 w 1508832"/>
              <a:gd name="connsiteY9" fmla="*/ 1668505 h 2038890"/>
              <a:gd name="connsiteX10" fmla="*/ 1354834 w 1508832"/>
              <a:gd name="connsiteY10" fmla="*/ 1628500 h 2038890"/>
              <a:gd name="connsiteX11" fmla="*/ 1381504 w 1508832"/>
              <a:gd name="connsiteY11" fmla="*/ 1724385 h 2038890"/>
              <a:gd name="connsiteX12" fmla="*/ 1255139 w 1508832"/>
              <a:gd name="connsiteY12" fmla="*/ 1778360 h 2038890"/>
              <a:gd name="connsiteX13" fmla="*/ 1159889 w 1508832"/>
              <a:gd name="connsiteY13" fmla="*/ 1905360 h 2038890"/>
              <a:gd name="connsiteX14" fmla="*/ 956689 w 1508832"/>
              <a:gd name="connsiteY14" fmla="*/ 2037440 h 2038890"/>
              <a:gd name="connsiteX15" fmla="*/ 814449 w 1508832"/>
              <a:gd name="connsiteY15" fmla="*/ 1956160 h 2038890"/>
              <a:gd name="connsiteX16" fmla="*/ 1032889 w 1508832"/>
              <a:gd name="connsiteY16" fmla="*/ 1671680 h 2038890"/>
              <a:gd name="connsiteX17" fmla="*/ 1180209 w 1508832"/>
              <a:gd name="connsiteY17" fmla="*/ 1331320 h 2038890"/>
              <a:gd name="connsiteX18" fmla="*/ 1210689 w 1508832"/>
              <a:gd name="connsiteY18" fmla="*/ 996040 h 2038890"/>
              <a:gd name="connsiteX19" fmla="*/ 1225929 w 1508832"/>
              <a:gd name="connsiteY19" fmla="*/ 797920 h 2038890"/>
              <a:gd name="connsiteX20" fmla="*/ 1073529 w 1508832"/>
              <a:gd name="connsiteY20" fmla="*/ 615040 h 2038890"/>
              <a:gd name="connsiteX21" fmla="*/ 900809 w 1508832"/>
              <a:gd name="connsiteY21" fmla="*/ 482960 h 2038890"/>
              <a:gd name="connsiteX22" fmla="*/ 824609 w 1508832"/>
              <a:gd name="connsiteY22" fmla="*/ 396600 h 2038890"/>
              <a:gd name="connsiteX23" fmla="*/ 753489 w 1508832"/>
              <a:gd name="connsiteY23" fmla="*/ 310240 h 2038890"/>
              <a:gd name="connsiteX24" fmla="*/ 783969 w 1508832"/>
              <a:gd name="connsiteY24" fmla="*/ 447400 h 2038890"/>
              <a:gd name="connsiteX25" fmla="*/ 596009 w 1508832"/>
              <a:gd name="connsiteY25" fmla="*/ 808080 h 2038890"/>
              <a:gd name="connsiteX26" fmla="*/ 433449 w 1508832"/>
              <a:gd name="connsiteY26" fmla="*/ 1102720 h 2038890"/>
              <a:gd name="connsiteX27" fmla="*/ 67689 w 1508832"/>
              <a:gd name="connsiteY27" fmla="*/ 1077320 h 2038890"/>
              <a:gd name="connsiteX28" fmla="*/ 37209 w 1508832"/>
              <a:gd name="connsiteY28" fmla="*/ 716640 h 2038890"/>
              <a:gd name="connsiteX29" fmla="*/ 469009 w 1508832"/>
              <a:gd name="connsiteY29" fmla="*/ 330560 h 2038890"/>
              <a:gd name="connsiteX30" fmla="*/ 550289 w 1508832"/>
              <a:gd name="connsiteY30" fmla="*/ 81640 h 2038890"/>
              <a:gd name="connsiteX31" fmla="*/ 773809 w 1508832"/>
              <a:gd name="connsiteY31" fmla="*/ 91800 h 2038890"/>
              <a:gd name="connsiteX32" fmla="*/ 880489 w 1508832"/>
              <a:gd name="connsiteY32" fmla="*/ 228960 h 2038890"/>
              <a:gd name="connsiteX33" fmla="*/ 982089 w 1508832"/>
              <a:gd name="connsiteY33" fmla="*/ 325480 h 2038890"/>
              <a:gd name="connsiteX34" fmla="*/ 1078609 w 1508832"/>
              <a:gd name="connsiteY34" fmla="*/ 452480 h 2038890"/>
              <a:gd name="connsiteX35" fmla="*/ 1259584 w 1508832"/>
              <a:gd name="connsiteY35" fmla="*/ 681080 h 2038890"/>
              <a:gd name="connsiteX36" fmla="*/ 1241169 w 1508832"/>
              <a:gd name="connsiteY36" fmla="*/ 315320 h 2038890"/>
              <a:gd name="connsiteX37" fmla="*/ 1225929 w 1508832"/>
              <a:gd name="connsiteY37" fmla="*/ 198480 h 2038890"/>
              <a:gd name="connsiteX38" fmla="*/ 1104009 w 1508832"/>
              <a:gd name="connsiteY38" fmla="*/ 56240 h 2038890"/>
              <a:gd name="connsiteX0" fmla="*/ 1104009 w 1508832"/>
              <a:gd name="connsiteY0" fmla="*/ 56240 h 2037484"/>
              <a:gd name="connsiteX1" fmla="*/ 1180844 w 1508832"/>
              <a:gd name="connsiteY1" fmla="*/ 3535 h 2037484"/>
              <a:gd name="connsiteX2" fmla="*/ 1306574 w 1508832"/>
              <a:gd name="connsiteY2" fmla="*/ 145775 h 2037484"/>
              <a:gd name="connsiteX3" fmla="*/ 1439289 w 1508832"/>
              <a:gd name="connsiteY3" fmla="*/ 20680 h 2037484"/>
              <a:gd name="connsiteX4" fmla="*/ 1507234 w 1508832"/>
              <a:gd name="connsiteY4" fmla="*/ 90530 h 2037484"/>
              <a:gd name="connsiteX5" fmla="*/ 1375154 w 1508832"/>
              <a:gd name="connsiteY5" fmla="*/ 229595 h 2037484"/>
              <a:gd name="connsiteX6" fmla="*/ 1404364 w 1508832"/>
              <a:gd name="connsiteY6" fmla="*/ 665840 h 2037484"/>
              <a:gd name="connsiteX7" fmla="*/ 1337689 w 1508832"/>
              <a:gd name="connsiteY7" fmla="*/ 1285600 h 2037484"/>
              <a:gd name="connsiteX8" fmla="*/ 1045589 w 1508832"/>
              <a:gd name="connsiteY8" fmla="*/ 1878055 h 2037484"/>
              <a:gd name="connsiteX9" fmla="*/ 1244979 w 1508832"/>
              <a:gd name="connsiteY9" fmla="*/ 1668505 h 2037484"/>
              <a:gd name="connsiteX10" fmla="*/ 1354834 w 1508832"/>
              <a:gd name="connsiteY10" fmla="*/ 1628500 h 2037484"/>
              <a:gd name="connsiteX11" fmla="*/ 1381504 w 1508832"/>
              <a:gd name="connsiteY11" fmla="*/ 1724385 h 2037484"/>
              <a:gd name="connsiteX12" fmla="*/ 1255139 w 1508832"/>
              <a:gd name="connsiteY12" fmla="*/ 1778360 h 2037484"/>
              <a:gd name="connsiteX13" fmla="*/ 1097024 w 1508832"/>
              <a:gd name="connsiteY13" fmla="*/ 1949175 h 2037484"/>
              <a:gd name="connsiteX14" fmla="*/ 956689 w 1508832"/>
              <a:gd name="connsiteY14" fmla="*/ 2037440 h 2037484"/>
              <a:gd name="connsiteX15" fmla="*/ 814449 w 1508832"/>
              <a:gd name="connsiteY15" fmla="*/ 1956160 h 2037484"/>
              <a:gd name="connsiteX16" fmla="*/ 1032889 w 1508832"/>
              <a:gd name="connsiteY16" fmla="*/ 1671680 h 2037484"/>
              <a:gd name="connsiteX17" fmla="*/ 1180209 w 1508832"/>
              <a:gd name="connsiteY17" fmla="*/ 1331320 h 2037484"/>
              <a:gd name="connsiteX18" fmla="*/ 1210689 w 1508832"/>
              <a:gd name="connsiteY18" fmla="*/ 996040 h 2037484"/>
              <a:gd name="connsiteX19" fmla="*/ 1225929 w 1508832"/>
              <a:gd name="connsiteY19" fmla="*/ 797920 h 2037484"/>
              <a:gd name="connsiteX20" fmla="*/ 1073529 w 1508832"/>
              <a:gd name="connsiteY20" fmla="*/ 615040 h 2037484"/>
              <a:gd name="connsiteX21" fmla="*/ 900809 w 1508832"/>
              <a:gd name="connsiteY21" fmla="*/ 482960 h 2037484"/>
              <a:gd name="connsiteX22" fmla="*/ 824609 w 1508832"/>
              <a:gd name="connsiteY22" fmla="*/ 396600 h 2037484"/>
              <a:gd name="connsiteX23" fmla="*/ 753489 w 1508832"/>
              <a:gd name="connsiteY23" fmla="*/ 310240 h 2037484"/>
              <a:gd name="connsiteX24" fmla="*/ 783969 w 1508832"/>
              <a:gd name="connsiteY24" fmla="*/ 447400 h 2037484"/>
              <a:gd name="connsiteX25" fmla="*/ 596009 w 1508832"/>
              <a:gd name="connsiteY25" fmla="*/ 808080 h 2037484"/>
              <a:gd name="connsiteX26" fmla="*/ 433449 w 1508832"/>
              <a:gd name="connsiteY26" fmla="*/ 1102720 h 2037484"/>
              <a:gd name="connsiteX27" fmla="*/ 67689 w 1508832"/>
              <a:gd name="connsiteY27" fmla="*/ 1077320 h 2037484"/>
              <a:gd name="connsiteX28" fmla="*/ 37209 w 1508832"/>
              <a:gd name="connsiteY28" fmla="*/ 716640 h 2037484"/>
              <a:gd name="connsiteX29" fmla="*/ 469009 w 1508832"/>
              <a:gd name="connsiteY29" fmla="*/ 330560 h 2037484"/>
              <a:gd name="connsiteX30" fmla="*/ 550289 w 1508832"/>
              <a:gd name="connsiteY30" fmla="*/ 81640 h 2037484"/>
              <a:gd name="connsiteX31" fmla="*/ 773809 w 1508832"/>
              <a:gd name="connsiteY31" fmla="*/ 91800 h 2037484"/>
              <a:gd name="connsiteX32" fmla="*/ 880489 w 1508832"/>
              <a:gd name="connsiteY32" fmla="*/ 228960 h 2037484"/>
              <a:gd name="connsiteX33" fmla="*/ 982089 w 1508832"/>
              <a:gd name="connsiteY33" fmla="*/ 325480 h 2037484"/>
              <a:gd name="connsiteX34" fmla="*/ 1078609 w 1508832"/>
              <a:gd name="connsiteY34" fmla="*/ 452480 h 2037484"/>
              <a:gd name="connsiteX35" fmla="*/ 1259584 w 1508832"/>
              <a:gd name="connsiteY35" fmla="*/ 681080 h 2037484"/>
              <a:gd name="connsiteX36" fmla="*/ 1241169 w 1508832"/>
              <a:gd name="connsiteY36" fmla="*/ 315320 h 2037484"/>
              <a:gd name="connsiteX37" fmla="*/ 1225929 w 1508832"/>
              <a:gd name="connsiteY37" fmla="*/ 198480 h 2037484"/>
              <a:gd name="connsiteX38" fmla="*/ 1104009 w 1508832"/>
              <a:gd name="connsiteY38" fmla="*/ 56240 h 2037484"/>
              <a:gd name="connsiteX0" fmla="*/ 1104009 w 1508832"/>
              <a:gd name="connsiteY0" fmla="*/ 56240 h 2109842"/>
              <a:gd name="connsiteX1" fmla="*/ 1180844 w 1508832"/>
              <a:gd name="connsiteY1" fmla="*/ 3535 h 2109842"/>
              <a:gd name="connsiteX2" fmla="*/ 1306574 w 1508832"/>
              <a:gd name="connsiteY2" fmla="*/ 145775 h 2109842"/>
              <a:gd name="connsiteX3" fmla="*/ 1439289 w 1508832"/>
              <a:gd name="connsiteY3" fmla="*/ 20680 h 2109842"/>
              <a:gd name="connsiteX4" fmla="*/ 1507234 w 1508832"/>
              <a:gd name="connsiteY4" fmla="*/ 90530 h 2109842"/>
              <a:gd name="connsiteX5" fmla="*/ 1375154 w 1508832"/>
              <a:gd name="connsiteY5" fmla="*/ 229595 h 2109842"/>
              <a:gd name="connsiteX6" fmla="*/ 1404364 w 1508832"/>
              <a:gd name="connsiteY6" fmla="*/ 665840 h 2109842"/>
              <a:gd name="connsiteX7" fmla="*/ 1337689 w 1508832"/>
              <a:gd name="connsiteY7" fmla="*/ 1285600 h 2109842"/>
              <a:gd name="connsiteX8" fmla="*/ 1045589 w 1508832"/>
              <a:gd name="connsiteY8" fmla="*/ 1878055 h 2109842"/>
              <a:gd name="connsiteX9" fmla="*/ 1244979 w 1508832"/>
              <a:gd name="connsiteY9" fmla="*/ 1668505 h 2109842"/>
              <a:gd name="connsiteX10" fmla="*/ 1354834 w 1508832"/>
              <a:gd name="connsiteY10" fmla="*/ 1628500 h 2109842"/>
              <a:gd name="connsiteX11" fmla="*/ 1381504 w 1508832"/>
              <a:gd name="connsiteY11" fmla="*/ 1724385 h 2109842"/>
              <a:gd name="connsiteX12" fmla="*/ 1255139 w 1508832"/>
              <a:gd name="connsiteY12" fmla="*/ 1778360 h 2109842"/>
              <a:gd name="connsiteX13" fmla="*/ 1097024 w 1508832"/>
              <a:gd name="connsiteY13" fmla="*/ 1949175 h 2109842"/>
              <a:gd name="connsiteX14" fmla="*/ 890014 w 1508832"/>
              <a:gd name="connsiteY14" fmla="*/ 2109830 h 2109842"/>
              <a:gd name="connsiteX15" fmla="*/ 814449 w 1508832"/>
              <a:gd name="connsiteY15" fmla="*/ 1956160 h 2109842"/>
              <a:gd name="connsiteX16" fmla="*/ 1032889 w 1508832"/>
              <a:gd name="connsiteY16" fmla="*/ 1671680 h 2109842"/>
              <a:gd name="connsiteX17" fmla="*/ 1180209 w 1508832"/>
              <a:gd name="connsiteY17" fmla="*/ 1331320 h 2109842"/>
              <a:gd name="connsiteX18" fmla="*/ 1210689 w 1508832"/>
              <a:gd name="connsiteY18" fmla="*/ 996040 h 2109842"/>
              <a:gd name="connsiteX19" fmla="*/ 1225929 w 1508832"/>
              <a:gd name="connsiteY19" fmla="*/ 797920 h 2109842"/>
              <a:gd name="connsiteX20" fmla="*/ 1073529 w 1508832"/>
              <a:gd name="connsiteY20" fmla="*/ 615040 h 2109842"/>
              <a:gd name="connsiteX21" fmla="*/ 900809 w 1508832"/>
              <a:gd name="connsiteY21" fmla="*/ 482960 h 2109842"/>
              <a:gd name="connsiteX22" fmla="*/ 824609 w 1508832"/>
              <a:gd name="connsiteY22" fmla="*/ 396600 h 2109842"/>
              <a:gd name="connsiteX23" fmla="*/ 753489 w 1508832"/>
              <a:gd name="connsiteY23" fmla="*/ 310240 h 2109842"/>
              <a:gd name="connsiteX24" fmla="*/ 783969 w 1508832"/>
              <a:gd name="connsiteY24" fmla="*/ 447400 h 2109842"/>
              <a:gd name="connsiteX25" fmla="*/ 596009 w 1508832"/>
              <a:gd name="connsiteY25" fmla="*/ 808080 h 2109842"/>
              <a:gd name="connsiteX26" fmla="*/ 433449 w 1508832"/>
              <a:gd name="connsiteY26" fmla="*/ 1102720 h 2109842"/>
              <a:gd name="connsiteX27" fmla="*/ 67689 w 1508832"/>
              <a:gd name="connsiteY27" fmla="*/ 1077320 h 2109842"/>
              <a:gd name="connsiteX28" fmla="*/ 37209 w 1508832"/>
              <a:gd name="connsiteY28" fmla="*/ 716640 h 2109842"/>
              <a:gd name="connsiteX29" fmla="*/ 469009 w 1508832"/>
              <a:gd name="connsiteY29" fmla="*/ 330560 h 2109842"/>
              <a:gd name="connsiteX30" fmla="*/ 550289 w 1508832"/>
              <a:gd name="connsiteY30" fmla="*/ 81640 h 2109842"/>
              <a:gd name="connsiteX31" fmla="*/ 773809 w 1508832"/>
              <a:gd name="connsiteY31" fmla="*/ 91800 h 2109842"/>
              <a:gd name="connsiteX32" fmla="*/ 880489 w 1508832"/>
              <a:gd name="connsiteY32" fmla="*/ 228960 h 2109842"/>
              <a:gd name="connsiteX33" fmla="*/ 982089 w 1508832"/>
              <a:gd name="connsiteY33" fmla="*/ 325480 h 2109842"/>
              <a:gd name="connsiteX34" fmla="*/ 1078609 w 1508832"/>
              <a:gd name="connsiteY34" fmla="*/ 452480 h 2109842"/>
              <a:gd name="connsiteX35" fmla="*/ 1259584 w 1508832"/>
              <a:gd name="connsiteY35" fmla="*/ 681080 h 2109842"/>
              <a:gd name="connsiteX36" fmla="*/ 1241169 w 1508832"/>
              <a:gd name="connsiteY36" fmla="*/ 315320 h 2109842"/>
              <a:gd name="connsiteX37" fmla="*/ 1225929 w 1508832"/>
              <a:gd name="connsiteY37" fmla="*/ 198480 h 2109842"/>
              <a:gd name="connsiteX38" fmla="*/ 1104009 w 1508832"/>
              <a:gd name="connsiteY38" fmla="*/ 56240 h 2109842"/>
              <a:gd name="connsiteX0" fmla="*/ 1104009 w 1508832"/>
              <a:gd name="connsiteY0" fmla="*/ 56240 h 2110946"/>
              <a:gd name="connsiteX1" fmla="*/ 1180844 w 1508832"/>
              <a:gd name="connsiteY1" fmla="*/ 3535 h 2110946"/>
              <a:gd name="connsiteX2" fmla="*/ 1306574 w 1508832"/>
              <a:gd name="connsiteY2" fmla="*/ 145775 h 2110946"/>
              <a:gd name="connsiteX3" fmla="*/ 1439289 w 1508832"/>
              <a:gd name="connsiteY3" fmla="*/ 20680 h 2110946"/>
              <a:gd name="connsiteX4" fmla="*/ 1507234 w 1508832"/>
              <a:gd name="connsiteY4" fmla="*/ 90530 h 2110946"/>
              <a:gd name="connsiteX5" fmla="*/ 1375154 w 1508832"/>
              <a:gd name="connsiteY5" fmla="*/ 229595 h 2110946"/>
              <a:gd name="connsiteX6" fmla="*/ 1404364 w 1508832"/>
              <a:gd name="connsiteY6" fmla="*/ 665840 h 2110946"/>
              <a:gd name="connsiteX7" fmla="*/ 1337689 w 1508832"/>
              <a:gd name="connsiteY7" fmla="*/ 1285600 h 2110946"/>
              <a:gd name="connsiteX8" fmla="*/ 1045589 w 1508832"/>
              <a:gd name="connsiteY8" fmla="*/ 1878055 h 2110946"/>
              <a:gd name="connsiteX9" fmla="*/ 1244979 w 1508832"/>
              <a:gd name="connsiteY9" fmla="*/ 1668505 h 2110946"/>
              <a:gd name="connsiteX10" fmla="*/ 1354834 w 1508832"/>
              <a:gd name="connsiteY10" fmla="*/ 1628500 h 2110946"/>
              <a:gd name="connsiteX11" fmla="*/ 1381504 w 1508832"/>
              <a:gd name="connsiteY11" fmla="*/ 1724385 h 2110946"/>
              <a:gd name="connsiteX12" fmla="*/ 1255139 w 1508832"/>
              <a:gd name="connsiteY12" fmla="*/ 1778360 h 2110946"/>
              <a:gd name="connsiteX13" fmla="*/ 1097024 w 1508832"/>
              <a:gd name="connsiteY13" fmla="*/ 1949175 h 2110946"/>
              <a:gd name="connsiteX14" fmla="*/ 890014 w 1508832"/>
              <a:gd name="connsiteY14" fmla="*/ 2109830 h 2110946"/>
              <a:gd name="connsiteX15" fmla="*/ 862074 w 1508832"/>
              <a:gd name="connsiteY15" fmla="*/ 2001880 h 2110946"/>
              <a:gd name="connsiteX16" fmla="*/ 1032889 w 1508832"/>
              <a:gd name="connsiteY16" fmla="*/ 1671680 h 2110946"/>
              <a:gd name="connsiteX17" fmla="*/ 1180209 w 1508832"/>
              <a:gd name="connsiteY17" fmla="*/ 1331320 h 2110946"/>
              <a:gd name="connsiteX18" fmla="*/ 1210689 w 1508832"/>
              <a:gd name="connsiteY18" fmla="*/ 996040 h 2110946"/>
              <a:gd name="connsiteX19" fmla="*/ 1225929 w 1508832"/>
              <a:gd name="connsiteY19" fmla="*/ 797920 h 2110946"/>
              <a:gd name="connsiteX20" fmla="*/ 1073529 w 1508832"/>
              <a:gd name="connsiteY20" fmla="*/ 615040 h 2110946"/>
              <a:gd name="connsiteX21" fmla="*/ 900809 w 1508832"/>
              <a:gd name="connsiteY21" fmla="*/ 482960 h 2110946"/>
              <a:gd name="connsiteX22" fmla="*/ 824609 w 1508832"/>
              <a:gd name="connsiteY22" fmla="*/ 396600 h 2110946"/>
              <a:gd name="connsiteX23" fmla="*/ 753489 w 1508832"/>
              <a:gd name="connsiteY23" fmla="*/ 310240 h 2110946"/>
              <a:gd name="connsiteX24" fmla="*/ 783969 w 1508832"/>
              <a:gd name="connsiteY24" fmla="*/ 447400 h 2110946"/>
              <a:gd name="connsiteX25" fmla="*/ 596009 w 1508832"/>
              <a:gd name="connsiteY25" fmla="*/ 808080 h 2110946"/>
              <a:gd name="connsiteX26" fmla="*/ 433449 w 1508832"/>
              <a:gd name="connsiteY26" fmla="*/ 1102720 h 2110946"/>
              <a:gd name="connsiteX27" fmla="*/ 67689 w 1508832"/>
              <a:gd name="connsiteY27" fmla="*/ 1077320 h 2110946"/>
              <a:gd name="connsiteX28" fmla="*/ 37209 w 1508832"/>
              <a:gd name="connsiteY28" fmla="*/ 716640 h 2110946"/>
              <a:gd name="connsiteX29" fmla="*/ 469009 w 1508832"/>
              <a:gd name="connsiteY29" fmla="*/ 330560 h 2110946"/>
              <a:gd name="connsiteX30" fmla="*/ 550289 w 1508832"/>
              <a:gd name="connsiteY30" fmla="*/ 81640 h 2110946"/>
              <a:gd name="connsiteX31" fmla="*/ 773809 w 1508832"/>
              <a:gd name="connsiteY31" fmla="*/ 91800 h 2110946"/>
              <a:gd name="connsiteX32" fmla="*/ 880489 w 1508832"/>
              <a:gd name="connsiteY32" fmla="*/ 228960 h 2110946"/>
              <a:gd name="connsiteX33" fmla="*/ 982089 w 1508832"/>
              <a:gd name="connsiteY33" fmla="*/ 325480 h 2110946"/>
              <a:gd name="connsiteX34" fmla="*/ 1078609 w 1508832"/>
              <a:gd name="connsiteY34" fmla="*/ 452480 h 2110946"/>
              <a:gd name="connsiteX35" fmla="*/ 1259584 w 1508832"/>
              <a:gd name="connsiteY35" fmla="*/ 681080 h 2110946"/>
              <a:gd name="connsiteX36" fmla="*/ 1241169 w 1508832"/>
              <a:gd name="connsiteY36" fmla="*/ 315320 h 2110946"/>
              <a:gd name="connsiteX37" fmla="*/ 1225929 w 1508832"/>
              <a:gd name="connsiteY37" fmla="*/ 198480 h 2110946"/>
              <a:gd name="connsiteX38" fmla="*/ 1104009 w 1508832"/>
              <a:gd name="connsiteY38" fmla="*/ 56240 h 2110946"/>
              <a:gd name="connsiteX0" fmla="*/ 1104009 w 1508832"/>
              <a:gd name="connsiteY0" fmla="*/ 56240 h 2110992"/>
              <a:gd name="connsiteX1" fmla="*/ 1180844 w 1508832"/>
              <a:gd name="connsiteY1" fmla="*/ 3535 h 2110992"/>
              <a:gd name="connsiteX2" fmla="*/ 1306574 w 1508832"/>
              <a:gd name="connsiteY2" fmla="*/ 145775 h 2110992"/>
              <a:gd name="connsiteX3" fmla="*/ 1439289 w 1508832"/>
              <a:gd name="connsiteY3" fmla="*/ 20680 h 2110992"/>
              <a:gd name="connsiteX4" fmla="*/ 1507234 w 1508832"/>
              <a:gd name="connsiteY4" fmla="*/ 90530 h 2110992"/>
              <a:gd name="connsiteX5" fmla="*/ 1375154 w 1508832"/>
              <a:gd name="connsiteY5" fmla="*/ 229595 h 2110992"/>
              <a:gd name="connsiteX6" fmla="*/ 1404364 w 1508832"/>
              <a:gd name="connsiteY6" fmla="*/ 665840 h 2110992"/>
              <a:gd name="connsiteX7" fmla="*/ 1337689 w 1508832"/>
              <a:gd name="connsiteY7" fmla="*/ 1285600 h 2110992"/>
              <a:gd name="connsiteX8" fmla="*/ 1045589 w 1508832"/>
              <a:gd name="connsiteY8" fmla="*/ 1878055 h 2110992"/>
              <a:gd name="connsiteX9" fmla="*/ 1244979 w 1508832"/>
              <a:gd name="connsiteY9" fmla="*/ 1668505 h 2110992"/>
              <a:gd name="connsiteX10" fmla="*/ 1354834 w 1508832"/>
              <a:gd name="connsiteY10" fmla="*/ 1628500 h 2110992"/>
              <a:gd name="connsiteX11" fmla="*/ 1381504 w 1508832"/>
              <a:gd name="connsiteY11" fmla="*/ 1724385 h 2110992"/>
              <a:gd name="connsiteX12" fmla="*/ 1255139 w 1508832"/>
              <a:gd name="connsiteY12" fmla="*/ 1778360 h 2110992"/>
              <a:gd name="connsiteX13" fmla="*/ 1097024 w 1508832"/>
              <a:gd name="connsiteY13" fmla="*/ 1949175 h 2110992"/>
              <a:gd name="connsiteX14" fmla="*/ 890014 w 1508832"/>
              <a:gd name="connsiteY14" fmla="*/ 2109830 h 2110992"/>
              <a:gd name="connsiteX15" fmla="*/ 862074 w 1508832"/>
              <a:gd name="connsiteY15" fmla="*/ 2001880 h 2110992"/>
              <a:gd name="connsiteX16" fmla="*/ 1025269 w 1508832"/>
              <a:gd name="connsiteY16" fmla="*/ 1658345 h 2110992"/>
              <a:gd name="connsiteX17" fmla="*/ 1180209 w 1508832"/>
              <a:gd name="connsiteY17" fmla="*/ 1331320 h 2110992"/>
              <a:gd name="connsiteX18" fmla="*/ 1210689 w 1508832"/>
              <a:gd name="connsiteY18" fmla="*/ 996040 h 2110992"/>
              <a:gd name="connsiteX19" fmla="*/ 1225929 w 1508832"/>
              <a:gd name="connsiteY19" fmla="*/ 797920 h 2110992"/>
              <a:gd name="connsiteX20" fmla="*/ 1073529 w 1508832"/>
              <a:gd name="connsiteY20" fmla="*/ 615040 h 2110992"/>
              <a:gd name="connsiteX21" fmla="*/ 900809 w 1508832"/>
              <a:gd name="connsiteY21" fmla="*/ 482960 h 2110992"/>
              <a:gd name="connsiteX22" fmla="*/ 824609 w 1508832"/>
              <a:gd name="connsiteY22" fmla="*/ 396600 h 2110992"/>
              <a:gd name="connsiteX23" fmla="*/ 753489 w 1508832"/>
              <a:gd name="connsiteY23" fmla="*/ 310240 h 2110992"/>
              <a:gd name="connsiteX24" fmla="*/ 783969 w 1508832"/>
              <a:gd name="connsiteY24" fmla="*/ 447400 h 2110992"/>
              <a:gd name="connsiteX25" fmla="*/ 596009 w 1508832"/>
              <a:gd name="connsiteY25" fmla="*/ 808080 h 2110992"/>
              <a:gd name="connsiteX26" fmla="*/ 433449 w 1508832"/>
              <a:gd name="connsiteY26" fmla="*/ 1102720 h 2110992"/>
              <a:gd name="connsiteX27" fmla="*/ 67689 w 1508832"/>
              <a:gd name="connsiteY27" fmla="*/ 1077320 h 2110992"/>
              <a:gd name="connsiteX28" fmla="*/ 37209 w 1508832"/>
              <a:gd name="connsiteY28" fmla="*/ 716640 h 2110992"/>
              <a:gd name="connsiteX29" fmla="*/ 469009 w 1508832"/>
              <a:gd name="connsiteY29" fmla="*/ 330560 h 2110992"/>
              <a:gd name="connsiteX30" fmla="*/ 550289 w 1508832"/>
              <a:gd name="connsiteY30" fmla="*/ 81640 h 2110992"/>
              <a:gd name="connsiteX31" fmla="*/ 773809 w 1508832"/>
              <a:gd name="connsiteY31" fmla="*/ 91800 h 2110992"/>
              <a:gd name="connsiteX32" fmla="*/ 880489 w 1508832"/>
              <a:gd name="connsiteY32" fmla="*/ 228960 h 2110992"/>
              <a:gd name="connsiteX33" fmla="*/ 982089 w 1508832"/>
              <a:gd name="connsiteY33" fmla="*/ 325480 h 2110992"/>
              <a:gd name="connsiteX34" fmla="*/ 1078609 w 1508832"/>
              <a:gd name="connsiteY34" fmla="*/ 452480 h 2110992"/>
              <a:gd name="connsiteX35" fmla="*/ 1259584 w 1508832"/>
              <a:gd name="connsiteY35" fmla="*/ 681080 h 2110992"/>
              <a:gd name="connsiteX36" fmla="*/ 1241169 w 1508832"/>
              <a:gd name="connsiteY36" fmla="*/ 315320 h 2110992"/>
              <a:gd name="connsiteX37" fmla="*/ 1225929 w 1508832"/>
              <a:gd name="connsiteY37" fmla="*/ 198480 h 2110992"/>
              <a:gd name="connsiteX38" fmla="*/ 1104009 w 1508832"/>
              <a:gd name="connsiteY38" fmla="*/ 56240 h 2110992"/>
              <a:gd name="connsiteX0" fmla="*/ 1104009 w 1508832"/>
              <a:gd name="connsiteY0" fmla="*/ 56240 h 2110039"/>
              <a:gd name="connsiteX1" fmla="*/ 1180844 w 1508832"/>
              <a:gd name="connsiteY1" fmla="*/ 3535 h 2110039"/>
              <a:gd name="connsiteX2" fmla="*/ 1306574 w 1508832"/>
              <a:gd name="connsiteY2" fmla="*/ 145775 h 2110039"/>
              <a:gd name="connsiteX3" fmla="*/ 1439289 w 1508832"/>
              <a:gd name="connsiteY3" fmla="*/ 20680 h 2110039"/>
              <a:gd name="connsiteX4" fmla="*/ 1507234 w 1508832"/>
              <a:gd name="connsiteY4" fmla="*/ 90530 h 2110039"/>
              <a:gd name="connsiteX5" fmla="*/ 1375154 w 1508832"/>
              <a:gd name="connsiteY5" fmla="*/ 229595 h 2110039"/>
              <a:gd name="connsiteX6" fmla="*/ 1404364 w 1508832"/>
              <a:gd name="connsiteY6" fmla="*/ 665840 h 2110039"/>
              <a:gd name="connsiteX7" fmla="*/ 1337689 w 1508832"/>
              <a:gd name="connsiteY7" fmla="*/ 1285600 h 2110039"/>
              <a:gd name="connsiteX8" fmla="*/ 1045589 w 1508832"/>
              <a:gd name="connsiteY8" fmla="*/ 1878055 h 2110039"/>
              <a:gd name="connsiteX9" fmla="*/ 1244979 w 1508832"/>
              <a:gd name="connsiteY9" fmla="*/ 1668505 h 2110039"/>
              <a:gd name="connsiteX10" fmla="*/ 1354834 w 1508832"/>
              <a:gd name="connsiteY10" fmla="*/ 1628500 h 2110039"/>
              <a:gd name="connsiteX11" fmla="*/ 1381504 w 1508832"/>
              <a:gd name="connsiteY11" fmla="*/ 1724385 h 2110039"/>
              <a:gd name="connsiteX12" fmla="*/ 1255139 w 1508832"/>
              <a:gd name="connsiteY12" fmla="*/ 1778360 h 2110039"/>
              <a:gd name="connsiteX13" fmla="*/ 1097024 w 1508832"/>
              <a:gd name="connsiteY13" fmla="*/ 1949175 h 2110039"/>
              <a:gd name="connsiteX14" fmla="*/ 890014 w 1508832"/>
              <a:gd name="connsiteY14" fmla="*/ 2109830 h 2110039"/>
              <a:gd name="connsiteX15" fmla="*/ 852549 w 1508832"/>
              <a:gd name="connsiteY15" fmla="*/ 1975210 h 2110039"/>
              <a:gd name="connsiteX16" fmla="*/ 1025269 w 1508832"/>
              <a:gd name="connsiteY16" fmla="*/ 1658345 h 2110039"/>
              <a:gd name="connsiteX17" fmla="*/ 1180209 w 1508832"/>
              <a:gd name="connsiteY17" fmla="*/ 1331320 h 2110039"/>
              <a:gd name="connsiteX18" fmla="*/ 1210689 w 1508832"/>
              <a:gd name="connsiteY18" fmla="*/ 996040 h 2110039"/>
              <a:gd name="connsiteX19" fmla="*/ 1225929 w 1508832"/>
              <a:gd name="connsiteY19" fmla="*/ 797920 h 2110039"/>
              <a:gd name="connsiteX20" fmla="*/ 1073529 w 1508832"/>
              <a:gd name="connsiteY20" fmla="*/ 615040 h 2110039"/>
              <a:gd name="connsiteX21" fmla="*/ 900809 w 1508832"/>
              <a:gd name="connsiteY21" fmla="*/ 482960 h 2110039"/>
              <a:gd name="connsiteX22" fmla="*/ 824609 w 1508832"/>
              <a:gd name="connsiteY22" fmla="*/ 396600 h 2110039"/>
              <a:gd name="connsiteX23" fmla="*/ 753489 w 1508832"/>
              <a:gd name="connsiteY23" fmla="*/ 310240 h 2110039"/>
              <a:gd name="connsiteX24" fmla="*/ 783969 w 1508832"/>
              <a:gd name="connsiteY24" fmla="*/ 447400 h 2110039"/>
              <a:gd name="connsiteX25" fmla="*/ 596009 w 1508832"/>
              <a:gd name="connsiteY25" fmla="*/ 808080 h 2110039"/>
              <a:gd name="connsiteX26" fmla="*/ 433449 w 1508832"/>
              <a:gd name="connsiteY26" fmla="*/ 1102720 h 2110039"/>
              <a:gd name="connsiteX27" fmla="*/ 67689 w 1508832"/>
              <a:gd name="connsiteY27" fmla="*/ 1077320 h 2110039"/>
              <a:gd name="connsiteX28" fmla="*/ 37209 w 1508832"/>
              <a:gd name="connsiteY28" fmla="*/ 716640 h 2110039"/>
              <a:gd name="connsiteX29" fmla="*/ 469009 w 1508832"/>
              <a:gd name="connsiteY29" fmla="*/ 330560 h 2110039"/>
              <a:gd name="connsiteX30" fmla="*/ 550289 w 1508832"/>
              <a:gd name="connsiteY30" fmla="*/ 81640 h 2110039"/>
              <a:gd name="connsiteX31" fmla="*/ 773809 w 1508832"/>
              <a:gd name="connsiteY31" fmla="*/ 91800 h 2110039"/>
              <a:gd name="connsiteX32" fmla="*/ 880489 w 1508832"/>
              <a:gd name="connsiteY32" fmla="*/ 228960 h 2110039"/>
              <a:gd name="connsiteX33" fmla="*/ 982089 w 1508832"/>
              <a:gd name="connsiteY33" fmla="*/ 325480 h 2110039"/>
              <a:gd name="connsiteX34" fmla="*/ 1078609 w 1508832"/>
              <a:gd name="connsiteY34" fmla="*/ 452480 h 2110039"/>
              <a:gd name="connsiteX35" fmla="*/ 1259584 w 1508832"/>
              <a:gd name="connsiteY35" fmla="*/ 681080 h 2110039"/>
              <a:gd name="connsiteX36" fmla="*/ 1241169 w 1508832"/>
              <a:gd name="connsiteY36" fmla="*/ 315320 h 2110039"/>
              <a:gd name="connsiteX37" fmla="*/ 1225929 w 1508832"/>
              <a:gd name="connsiteY37" fmla="*/ 198480 h 2110039"/>
              <a:gd name="connsiteX38" fmla="*/ 1104009 w 1508832"/>
              <a:gd name="connsiteY38" fmla="*/ 56240 h 2110039"/>
              <a:gd name="connsiteX0" fmla="*/ 1104009 w 1508832"/>
              <a:gd name="connsiteY0" fmla="*/ 56240 h 2081575"/>
              <a:gd name="connsiteX1" fmla="*/ 1180844 w 1508832"/>
              <a:gd name="connsiteY1" fmla="*/ 3535 h 2081575"/>
              <a:gd name="connsiteX2" fmla="*/ 1306574 w 1508832"/>
              <a:gd name="connsiteY2" fmla="*/ 145775 h 2081575"/>
              <a:gd name="connsiteX3" fmla="*/ 1439289 w 1508832"/>
              <a:gd name="connsiteY3" fmla="*/ 20680 h 2081575"/>
              <a:gd name="connsiteX4" fmla="*/ 1507234 w 1508832"/>
              <a:gd name="connsiteY4" fmla="*/ 90530 h 2081575"/>
              <a:gd name="connsiteX5" fmla="*/ 1375154 w 1508832"/>
              <a:gd name="connsiteY5" fmla="*/ 229595 h 2081575"/>
              <a:gd name="connsiteX6" fmla="*/ 1404364 w 1508832"/>
              <a:gd name="connsiteY6" fmla="*/ 665840 h 2081575"/>
              <a:gd name="connsiteX7" fmla="*/ 1337689 w 1508832"/>
              <a:gd name="connsiteY7" fmla="*/ 1285600 h 2081575"/>
              <a:gd name="connsiteX8" fmla="*/ 1045589 w 1508832"/>
              <a:gd name="connsiteY8" fmla="*/ 1878055 h 2081575"/>
              <a:gd name="connsiteX9" fmla="*/ 1244979 w 1508832"/>
              <a:gd name="connsiteY9" fmla="*/ 1668505 h 2081575"/>
              <a:gd name="connsiteX10" fmla="*/ 1354834 w 1508832"/>
              <a:gd name="connsiteY10" fmla="*/ 1628500 h 2081575"/>
              <a:gd name="connsiteX11" fmla="*/ 1381504 w 1508832"/>
              <a:gd name="connsiteY11" fmla="*/ 1724385 h 2081575"/>
              <a:gd name="connsiteX12" fmla="*/ 1255139 w 1508832"/>
              <a:gd name="connsiteY12" fmla="*/ 1778360 h 2081575"/>
              <a:gd name="connsiteX13" fmla="*/ 1097024 w 1508832"/>
              <a:gd name="connsiteY13" fmla="*/ 1949175 h 2081575"/>
              <a:gd name="connsiteX14" fmla="*/ 910969 w 1508832"/>
              <a:gd name="connsiteY14" fmla="*/ 2081255 h 2081575"/>
              <a:gd name="connsiteX15" fmla="*/ 852549 w 1508832"/>
              <a:gd name="connsiteY15" fmla="*/ 1975210 h 2081575"/>
              <a:gd name="connsiteX16" fmla="*/ 1025269 w 1508832"/>
              <a:gd name="connsiteY16" fmla="*/ 1658345 h 2081575"/>
              <a:gd name="connsiteX17" fmla="*/ 1180209 w 1508832"/>
              <a:gd name="connsiteY17" fmla="*/ 1331320 h 2081575"/>
              <a:gd name="connsiteX18" fmla="*/ 1210689 w 1508832"/>
              <a:gd name="connsiteY18" fmla="*/ 996040 h 2081575"/>
              <a:gd name="connsiteX19" fmla="*/ 1225929 w 1508832"/>
              <a:gd name="connsiteY19" fmla="*/ 797920 h 2081575"/>
              <a:gd name="connsiteX20" fmla="*/ 1073529 w 1508832"/>
              <a:gd name="connsiteY20" fmla="*/ 615040 h 2081575"/>
              <a:gd name="connsiteX21" fmla="*/ 900809 w 1508832"/>
              <a:gd name="connsiteY21" fmla="*/ 482960 h 2081575"/>
              <a:gd name="connsiteX22" fmla="*/ 824609 w 1508832"/>
              <a:gd name="connsiteY22" fmla="*/ 396600 h 2081575"/>
              <a:gd name="connsiteX23" fmla="*/ 753489 w 1508832"/>
              <a:gd name="connsiteY23" fmla="*/ 310240 h 2081575"/>
              <a:gd name="connsiteX24" fmla="*/ 783969 w 1508832"/>
              <a:gd name="connsiteY24" fmla="*/ 447400 h 2081575"/>
              <a:gd name="connsiteX25" fmla="*/ 596009 w 1508832"/>
              <a:gd name="connsiteY25" fmla="*/ 808080 h 2081575"/>
              <a:gd name="connsiteX26" fmla="*/ 433449 w 1508832"/>
              <a:gd name="connsiteY26" fmla="*/ 1102720 h 2081575"/>
              <a:gd name="connsiteX27" fmla="*/ 67689 w 1508832"/>
              <a:gd name="connsiteY27" fmla="*/ 1077320 h 2081575"/>
              <a:gd name="connsiteX28" fmla="*/ 37209 w 1508832"/>
              <a:gd name="connsiteY28" fmla="*/ 716640 h 2081575"/>
              <a:gd name="connsiteX29" fmla="*/ 469009 w 1508832"/>
              <a:gd name="connsiteY29" fmla="*/ 330560 h 2081575"/>
              <a:gd name="connsiteX30" fmla="*/ 550289 w 1508832"/>
              <a:gd name="connsiteY30" fmla="*/ 81640 h 2081575"/>
              <a:gd name="connsiteX31" fmla="*/ 773809 w 1508832"/>
              <a:gd name="connsiteY31" fmla="*/ 91800 h 2081575"/>
              <a:gd name="connsiteX32" fmla="*/ 880489 w 1508832"/>
              <a:gd name="connsiteY32" fmla="*/ 228960 h 2081575"/>
              <a:gd name="connsiteX33" fmla="*/ 982089 w 1508832"/>
              <a:gd name="connsiteY33" fmla="*/ 325480 h 2081575"/>
              <a:gd name="connsiteX34" fmla="*/ 1078609 w 1508832"/>
              <a:gd name="connsiteY34" fmla="*/ 452480 h 2081575"/>
              <a:gd name="connsiteX35" fmla="*/ 1259584 w 1508832"/>
              <a:gd name="connsiteY35" fmla="*/ 681080 h 2081575"/>
              <a:gd name="connsiteX36" fmla="*/ 1241169 w 1508832"/>
              <a:gd name="connsiteY36" fmla="*/ 315320 h 2081575"/>
              <a:gd name="connsiteX37" fmla="*/ 1225929 w 1508832"/>
              <a:gd name="connsiteY37" fmla="*/ 198480 h 2081575"/>
              <a:gd name="connsiteX38" fmla="*/ 1104009 w 1508832"/>
              <a:gd name="connsiteY38" fmla="*/ 56240 h 2081575"/>
              <a:gd name="connsiteX0" fmla="*/ 1104009 w 1508832"/>
              <a:gd name="connsiteY0" fmla="*/ 56240 h 2081575"/>
              <a:gd name="connsiteX1" fmla="*/ 1180844 w 1508832"/>
              <a:gd name="connsiteY1" fmla="*/ 3535 h 2081575"/>
              <a:gd name="connsiteX2" fmla="*/ 1306574 w 1508832"/>
              <a:gd name="connsiteY2" fmla="*/ 145775 h 2081575"/>
              <a:gd name="connsiteX3" fmla="*/ 1439289 w 1508832"/>
              <a:gd name="connsiteY3" fmla="*/ 20680 h 2081575"/>
              <a:gd name="connsiteX4" fmla="*/ 1507234 w 1508832"/>
              <a:gd name="connsiteY4" fmla="*/ 90530 h 2081575"/>
              <a:gd name="connsiteX5" fmla="*/ 1375154 w 1508832"/>
              <a:gd name="connsiteY5" fmla="*/ 229595 h 2081575"/>
              <a:gd name="connsiteX6" fmla="*/ 1404364 w 1508832"/>
              <a:gd name="connsiteY6" fmla="*/ 665840 h 2081575"/>
              <a:gd name="connsiteX7" fmla="*/ 1337689 w 1508832"/>
              <a:gd name="connsiteY7" fmla="*/ 1285600 h 2081575"/>
              <a:gd name="connsiteX8" fmla="*/ 1045589 w 1508832"/>
              <a:gd name="connsiteY8" fmla="*/ 1878055 h 2081575"/>
              <a:gd name="connsiteX9" fmla="*/ 1244979 w 1508832"/>
              <a:gd name="connsiteY9" fmla="*/ 1668505 h 2081575"/>
              <a:gd name="connsiteX10" fmla="*/ 1354834 w 1508832"/>
              <a:gd name="connsiteY10" fmla="*/ 1628500 h 2081575"/>
              <a:gd name="connsiteX11" fmla="*/ 1381504 w 1508832"/>
              <a:gd name="connsiteY11" fmla="*/ 1724385 h 2081575"/>
              <a:gd name="connsiteX12" fmla="*/ 1255139 w 1508832"/>
              <a:gd name="connsiteY12" fmla="*/ 1778360 h 2081575"/>
              <a:gd name="connsiteX13" fmla="*/ 1097024 w 1508832"/>
              <a:gd name="connsiteY13" fmla="*/ 1949175 h 2081575"/>
              <a:gd name="connsiteX14" fmla="*/ 910969 w 1508832"/>
              <a:gd name="connsiteY14" fmla="*/ 2081255 h 2081575"/>
              <a:gd name="connsiteX15" fmla="*/ 852549 w 1508832"/>
              <a:gd name="connsiteY15" fmla="*/ 1975210 h 2081575"/>
              <a:gd name="connsiteX16" fmla="*/ 1025269 w 1508832"/>
              <a:gd name="connsiteY16" fmla="*/ 1658345 h 2081575"/>
              <a:gd name="connsiteX17" fmla="*/ 1180209 w 1508832"/>
              <a:gd name="connsiteY17" fmla="*/ 1331320 h 2081575"/>
              <a:gd name="connsiteX18" fmla="*/ 1237359 w 1508832"/>
              <a:gd name="connsiteY18" fmla="*/ 1024615 h 2081575"/>
              <a:gd name="connsiteX19" fmla="*/ 1225929 w 1508832"/>
              <a:gd name="connsiteY19" fmla="*/ 797920 h 2081575"/>
              <a:gd name="connsiteX20" fmla="*/ 1073529 w 1508832"/>
              <a:gd name="connsiteY20" fmla="*/ 615040 h 2081575"/>
              <a:gd name="connsiteX21" fmla="*/ 900809 w 1508832"/>
              <a:gd name="connsiteY21" fmla="*/ 482960 h 2081575"/>
              <a:gd name="connsiteX22" fmla="*/ 824609 w 1508832"/>
              <a:gd name="connsiteY22" fmla="*/ 396600 h 2081575"/>
              <a:gd name="connsiteX23" fmla="*/ 753489 w 1508832"/>
              <a:gd name="connsiteY23" fmla="*/ 310240 h 2081575"/>
              <a:gd name="connsiteX24" fmla="*/ 783969 w 1508832"/>
              <a:gd name="connsiteY24" fmla="*/ 447400 h 2081575"/>
              <a:gd name="connsiteX25" fmla="*/ 596009 w 1508832"/>
              <a:gd name="connsiteY25" fmla="*/ 808080 h 2081575"/>
              <a:gd name="connsiteX26" fmla="*/ 433449 w 1508832"/>
              <a:gd name="connsiteY26" fmla="*/ 1102720 h 2081575"/>
              <a:gd name="connsiteX27" fmla="*/ 67689 w 1508832"/>
              <a:gd name="connsiteY27" fmla="*/ 1077320 h 2081575"/>
              <a:gd name="connsiteX28" fmla="*/ 37209 w 1508832"/>
              <a:gd name="connsiteY28" fmla="*/ 716640 h 2081575"/>
              <a:gd name="connsiteX29" fmla="*/ 469009 w 1508832"/>
              <a:gd name="connsiteY29" fmla="*/ 330560 h 2081575"/>
              <a:gd name="connsiteX30" fmla="*/ 550289 w 1508832"/>
              <a:gd name="connsiteY30" fmla="*/ 81640 h 2081575"/>
              <a:gd name="connsiteX31" fmla="*/ 773809 w 1508832"/>
              <a:gd name="connsiteY31" fmla="*/ 91800 h 2081575"/>
              <a:gd name="connsiteX32" fmla="*/ 880489 w 1508832"/>
              <a:gd name="connsiteY32" fmla="*/ 228960 h 2081575"/>
              <a:gd name="connsiteX33" fmla="*/ 982089 w 1508832"/>
              <a:gd name="connsiteY33" fmla="*/ 325480 h 2081575"/>
              <a:gd name="connsiteX34" fmla="*/ 1078609 w 1508832"/>
              <a:gd name="connsiteY34" fmla="*/ 452480 h 2081575"/>
              <a:gd name="connsiteX35" fmla="*/ 1259584 w 1508832"/>
              <a:gd name="connsiteY35" fmla="*/ 681080 h 2081575"/>
              <a:gd name="connsiteX36" fmla="*/ 1241169 w 1508832"/>
              <a:gd name="connsiteY36" fmla="*/ 315320 h 2081575"/>
              <a:gd name="connsiteX37" fmla="*/ 1225929 w 1508832"/>
              <a:gd name="connsiteY37" fmla="*/ 198480 h 2081575"/>
              <a:gd name="connsiteX38" fmla="*/ 1104009 w 1508832"/>
              <a:gd name="connsiteY38" fmla="*/ 56240 h 2081575"/>
              <a:gd name="connsiteX0" fmla="*/ 1104009 w 1508832"/>
              <a:gd name="connsiteY0" fmla="*/ 56240 h 2081575"/>
              <a:gd name="connsiteX1" fmla="*/ 1180844 w 1508832"/>
              <a:gd name="connsiteY1" fmla="*/ 3535 h 2081575"/>
              <a:gd name="connsiteX2" fmla="*/ 1306574 w 1508832"/>
              <a:gd name="connsiteY2" fmla="*/ 145775 h 2081575"/>
              <a:gd name="connsiteX3" fmla="*/ 1439289 w 1508832"/>
              <a:gd name="connsiteY3" fmla="*/ 20680 h 2081575"/>
              <a:gd name="connsiteX4" fmla="*/ 1507234 w 1508832"/>
              <a:gd name="connsiteY4" fmla="*/ 90530 h 2081575"/>
              <a:gd name="connsiteX5" fmla="*/ 1375154 w 1508832"/>
              <a:gd name="connsiteY5" fmla="*/ 229595 h 2081575"/>
              <a:gd name="connsiteX6" fmla="*/ 1404364 w 1508832"/>
              <a:gd name="connsiteY6" fmla="*/ 665840 h 2081575"/>
              <a:gd name="connsiteX7" fmla="*/ 1337689 w 1508832"/>
              <a:gd name="connsiteY7" fmla="*/ 1285600 h 2081575"/>
              <a:gd name="connsiteX8" fmla="*/ 1032254 w 1508832"/>
              <a:gd name="connsiteY8" fmla="*/ 1876150 h 2081575"/>
              <a:gd name="connsiteX9" fmla="*/ 1244979 w 1508832"/>
              <a:gd name="connsiteY9" fmla="*/ 1668505 h 2081575"/>
              <a:gd name="connsiteX10" fmla="*/ 1354834 w 1508832"/>
              <a:gd name="connsiteY10" fmla="*/ 1628500 h 2081575"/>
              <a:gd name="connsiteX11" fmla="*/ 1381504 w 1508832"/>
              <a:gd name="connsiteY11" fmla="*/ 1724385 h 2081575"/>
              <a:gd name="connsiteX12" fmla="*/ 1255139 w 1508832"/>
              <a:gd name="connsiteY12" fmla="*/ 1778360 h 2081575"/>
              <a:gd name="connsiteX13" fmla="*/ 1097024 w 1508832"/>
              <a:gd name="connsiteY13" fmla="*/ 1949175 h 2081575"/>
              <a:gd name="connsiteX14" fmla="*/ 910969 w 1508832"/>
              <a:gd name="connsiteY14" fmla="*/ 2081255 h 2081575"/>
              <a:gd name="connsiteX15" fmla="*/ 852549 w 1508832"/>
              <a:gd name="connsiteY15" fmla="*/ 1975210 h 2081575"/>
              <a:gd name="connsiteX16" fmla="*/ 1025269 w 1508832"/>
              <a:gd name="connsiteY16" fmla="*/ 1658345 h 2081575"/>
              <a:gd name="connsiteX17" fmla="*/ 1180209 w 1508832"/>
              <a:gd name="connsiteY17" fmla="*/ 1331320 h 2081575"/>
              <a:gd name="connsiteX18" fmla="*/ 1237359 w 1508832"/>
              <a:gd name="connsiteY18" fmla="*/ 1024615 h 2081575"/>
              <a:gd name="connsiteX19" fmla="*/ 1225929 w 1508832"/>
              <a:gd name="connsiteY19" fmla="*/ 797920 h 2081575"/>
              <a:gd name="connsiteX20" fmla="*/ 1073529 w 1508832"/>
              <a:gd name="connsiteY20" fmla="*/ 615040 h 2081575"/>
              <a:gd name="connsiteX21" fmla="*/ 900809 w 1508832"/>
              <a:gd name="connsiteY21" fmla="*/ 482960 h 2081575"/>
              <a:gd name="connsiteX22" fmla="*/ 824609 w 1508832"/>
              <a:gd name="connsiteY22" fmla="*/ 396600 h 2081575"/>
              <a:gd name="connsiteX23" fmla="*/ 753489 w 1508832"/>
              <a:gd name="connsiteY23" fmla="*/ 310240 h 2081575"/>
              <a:gd name="connsiteX24" fmla="*/ 783969 w 1508832"/>
              <a:gd name="connsiteY24" fmla="*/ 447400 h 2081575"/>
              <a:gd name="connsiteX25" fmla="*/ 596009 w 1508832"/>
              <a:gd name="connsiteY25" fmla="*/ 808080 h 2081575"/>
              <a:gd name="connsiteX26" fmla="*/ 433449 w 1508832"/>
              <a:gd name="connsiteY26" fmla="*/ 1102720 h 2081575"/>
              <a:gd name="connsiteX27" fmla="*/ 67689 w 1508832"/>
              <a:gd name="connsiteY27" fmla="*/ 1077320 h 2081575"/>
              <a:gd name="connsiteX28" fmla="*/ 37209 w 1508832"/>
              <a:gd name="connsiteY28" fmla="*/ 716640 h 2081575"/>
              <a:gd name="connsiteX29" fmla="*/ 469009 w 1508832"/>
              <a:gd name="connsiteY29" fmla="*/ 330560 h 2081575"/>
              <a:gd name="connsiteX30" fmla="*/ 550289 w 1508832"/>
              <a:gd name="connsiteY30" fmla="*/ 81640 h 2081575"/>
              <a:gd name="connsiteX31" fmla="*/ 773809 w 1508832"/>
              <a:gd name="connsiteY31" fmla="*/ 91800 h 2081575"/>
              <a:gd name="connsiteX32" fmla="*/ 880489 w 1508832"/>
              <a:gd name="connsiteY32" fmla="*/ 228960 h 2081575"/>
              <a:gd name="connsiteX33" fmla="*/ 982089 w 1508832"/>
              <a:gd name="connsiteY33" fmla="*/ 325480 h 2081575"/>
              <a:gd name="connsiteX34" fmla="*/ 1078609 w 1508832"/>
              <a:gd name="connsiteY34" fmla="*/ 452480 h 2081575"/>
              <a:gd name="connsiteX35" fmla="*/ 1259584 w 1508832"/>
              <a:gd name="connsiteY35" fmla="*/ 681080 h 2081575"/>
              <a:gd name="connsiteX36" fmla="*/ 1241169 w 1508832"/>
              <a:gd name="connsiteY36" fmla="*/ 315320 h 2081575"/>
              <a:gd name="connsiteX37" fmla="*/ 1225929 w 1508832"/>
              <a:gd name="connsiteY37" fmla="*/ 198480 h 2081575"/>
              <a:gd name="connsiteX38" fmla="*/ 1104009 w 1508832"/>
              <a:gd name="connsiteY38" fmla="*/ 56240 h 2081575"/>
              <a:gd name="connsiteX0" fmla="*/ 1104009 w 1508832"/>
              <a:gd name="connsiteY0" fmla="*/ 56240 h 2081575"/>
              <a:gd name="connsiteX1" fmla="*/ 1180844 w 1508832"/>
              <a:gd name="connsiteY1" fmla="*/ 3535 h 2081575"/>
              <a:gd name="connsiteX2" fmla="*/ 1306574 w 1508832"/>
              <a:gd name="connsiteY2" fmla="*/ 145775 h 2081575"/>
              <a:gd name="connsiteX3" fmla="*/ 1439289 w 1508832"/>
              <a:gd name="connsiteY3" fmla="*/ 20680 h 2081575"/>
              <a:gd name="connsiteX4" fmla="*/ 1507234 w 1508832"/>
              <a:gd name="connsiteY4" fmla="*/ 90530 h 2081575"/>
              <a:gd name="connsiteX5" fmla="*/ 1375154 w 1508832"/>
              <a:gd name="connsiteY5" fmla="*/ 229595 h 2081575"/>
              <a:gd name="connsiteX6" fmla="*/ 1404364 w 1508832"/>
              <a:gd name="connsiteY6" fmla="*/ 665840 h 2081575"/>
              <a:gd name="connsiteX7" fmla="*/ 1337689 w 1508832"/>
              <a:gd name="connsiteY7" fmla="*/ 1285600 h 2081575"/>
              <a:gd name="connsiteX8" fmla="*/ 1228469 w 1508832"/>
              <a:gd name="connsiteY8" fmla="*/ 1577700 h 2081575"/>
              <a:gd name="connsiteX9" fmla="*/ 1032254 w 1508832"/>
              <a:gd name="connsiteY9" fmla="*/ 1876150 h 2081575"/>
              <a:gd name="connsiteX10" fmla="*/ 1244979 w 1508832"/>
              <a:gd name="connsiteY10" fmla="*/ 1668505 h 2081575"/>
              <a:gd name="connsiteX11" fmla="*/ 1354834 w 1508832"/>
              <a:gd name="connsiteY11" fmla="*/ 1628500 h 2081575"/>
              <a:gd name="connsiteX12" fmla="*/ 1381504 w 1508832"/>
              <a:gd name="connsiteY12" fmla="*/ 1724385 h 2081575"/>
              <a:gd name="connsiteX13" fmla="*/ 1255139 w 1508832"/>
              <a:gd name="connsiteY13" fmla="*/ 1778360 h 2081575"/>
              <a:gd name="connsiteX14" fmla="*/ 1097024 w 1508832"/>
              <a:gd name="connsiteY14" fmla="*/ 1949175 h 2081575"/>
              <a:gd name="connsiteX15" fmla="*/ 910969 w 1508832"/>
              <a:gd name="connsiteY15" fmla="*/ 2081255 h 2081575"/>
              <a:gd name="connsiteX16" fmla="*/ 852549 w 1508832"/>
              <a:gd name="connsiteY16" fmla="*/ 1975210 h 2081575"/>
              <a:gd name="connsiteX17" fmla="*/ 1025269 w 1508832"/>
              <a:gd name="connsiteY17" fmla="*/ 1658345 h 2081575"/>
              <a:gd name="connsiteX18" fmla="*/ 1180209 w 1508832"/>
              <a:gd name="connsiteY18" fmla="*/ 1331320 h 2081575"/>
              <a:gd name="connsiteX19" fmla="*/ 1237359 w 1508832"/>
              <a:gd name="connsiteY19" fmla="*/ 1024615 h 2081575"/>
              <a:gd name="connsiteX20" fmla="*/ 1225929 w 1508832"/>
              <a:gd name="connsiteY20" fmla="*/ 797920 h 2081575"/>
              <a:gd name="connsiteX21" fmla="*/ 1073529 w 1508832"/>
              <a:gd name="connsiteY21" fmla="*/ 615040 h 2081575"/>
              <a:gd name="connsiteX22" fmla="*/ 900809 w 1508832"/>
              <a:gd name="connsiteY22" fmla="*/ 482960 h 2081575"/>
              <a:gd name="connsiteX23" fmla="*/ 824609 w 1508832"/>
              <a:gd name="connsiteY23" fmla="*/ 396600 h 2081575"/>
              <a:gd name="connsiteX24" fmla="*/ 753489 w 1508832"/>
              <a:gd name="connsiteY24" fmla="*/ 310240 h 2081575"/>
              <a:gd name="connsiteX25" fmla="*/ 783969 w 1508832"/>
              <a:gd name="connsiteY25" fmla="*/ 447400 h 2081575"/>
              <a:gd name="connsiteX26" fmla="*/ 596009 w 1508832"/>
              <a:gd name="connsiteY26" fmla="*/ 808080 h 2081575"/>
              <a:gd name="connsiteX27" fmla="*/ 433449 w 1508832"/>
              <a:gd name="connsiteY27" fmla="*/ 1102720 h 2081575"/>
              <a:gd name="connsiteX28" fmla="*/ 67689 w 1508832"/>
              <a:gd name="connsiteY28" fmla="*/ 1077320 h 2081575"/>
              <a:gd name="connsiteX29" fmla="*/ 37209 w 1508832"/>
              <a:gd name="connsiteY29" fmla="*/ 716640 h 2081575"/>
              <a:gd name="connsiteX30" fmla="*/ 469009 w 1508832"/>
              <a:gd name="connsiteY30" fmla="*/ 330560 h 2081575"/>
              <a:gd name="connsiteX31" fmla="*/ 550289 w 1508832"/>
              <a:gd name="connsiteY31" fmla="*/ 81640 h 2081575"/>
              <a:gd name="connsiteX32" fmla="*/ 773809 w 1508832"/>
              <a:gd name="connsiteY32" fmla="*/ 91800 h 2081575"/>
              <a:gd name="connsiteX33" fmla="*/ 880489 w 1508832"/>
              <a:gd name="connsiteY33" fmla="*/ 228960 h 2081575"/>
              <a:gd name="connsiteX34" fmla="*/ 982089 w 1508832"/>
              <a:gd name="connsiteY34" fmla="*/ 325480 h 2081575"/>
              <a:gd name="connsiteX35" fmla="*/ 1078609 w 1508832"/>
              <a:gd name="connsiteY35" fmla="*/ 452480 h 2081575"/>
              <a:gd name="connsiteX36" fmla="*/ 1259584 w 1508832"/>
              <a:gd name="connsiteY36" fmla="*/ 681080 h 2081575"/>
              <a:gd name="connsiteX37" fmla="*/ 1241169 w 1508832"/>
              <a:gd name="connsiteY37" fmla="*/ 315320 h 2081575"/>
              <a:gd name="connsiteX38" fmla="*/ 1225929 w 1508832"/>
              <a:gd name="connsiteY38" fmla="*/ 198480 h 2081575"/>
              <a:gd name="connsiteX39" fmla="*/ 1104009 w 1508832"/>
              <a:gd name="connsiteY39" fmla="*/ 56240 h 2081575"/>
              <a:gd name="connsiteX0" fmla="*/ 1104009 w 1508832"/>
              <a:gd name="connsiteY0" fmla="*/ 56240 h 2081575"/>
              <a:gd name="connsiteX1" fmla="*/ 1180844 w 1508832"/>
              <a:gd name="connsiteY1" fmla="*/ 3535 h 2081575"/>
              <a:gd name="connsiteX2" fmla="*/ 1306574 w 1508832"/>
              <a:gd name="connsiteY2" fmla="*/ 145775 h 2081575"/>
              <a:gd name="connsiteX3" fmla="*/ 1439289 w 1508832"/>
              <a:gd name="connsiteY3" fmla="*/ 20680 h 2081575"/>
              <a:gd name="connsiteX4" fmla="*/ 1507234 w 1508832"/>
              <a:gd name="connsiteY4" fmla="*/ 90530 h 2081575"/>
              <a:gd name="connsiteX5" fmla="*/ 1375154 w 1508832"/>
              <a:gd name="connsiteY5" fmla="*/ 229595 h 2081575"/>
              <a:gd name="connsiteX6" fmla="*/ 1404364 w 1508832"/>
              <a:gd name="connsiteY6" fmla="*/ 665840 h 2081575"/>
              <a:gd name="connsiteX7" fmla="*/ 1337689 w 1508832"/>
              <a:gd name="connsiteY7" fmla="*/ 1285600 h 2081575"/>
              <a:gd name="connsiteX8" fmla="*/ 1228469 w 1508832"/>
              <a:gd name="connsiteY8" fmla="*/ 1577700 h 2081575"/>
              <a:gd name="connsiteX9" fmla="*/ 1032254 w 1508832"/>
              <a:gd name="connsiteY9" fmla="*/ 1876150 h 2081575"/>
              <a:gd name="connsiteX10" fmla="*/ 1244979 w 1508832"/>
              <a:gd name="connsiteY10" fmla="*/ 1668505 h 2081575"/>
              <a:gd name="connsiteX11" fmla="*/ 1354834 w 1508832"/>
              <a:gd name="connsiteY11" fmla="*/ 1628500 h 2081575"/>
              <a:gd name="connsiteX12" fmla="*/ 1381504 w 1508832"/>
              <a:gd name="connsiteY12" fmla="*/ 1724385 h 2081575"/>
              <a:gd name="connsiteX13" fmla="*/ 1255139 w 1508832"/>
              <a:gd name="connsiteY13" fmla="*/ 1778360 h 2081575"/>
              <a:gd name="connsiteX14" fmla="*/ 1097024 w 1508832"/>
              <a:gd name="connsiteY14" fmla="*/ 1949175 h 2081575"/>
              <a:gd name="connsiteX15" fmla="*/ 910969 w 1508832"/>
              <a:gd name="connsiteY15" fmla="*/ 2081255 h 2081575"/>
              <a:gd name="connsiteX16" fmla="*/ 852549 w 1508832"/>
              <a:gd name="connsiteY16" fmla="*/ 1975210 h 2081575"/>
              <a:gd name="connsiteX17" fmla="*/ 1025269 w 1508832"/>
              <a:gd name="connsiteY17" fmla="*/ 1658345 h 2081575"/>
              <a:gd name="connsiteX18" fmla="*/ 1180209 w 1508832"/>
              <a:gd name="connsiteY18" fmla="*/ 1331320 h 2081575"/>
              <a:gd name="connsiteX19" fmla="*/ 1237359 w 1508832"/>
              <a:gd name="connsiteY19" fmla="*/ 1024615 h 2081575"/>
              <a:gd name="connsiteX20" fmla="*/ 1225929 w 1508832"/>
              <a:gd name="connsiteY20" fmla="*/ 797920 h 2081575"/>
              <a:gd name="connsiteX21" fmla="*/ 1073529 w 1508832"/>
              <a:gd name="connsiteY21" fmla="*/ 615040 h 2081575"/>
              <a:gd name="connsiteX22" fmla="*/ 900809 w 1508832"/>
              <a:gd name="connsiteY22" fmla="*/ 482960 h 2081575"/>
              <a:gd name="connsiteX23" fmla="*/ 824609 w 1508832"/>
              <a:gd name="connsiteY23" fmla="*/ 396600 h 2081575"/>
              <a:gd name="connsiteX24" fmla="*/ 753489 w 1508832"/>
              <a:gd name="connsiteY24" fmla="*/ 310240 h 2081575"/>
              <a:gd name="connsiteX25" fmla="*/ 783969 w 1508832"/>
              <a:gd name="connsiteY25" fmla="*/ 447400 h 2081575"/>
              <a:gd name="connsiteX26" fmla="*/ 596009 w 1508832"/>
              <a:gd name="connsiteY26" fmla="*/ 808080 h 2081575"/>
              <a:gd name="connsiteX27" fmla="*/ 433449 w 1508832"/>
              <a:gd name="connsiteY27" fmla="*/ 1102720 h 2081575"/>
              <a:gd name="connsiteX28" fmla="*/ 67689 w 1508832"/>
              <a:gd name="connsiteY28" fmla="*/ 1077320 h 2081575"/>
              <a:gd name="connsiteX29" fmla="*/ 37209 w 1508832"/>
              <a:gd name="connsiteY29" fmla="*/ 716640 h 2081575"/>
              <a:gd name="connsiteX30" fmla="*/ 469009 w 1508832"/>
              <a:gd name="connsiteY30" fmla="*/ 330560 h 2081575"/>
              <a:gd name="connsiteX31" fmla="*/ 550289 w 1508832"/>
              <a:gd name="connsiteY31" fmla="*/ 81640 h 2081575"/>
              <a:gd name="connsiteX32" fmla="*/ 773809 w 1508832"/>
              <a:gd name="connsiteY32" fmla="*/ 91800 h 2081575"/>
              <a:gd name="connsiteX33" fmla="*/ 880489 w 1508832"/>
              <a:gd name="connsiteY33" fmla="*/ 228960 h 2081575"/>
              <a:gd name="connsiteX34" fmla="*/ 982089 w 1508832"/>
              <a:gd name="connsiteY34" fmla="*/ 325480 h 2081575"/>
              <a:gd name="connsiteX35" fmla="*/ 1078609 w 1508832"/>
              <a:gd name="connsiteY35" fmla="*/ 452480 h 2081575"/>
              <a:gd name="connsiteX36" fmla="*/ 1259584 w 1508832"/>
              <a:gd name="connsiteY36" fmla="*/ 681080 h 2081575"/>
              <a:gd name="connsiteX37" fmla="*/ 1241169 w 1508832"/>
              <a:gd name="connsiteY37" fmla="*/ 315320 h 2081575"/>
              <a:gd name="connsiteX38" fmla="*/ 1225929 w 1508832"/>
              <a:gd name="connsiteY38" fmla="*/ 198480 h 2081575"/>
              <a:gd name="connsiteX39" fmla="*/ 1104009 w 1508832"/>
              <a:gd name="connsiteY39" fmla="*/ 56240 h 2081575"/>
              <a:gd name="connsiteX0" fmla="*/ 1104009 w 1508832"/>
              <a:gd name="connsiteY0" fmla="*/ 56240 h 2081575"/>
              <a:gd name="connsiteX1" fmla="*/ 1180844 w 1508832"/>
              <a:gd name="connsiteY1" fmla="*/ 3535 h 2081575"/>
              <a:gd name="connsiteX2" fmla="*/ 1306574 w 1508832"/>
              <a:gd name="connsiteY2" fmla="*/ 145775 h 2081575"/>
              <a:gd name="connsiteX3" fmla="*/ 1439289 w 1508832"/>
              <a:gd name="connsiteY3" fmla="*/ 20680 h 2081575"/>
              <a:gd name="connsiteX4" fmla="*/ 1507234 w 1508832"/>
              <a:gd name="connsiteY4" fmla="*/ 90530 h 2081575"/>
              <a:gd name="connsiteX5" fmla="*/ 1375154 w 1508832"/>
              <a:gd name="connsiteY5" fmla="*/ 229595 h 2081575"/>
              <a:gd name="connsiteX6" fmla="*/ 1404364 w 1508832"/>
              <a:gd name="connsiteY6" fmla="*/ 665840 h 2081575"/>
              <a:gd name="connsiteX7" fmla="*/ 1337689 w 1508832"/>
              <a:gd name="connsiteY7" fmla="*/ 1285600 h 2081575"/>
              <a:gd name="connsiteX8" fmla="*/ 1228469 w 1508832"/>
              <a:gd name="connsiteY8" fmla="*/ 1577700 h 2081575"/>
              <a:gd name="connsiteX9" fmla="*/ 1024634 w 1508832"/>
              <a:gd name="connsiteY9" fmla="*/ 1885675 h 2081575"/>
              <a:gd name="connsiteX10" fmla="*/ 1244979 w 1508832"/>
              <a:gd name="connsiteY10" fmla="*/ 1668505 h 2081575"/>
              <a:gd name="connsiteX11" fmla="*/ 1354834 w 1508832"/>
              <a:gd name="connsiteY11" fmla="*/ 1628500 h 2081575"/>
              <a:gd name="connsiteX12" fmla="*/ 1381504 w 1508832"/>
              <a:gd name="connsiteY12" fmla="*/ 1724385 h 2081575"/>
              <a:gd name="connsiteX13" fmla="*/ 1255139 w 1508832"/>
              <a:gd name="connsiteY13" fmla="*/ 1778360 h 2081575"/>
              <a:gd name="connsiteX14" fmla="*/ 1097024 w 1508832"/>
              <a:gd name="connsiteY14" fmla="*/ 1949175 h 2081575"/>
              <a:gd name="connsiteX15" fmla="*/ 910969 w 1508832"/>
              <a:gd name="connsiteY15" fmla="*/ 2081255 h 2081575"/>
              <a:gd name="connsiteX16" fmla="*/ 852549 w 1508832"/>
              <a:gd name="connsiteY16" fmla="*/ 1975210 h 2081575"/>
              <a:gd name="connsiteX17" fmla="*/ 1025269 w 1508832"/>
              <a:gd name="connsiteY17" fmla="*/ 1658345 h 2081575"/>
              <a:gd name="connsiteX18" fmla="*/ 1180209 w 1508832"/>
              <a:gd name="connsiteY18" fmla="*/ 1331320 h 2081575"/>
              <a:gd name="connsiteX19" fmla="*/ 1237359 w 1508832"/>
              <a:gd name="connsiteY19" fmla="*/ 1024615 h 2081575"/>
              <a:gd name="connsiteX20" fmla="*/ 1225929 w 1508832"/>
              <a:gd name="connsiteY20" fmla="*/ 797920 h 2081575"/>
              <a:gd name="connsiteX21" fmla="*/ 1073529 w 1508832"/>
              <a:gd name="connsiteY21" fmla="*/ 615040 h 2081575"/>
              <a:gd name="connsiteX22" fmla="*/ 900809 w 1508832"/>
              <a:gd name="connsiteY22" fmla="*/ 482960 h 2081575"/>
              <a:gd name="connsiteX23" fmla="*/ 824609 w 1508832"/>
              <a:gd name="connsiteY23" fmla="*/ 396600 h 2081575"/>
              <a:gd name="connsiteX24" fmla="*/ 753489 w 1508832"/>
              <a:gd name="connsiteY24" fmla="*/ 310240 h 2081575"/>
              <a:gd name="connsiteX25" fmla="*/ 783969 w 1508832"/>
              <a:gd name="connsiteY25" fmla="*/ 447400 h 2081575"/>
              <a:gd name="connsiteX26" fmla="*/ 596009 w 1508832"/>
              <a:gd name="connsiteY26" fmla="*/ 808080 h 2081575"/>
              <a:gd name="connsiteX27" fmla="*/ 433449 w 1508832"/>
              <a:gd name="connsiteY27" fmla="*/ 1102720 h 2081575"/>
              <a:gd name="connsiteX28" fmla="*/ 67689 w 1508832"/>
              <a:gd name="connsiteY28" fmla="*/ 1077320 h 2081575"/>
              <a:gd name="connsiteX29" fmla="*/ 37209 w 1508832"/>
              <a:gd name="connsiteY29" fmla="*/ 716640 h 2081575"/>
              <a:gd name="connsiteX30" fmla="*/ 469009 w 1508832"/>
              <a:gd name="connsiteY30" fmla="*/ 330560 h 2081575"/>
              <a:gd name="connsiteX31" fmla="*/ 550289 w 1508832"/>
              <a:gd name="connsiteY31" fmla="*/ 81640 h 2081575"/>
              <a:gd name="connsiteX32" fmla="*/ 773809 w 1508832"/>
              <a:gd name="connsiteY32" fmla="*/ 91800 h 2081575"/>
              <a:gd name="connsiteX33" fmla="*/ 880489 w 1508832"/>
              <a:gd name="connsiteY33" fmla="*/ 228960 h 2081575"/>
              <a:gd name="connsiteX34" fmla="*/ 982089 w 1508832"/>
              <a:gd name="connsiteY34" fmla="*/ 325480 h 2081575"/>
              <a:gd name="connsiteX35" fmla="*/ 1078609 w 1508832"/>
              <a:gd name="connsiteY35" fmla="*/ 452480 h 2081575"/>
              <a:gd name="connsiteX36" fmla="*/ 1259584 w 1508832"/>
              <a:gd name="connsiteY36" fmla="*/ 681080 h 2081575"/>
              <a:gd name="connsiteX37" fmla="*/ 1241169 w 1508832"/>
              <a:gd name="connsiteY37" fmla="*/ 315320 h 2081575"/>
              <a:gd name="connsiteX38" fmla="*/ 1225929 w 1508832"/>
              <a:gd name="connsiteY38" fmla="*/ 198480 h 2081575"/>
              <a:gd name="connsiteX39" fmla="*/ 1104009 w 1508832"/>
              <a:gd name="connsiteY39" fmla="*/ 56240 h 2081575"/>
              <a:gd name="connsiteX0" fmla="*/ 1104009 w 1508832"/>
              <a:gd name="connsiteY0" fmla="*/ 56240 h 2081575"/>
              <a:gd name="connsiteX1" fmla="*/ 1180844 w 1508832"/>
              <a:gd name="connsiteY1" fmla="*/ 3535 h 2081575"/>
              <a:gd name="connsiteX2" fmla="*/ 1306574 w 1508832"/>
              <a:gd name="connsiteY2" fmla="*/ 145775 h 2081575"/>
              <a:gd name="connsiteX3" fmla="*/ 1439289 w 1508832"/>
              <a:gd name="connsiteY3" fmla="*/ 20680 h 2081575"/>
              <a:gd name="connsiteX4" fmla="*/ 1507234 w 1508832"/>
              <a:gd name="connsiteY4" fmla="*/ 90530 h 2081575"/>
              <a:gd name="connsiteX5" fmla="*/ 1375154 w 1508832"/>
              <a:gd name="connsiteY5" fmla="*/ 229595 h 2081575"/>
              <a:gd name="connsiteX6" fmla="*/ 1404364 w 1508832"/>
              <a:gd name="connsiteY6" fmla="*/ 665840 h 2081575"/>
              <a:gd name="connsiteX7" fmla="*/ 1337689 w 1508832"/>
              <a:gd name="connsiteY7" fmla="*/ 1285600 h 2081575"/>
              <a:gd name="connsiteX8" fmla="*/ 1228469 w 1508832"/>
              <a:gd name="connsiteY8" fmla="*/ 1577700 h 2081575"/>
              <a:gd name="connsiteX9" fmla="*/ 1024634 w 1508832"/>
              <a:gd name="connsiteY9" fmla="*/ 1885675 h 2081575"/>
              <a:gd name="connsiteX10" fmla="*/ 1244979 w 1508832"/>
              <a:gd name="connsiteY10" fmla="*/ 1668505 h 2081575"/>
              <a:gd name="connsiteX11" fmla="*/ 1354834 w 1508832"/>
              <a:gd name="connsiteY11" fmla="*/ 1628500 h 2081575"/>
              <a:gd name="connsiteX12" fmla="*/ 1381504 w 1508832"/>
              <a:gd name="connsiteY12" fmla="*/ 1724385 h 2081575"/>
              <a:gd name="connsiteX13" fmla="*/ 1255139 w 1508832"/>
              <a:gd name="connsiteY13" fmla="*/ 1778360 h 2081575"/>
              <a:gd name="connsiteX14" fmla="*/ 1097024 w 1508832"/>
              <a:gd name="connsiteY14" fmla="*/ 1949175 h 2081575"/>
              <a:gd name="connsiteX15" fmla="*/ 910969 w 1508832"/>
              <a:gd name="connsiteY15" fmla="*/ 2081255 h 2081575"/>
              <a:gd name="connsiteX16" fmla="*/ 852549 w 1508832"/>
              <a:gd name="connsiteY16" fmla="*/ 1975210 h 2081575"/>
              <a:gd name="connsiteX17" fmla="*/ 1025269 w 1508832"/>
              <a:gd name="connsiteY17" fmla="*/ 1658345 h 2081575"/>
              <a:gd name="connsiteX18" fmla="*/ 1180209 w 1508832"/>
              <a:gd name="connsiteY18" fmla="*/ 1331320 h 2081575"/>
              <a:gd name="connsiteX19" fmla="*/ 1237359 w 1508832"/>
              <a:gd name="connsiteY19" fmla="*/ 1024615 h 2081575"/>
              <a:gd name="connsiteX20" fmla="*/ 1225929 w 1508832"/>
              <a:gd name="connsiteY20" fmla="*/ 797920 h 2081575"/>
              <a:gd name="connsiteX21" fmla="*/ 1073529 w 1508832"/>
              <a:gd name="connsiteY21" fmla="*/ 615040 h 2081575"/>
              <a:gd name="connsiteX22" fmla="*/ 900809 w 1508832"/>
              <a:gd name="connsiteY22" fmla="*/ 482960 h 2081575"/>
              <a:gd name="connsiteX23" fmla="*/ 824609 w 1508832"/>
              <a:gd name="connsiteY23" fmla="*/ 396600 h 2081575"/>
              <a:gd name="connsiteX24" fmla="*/ 753489 w 1508832"/>
              <a:gd name="connsiteY24" fmla="*/ 310240 h 2081575"/>
              <a:gd name="connsiteX25" fmla="*/ 783969 w 1508832"/>
              <a:gd name="connsiteY25" fmla="*/ 447400 h 2081575"/>
              <a:gd name="connsiteX26" fmla="*/ 596009 w 1508832"/>
              <a:gd name="connsiteY26" fmla="*/ 808080 h 2081575"/>
              <a:gd name="connsiteX27" fmla="*/ 433449 w 1508832"/>
              <a:gd name="connsiteY27" fmla="*/ 1102720 h 2081575"/>
              <a:gd name="connsiteX28" fmla="*/ 67689 w 1508832"/>
              <a:gd name="connsiteY28" fmla="*/ 1077320 h 2081575"/>
              <a:gd name="connsiteX29" fmla="*/ 37209 w 1508832"/>
              <a:gd name="connsiteY29" fmla="*/ 716640 h 2081575"/>
              <a:gd name="connsiteX30" fmla="*/ 469009 w 1508832"/>
              <a:gd name="connsiteY30" fmla="*/ 330560 h 2081575"/>
              <a:gd name="connsiteX31" fmla="*/ 550289 w 1508832"/>
              <a:gd name="connsiteY31" fmla="*/ 81640 h 2081575"/>
              <a:gd name="connsiteX32" fmla="*/ 773809 w 1508832"/>
              <a:gd name="connsiteY32" fmla="*/ 91800 h 2081575"/>
              <a:gd name="connsiteX33" fmla="*/ 880489 w 1508832"/>
              <a:gd name="connsiteY33" fmla="*/ 228960 h 2081575"/>
              <a:gd name="connsiteX34" fmla="*/ 982089 w 1508832"/>
              <a:gd name="connsiteY34" fmla="*/ 325480 h 2081575"/>
              <a:gd name="connsiteX35" fmla="*/ 1078609 w 1508832"/>
              <a:gd name="connsiteY35" fmla="*/ 452480 h 2081575"/>
              <a:gd name="connsiteX36" fmla="*/ 1259584 w 1508832"/>
              <a:gd name="connsiteY36" fmla="*/ 681080 h 2081575"/>
              <a:gd name="connsiteX37" fmla="*/ 1241169 w 1508832"/>
              <a:gd name="connsiteY37" fmla="*/ 315320 h 2081575"/>
              <a:gd name="connsiteX38" fmla="*/ 1225929 w 1508832"/>
              <a:gd name="connsiteY38" fmla="*/ 198480 h 2081575"/>
              <a:gd name="connsiteX39" fmla="*/ 1104009 w 1508832"/>
              <a:gd name="connsiteY39" fmla="*/ 56240 h 2081575"/>
              <a:gd name="connsiteX0" fmla="*/ 1104009 w 1508832"/>
              <a:gd name="connsiteY0" fmla="*/ 56240 h 2081575"/>
              <a:gd name="connsiteX1" fmla="*/ 1180844 w 1508832"/>
              <a:gd name="connsiteY1" fmla="*/ 3535 h 2081575"/>
              <a:gd name="connsiteX2" fmla="*/ 1306574 w 1508832"/>
              <a:gd name="connsiteY2" fmla="*/ 145775 h 2081575"/>
              <a:gd name="connsiteX3" fmla="*/ 1439289 w 1508832"/>
              <a:gd name="connsiteY3" fmla="*/ 20680 h 2081575"/>
              <a:gd name="connsiteX4" fmla="*/ 1507234 w 1508832"/>
              <a:gd name="connsiteY4" fmla="*/ 90530 h 2081575"/>
              <a:gd name="connsiteX5" fmla="*/ 1375154 w 1508832"/>
              <a:gd name="connsiteY5" fmla="*/ 229595 h 2081575"/>
              <a:gd name="connsiteX6" fmla="*/ 1404364 w 1508832"/>
              <a:gd name="connsiteY6" fmla="*/ 665840 h 2081575"/>
              <a:gd name="connsiteX7" fmla="*/ 1337689 w 1508832"/>
              <a:gd name="connsiteY7" fmla="*/ 1285600 h 2081575"/>
              <a:gd name="connsiteX8" fmla="*/ 1228469 w 1508832"/>
              <a:gd name="connsiteY8" fmla="*/ 1577700 h 2081575"/>
              <a:gd name="connsiteX9" fmla="*/ 1024634 w 1508832"/>
              <a:gd name="connsiteY9" fmla="*/ 1885675 h 2081575"/>
              <a:gd name="connsiteX10" fmla="*/ 1244979 w 1508832"/>
              <a:gd name="connsiteY10" fmla="*/ 1668505 h 2081575"/>
              <a:gd name="connsiteX11" fmla="*/ 1354834 w 1508832"/>
              <a:gd name="connsiteY11" fmla="*/ 1628500 h 2081575"/>
              <a:gd name="connsiteX12" fmla="*/ 1381504 w 1508832"/>
              <a:gd name="connsiteY12" fmla="*/ 1724385 h 2081575"/>
              <a:gd name="connsiteX13" fmla="*/ 1255139 w 1508832"/>
              <a:gd name="connsiteY13" fmla="*/ 1778360 h 2081575"/>
              <a:gd name="connsiteX14" fmla="*/ 1097024 w 1508832"/>
              <a:gd name="connsiteY14" fmla="*/ 1949175 h 2081575"/>
              <a:gd name="connsiteX15" fmla="*/ 910969 w 1508832"/>
              <a:gd name="connsiteY15" fmla="*/ 2081255 h 2081575"/>
              <a:gd name="connsiteX16" fmla="*/ 852549 w 1508832"/>
              <a:gd name="connsiteY16" fmla="*/ 1975210 h 2081575"/>
              <a:gd name="connsiteX17" fmla="*/ 1025269 w 1508832"/>
              <a:gd name="connsiteY17" fmla="*/ 1658345 h 2081575"/>
              <a:gd name="connsiteX18" fmla="*/ 1180209 w 1508832"/>
              <a:gd name="connsiteY18" fmla="*/ 1331320 h 2081575"/>
              <a:gd name="connsiteX19" fmla="*/ 1237359 w 1508832"/>
              <a:gd name="connsiteY19" fmla="*/ 1024615 h 2081575"/>
              <a:gd name="connsiteX20" fmla="*/ 1225929 w 1508832"/>
              <a:gd name="connsiteY20" fmla="*/ 797920 h 2081575"/>
              <a:gd name="connsiteX21" fmla="*/ 1073529 w 1508832"/>
              <a:gd name="connsiteY21" fmla="*/ 615040 h 2081575"/>
              <a:gd name="connsiteX22" fmla="*/ 900809 w 1508832"/>
              <a:gd name="connsiteY22" fmla="*/ 482960 h 2081575"/>
              <a:gd name="connsiteX23" fmla="*/ 824609 w 1508832"/>
              <a:gd name="connsiteY23" fmla="*/ 396600 h 2081575"/>
              <a:gd name="connsiteX24" fmla="*/ 753489 w 1508832"/>
              <a:gd name="connsiteY24" fmla="*/ 310240 h 2081575"/>
              <a:gd name="connsiteX25" fmla="*/ 783969 w 1508832"/>
              <a:gd name="connsiteY25" fmla="*/ 447400 h 2081575"/>
              <a:gd name="connsiteX26" fmla="*/ 596009 w 1508832"/>
              <a:gd name="connsiteY26" fmla="*/ 808080 h 2081575"/>
              <a:gd name="connsiteX27" fmla="*/ 433449 w 1508832"/>
              <a:gd name="connsiteY27" fmla="*/ 1102720 h 2081575"/>
              <a:gd name="connsiteX28" fmla="*/ 67689 w 1508832"/>
              <a:gd name="connsiteY28" fmla="*/ 1077320 h 2081575"/>
              <a:gd name="connsiteX29" fmla="*/ 37209 w 1508832"/>
              <a:gd name="connsiteY29" fmla="*/ 716640 h 2081575"/>
              <a:gd name="connsiteX30" fmla="*/ 469009 w 1508832"/>
              <a:gd name="connsiteY30" fmla="*/ 330560 h 2081575"/>
              <a:gd name="connsiteX31" fmla="*/ 550289 w 1508832"/>
              <a:gd name="connsiteY31" fmla="*/ 81640 h 2081575"/>
              <a:gd name="connsiteX32" fmla="*/ 773809 w 1508832"/>
              <a:gd name="connsiteY32" fmla="*/ 91800 h 2081575"/>
              <a:gd name="connsiteX33" fmla="*/ 880489 w 1508832"/>
              <a:gd name="connsiteY33" fmla="*/ 228960 h 2081575"/>
              <a:gd name="connsiteX34" fmla="*/ 982089 w 1508832"/>
              <a:gd name="connsiteY34" fmla="*/ 325480 h 2081575"/>
              <a:gd name="connsiteX35" fmla="*/ 1078609 w 1508832"/>
              <a:gd name="connsiteY35" fmla="*/ 452480 h 2081575"/>
              <a:gd name="connsiteX36" fmla="*/ 1259584 w 1508832"/>
              <a:gd name="connsiteY36" fmla="*/ 681080 h 2081575"/>
              <a:gd name="connsiteX37" fmla="*/ 1241169 w 1508832"/>
              <a:gd name="connsiteY37" fmla="*/ 315320 h 2081575"/>
              <a:gd name="connsiteX38" fmla="*/ 1225929 w 1508832"/>
              <a:gd name="connsiteY38" fmla="*/ 198480 h 2081575"/>
              <a:gd name="connsiteX39" fmla="*/ 1104009 w 1508832"/>
              <a:gd name="connsiteY39" fmla="*/ 56240 h 2081575"/>
              <a:gd name="connsiteX0" fmla="*/ 1104009 w 1508832"/>
              <a:gd name="connsiteY0" fmla="*/ 56240 h 2081575"/>
              <a:gd name="connsiteX1" fmla="*/ 1180844 w 1508832"/>
              <a:gd name="connsiteY1" fmla="*/ 3535 h 2081575"/>
              <a:gd name="connsiteX2" fmla="*/ 1306574 w 1508832"/>
              <a:gd name="connsiteY2" fmla="*/ 145775 h 2081575"/>
              <a:gd name="connsiteX3" fmla="*/ 1439289 w 1508832"/>
              <a:gd name="connsiteY3" fmla="*/ 20680 h 2081575"/>
              <a:gd name="connsiteX4" fmla="*/ 1507234 w 1508832"/>
              <a:gd name="connsiteY4" fmla="*/ 90530 h 2081575"/>
              <a:gd name="connsiteX5" fmla="*/ 1375154 w 1508832"/>
              <a:gd name="connsiteY5" fmla="*/ 229595 h 2081575"/>
              <a:gd name="connsiteX6" fmla="*/ 1404364 w 1508832"/>
              <a:gd name="connsiteY6" fmla="*/ 665840 h 2081575"/>
              <a:gd name="connsiteX7" fmla="*/ 1337689 w 1508832"/>
              <a:gd name="connsiteY7" fmla="*/ 1285600 h 2081575"/>
              <a:gd name="connsiteX8" fmla="*/ 1228469 w 1508832"/>
              <a:gd name="connsiteY8" fmla="*/ 1577700 h 2081575"/>
              <a:gd name="connsiteX9" fmla="*/ 1024634 w 1508832"/>
              <a:gd name="connsiteY9" fmla="*/ 1885675 h 2081575"/>
              <a:gd name="connsiteX10" fmla="*/ 1244979 w 1508832"/>
              <a:gd name="connsiteY10" fmla="*/ 1668505 h 2081575"/>
              <a:gd name="connsiteX11" fmla="*/ 1354834 w 1508832"/>
              <a:gd name="connsiteY11" fmla="*/ 1628500 h 2081575"/>
              <a:gd name="connsiteX12" fmla="*/ 1381504 w 1508832"/>
              <a:gd name="connsiteY12" fmla="*/ 1724385 h 2081575"/>
              <a:gd name="connsiteX13" fmla="*/ 1255139 w 1508832"/>
              <a:gd name="connsiteY13" fmla="*/ 1778360 h 2081575"/>
              <a:gd name="connsiteX14" fmla="*/ 1097024 w 1508832"/>
              <a:gd name="connsiteY14" fmla="*/ 1949175 h 2081575"/>
              <a:gd name="connsiteX15" fmla="*/ 910969 w 1508832"/>
              <a:gd name="connsiteY15" fmla="*/ 2081255 h 2081575"/>
              <a:gd name="connsiteX16" fmla="*/ 852549 w 1508832"/>
              <a:gd name="connsiteY16" fmla="*/ 1975210 h 2081575"/>
              <a:gd name="connsiteX17" fmla="*/ 1025269 w 1508832"/>
              <a:gd name="connsiteY17" fmla="*/ 1658345 h 2081575"/>
              <a:gd name="connsiteX18" fmla="*/ 1180209 w 1508832"/>
              <a:gd name="connsiteY18" fmla="*/ 1331320 h 2081575"/>
              <a:gd name="connsiteX19" fmla="*/ 1237359 w 1508832"/>
              <a:gd name="connsiteY19" fmla="*/ 1024615 h 2081575"/>
              <a:gd name="connsiteX20" fmla="*/ 1225929 w 1508832"/>
              <a:gd name="connsiteY20" fmla="*/ 797920 h 2081575"/>
              <a:gd name="connsiteX21" fmla="*/ 1073529 w 1508832"/>
              <a:gd name="connsiteY21" fmla="*/ 615040 h 2081575"/>
              <a:gd name="connsiteX22" fmla="*/ 900809 w 1508832"/>
              <a:gd name="connsiteY22" fmla="*/ 482960 h 2081575"/>
              <a:gd name="connsiteX23" fmla="*/ 824609 w 1508832"/>
              <a:gd name="connsiteY23" fmla="*/ 396600 h 2081575"/>
              <a:gd name="connsiteX24" fmla="*/ 753489 w 1508832"/>
              <a:gd name="connsiteY24" fmla="*/ 310240 h 2081575"/>
              <a:gd name="connsiteX25" fmla="*/ 783969 w 1508832"/>
              <a:gd name="connsiteY25" fmla="*/ 447400 h 2081575"/>
              <a:gd name="connsiteX26" fmla="*/ 596009 w 1508832"/>
              <a:gd name="connsiteY26" fmla="*/ 808080 h 2081575"/>
              <a:gd name="connsiteX27" fmla="*/ 433449 w 1508832"/>
              <a:gd name="connsiteY27" fmla="*/ 1102720 h 2081575"/>
              <a:gd name="connsiteX28" fmla="*/ 67689 w 1508832"/>
              <a:gd name="connsiteY28" fmla="*/ 1077320 h 2081575"/>
              <a:gd name="connsiteX29" fmla="*/ 37209 w 1508832"/>
              <a:gd name="connsiteY29" fmla="*/ 716640 h 2081575"/>
              <a:gd name="connsiteX30" fmla="*/ 469009 w 1508832"/>
              <a:gd name="connsiteY30" fmla="*/ 330560 h 2081575"/>
              <a:gd name="connsiteX31" fmla="*/ 550289 w 1508832"/>
              <a:gd name="connsiteY31" fmla="*/ 81640 h 2081575"/>
              <a:gd name="connsiteX32" fmla="*/ 773809 w 1508832"/>
              <a:gd name="connsiteY32" fmla="*/ 91800 h 2081575"/>
              <a:gd name="connsiteX33" fmla="*/ 880489 w 1508832"/>
              <a:gd name="connsiteY33" fmla="*/ 228960 h 2081575"/>
              <a:gd name="connsiteX34" fmla="*/ 982089 w 1508832"/>
              <a:gd name="connsiteY34" fmla="*/ 325480 h 2081575"/>
              <a:gd name="connsiteX35" fmla="*/ 1078609 w 1508832"/>
              <a:gd name="connsiteY35" fmla="*/ 452480 h 2081575"/>
              <a:gd name="connsiteX36" fmla="*/ 1259584 w 1508832"/>
              <a:gd name="connsiteY36" fmla="*/ 681080 h 2081575"/>
              <a:gd name="connsiteX37" fmla="*/ 1241169 w 1508832"/>
              <a:gd name="connsiteY37" fmla="*/ 315320 h 2081575"/>
              <a:gd name="connsiteX38" fmla="*/ 1225929 w 1508832"/>
              <a:gd name="connsiteY38" fmla="*/ 198480 h 2081575"/>
              <a:gd name="connsiteX39" fmla="*/ 1104009 w 1508832"/>
              <a:gd name="connsiteY39" fmla="*/ 56240 h 2081575"/>
              <a:gd name="connsiteX0" fmla="*/ 1104009 w 1508832"/>
              <a:gd name="connsiteY0" fmla="*/ 56240 h 2081575"/>
              <a:gd name="connsiteX1" fmla="*/ 1180844 w 1508832"/>
              <a:gd name="connsiteY1" fmla="*/ 3535 h 2081575"/>
              <a:gd name="connsiteX2" fmla="*/ 1306574 w 1508832"/>
              <a:gd name="connsiteY2" fmla="*/ 145775 h 2081575"/>
              <a:gd name="connsiteX3" fmla="*/ 1439289 w 1508832"/>
              <a:gd name="connsiteY3" fmla="*/ 20680 h 2081575"/>
              <a:gd name="connsiteX4" fmla="*/ 1507234 w 1508832"/>
              <a:gd name="connsiteY4" fmla="*/ 90530 h 2081575"/>
              <a:gd name="connsiteX5" fmla="*/ 1375154 w 1508832"/>
              <a:gd name="connsiteY5" fmla="*/ 229595 h 2081575"/>
              <a:gd name="connsiteX6" fmla="*/ 1404364 w 1508832"/>
              <a:gd name="connsiteY6" fmla="*/ 665840 h 2081575"/>
              <a:gd name="connsiteX7" fmla="*/ 1337689 w 1508832"/>
              <a:gd name="connsiteY7" fmla="*/ 1285600 h 2081575"/>
              <a:gd name="connsiteX8" fmla="*/ 1228469 w 1508832"/>
              <a:gd name="connsiteY8" fmla="*/ 1577700 h 2081575"/>
              <a:gd name="connsiteX9" fmla="*/ 1024634 w 1508832"/>
              <a:gd name="connsiteY9" fmla="*/ 1885675 h 2081575"/>
              <a:gd name="connsiteX10" fmla="*/ 1244979 w 1508832"/>
              <a:gd name="connsiteY10" fmla="*/ 1668505 h 2081575"/>
              <a:gd name="connsiteX11" fmla="*/ 1354834 w 1508832"/>
              <a:gd name="connsiteY11" fmla="*/ 1628500 h 2081575"/>
              <a:gd name="connsiteX12" fmla="*/ 1381504 w 1508832"/>
              <a:gd name="connsiteY12" fmla="*/ 1724385 h 2081575"/>
              <a:gd name="connsiteX13" fmla="*/ 1255139 w 1508832"/>
              <a:gd name="connsiteY13" fmla="*/ 1778360 h 2081575"/>
              <a:gd name="connsiteX14" fmla="*/ 1097024 w 1508832"/>
              <a:gd name="connsiteY14" fmla="*/ 1949175 h 2081575"/>
              <a:gd name="connsiteX15" fmla="*/ 910969 w 1508832"/>
              <a:gd name="connsiteY15" fmla="*/ 2081255 h 2081575"/>
              <a:gd name="connsiteX16" fmla="*/ 852549 w 1508832"/>
              <a:gd name="connsiteY16" fmla="*/ 1975210 h 2081575"/>
              <a:gd name="connsiteX17" fmla="*/ 1025269 w 1508832"/>
              <a:gd name="connsiteY17" fmla="*/ 1658345 h 2081575"/>
              <a:gd name="connsiteX18" fmla="*/ 1180209 w 1508832"/>
              <a:gd name="connsiteY18" fmla="*/ 1331320 h 2081575"/>
              <a:gd name="connsiteX19" fmla="*/ 1237359 w 1508832"/>
              <a:gd name="connsiteY19" fmla="*/ 1024615 h 2081575"/>
              <a:gd name="connsiteX20" fmla="*/ 1225929 w 1508832"/>
              <a:gd name="connsiteY20" fmla="*/ 797920 h 2081575"/>
              <a:gd name="connsiteX21" fmla="*/ 1073529 w 1508832"/>
              <a:gd name="connsiteY21" fmla="*/ 615040 h 2081575"/>
              <a:gd name="connsiteX22" fmla="*/ 900809 w 1508832"/>
              <a:gd name="connsiteY22" fmla="*/ 482960 h 2081575"/>
              <a:gd name="connsiteX23" fmla="*/ 824609 w 1508832"/>
              <a:gd name="connsiteY23" fmla="*/ 396600 h 2081575"/>
              <a:gd name="connsiteX24" fmla="*/ 753489 w 1508832"/>
              <a:gd name="connsiteY24" fmla="*/ 310240 h 2081575"/>
              <a:gd name="connsiteX25" fmla="*/ 783969 w 1508832"/>
              <a:gd name="connsiteY25" fmla="*/ 447400 h 2081575"/>
              <a:gd name="connsiteX26" fmla="*/ 596009 w 1508832"/>
              <a:gd name="connsiteY26" fmla="*/ 808080 h 2081575"/>
              <a:gd name="connsiteX27" fmla="*/ 433449 w 1508832"/>
              <a:gd name="connsiteY27" fmla="*/ 1102720 h 2081575"/>
              <a:gd name="connsiteX28" fmla="*/ 67689 w 1508832"/>
              <a:gd name="connsiteY28" fmla="*/ 1077320 h 2081575"/>
              <a:gd name="connsiteX29" fmla="*/ 37209 w 1508832"/>
              <a:gd name="connsiteY29" fmla="*/ 716640 h 2081575"/>
              <a:gd name="connsiteX30" fmla="*/ 469009 w 1508832"/>
              <a:gd name="connsiteY30" fmla="*/ 330560 h 2081575"/>
              <a:gd name="connsiteX31" fmla="*/ 550289 w 1508832"/>
              <a:gd name="connsiteY31" fmla="*/ 81640 h 2081575"/>
              <a:gd name="connsiteX32" fmla="*/ 773809 w 1508832"/>
              <a:gd name="connsiteY32" fmla="*/ 91800 h 2081575"/>
              <a:gd name="connsiteX33" fmla="*/ 880489 w 1508832"/>
              <a:gd name="connsiteY33" fmla="*/ 228960 h 2081575"/>
              <a:gd name="connsiteX34" fmla="*/ 982089 w 1508832"/>
              <a:gd name="connsiteY34" fmla="*/ 325480 h 2081575"/>
              <a:gd name="connsiteX35" fmla="*/ 1078609 w 1508832"/>
              <a:gd name="connsiteY35" fmla="*/ 452480 h 2081575"/>
              <a:gd name="connsiteX36" fmla="*/ 1259584 w 1508832"/>
              <a:gd name="connsiteY36" fmla="*/ 681080 h 2081575"/>
              <a:gd name="connsiteX37" fmla="*/ 1241169 w 1508832"/>
              <a:gd name="connsiteY37" fmla="*/ 315320 h 2081575"/>
              <a:gd name="connsiteX38" fmla="*/ 1225929 w 1508832"/>
              <a:gd name="connsiteY38" fmla="*/ 198480 h 2081575"/>
              <a:gd name="connsiteX39" fmla="*/ 1104009 w 1508832"/>
              <a:gd name="connsiteY39" fmla="*/ 56240 h 2081575"/>
              <a:gd name="connsiteX0" fmla="*/ 1104009 w 1508832"/>
              <a:gd name="connsiteY0" fmla="*/ 56240 h 2081575"/>
              <a:gd name="connsiteX1" fmla="*/ 1180844 w 1508832"/>
              <a:gd name="connsiteY1" fmla="*/ 3535 h 2081575"/>
              <a:gd name="connsiteX2" fmla="*/ 1306574 w 1508832"/>
              <a:gd name="connsiteY2" fmla="*/ 145775 h 2081575"/>
              <a:gd name="connsiteX3" fmla="*/ 1439289 w 1508832"/>
              <a:gd name="connsiteY3" fmla="*/ 20680 h 2081575"/>
              <a:gd name="connsiteX4" fmla="*/ 1507234 w 1508832"/>
              <a:gd name="connsiteY4" fmla="*/ 90530 h 2081575"/>
              <a:gd name="connsiteX5" fmla="*/ 1375154 w 1508832"/>
              <a:gd name="connsiteY5" fmla="*/ 229595 h 2081575"/>
              <a:gd name="connsiteX6" fmla="*/ 1404364 w 1508832"/>
              <a:gd name="connsiteY6" fmla="*/ 665840 h 2081575"/>
              <a:gd name="connsiteX7" fmla="*/ 1337689 w 1508832"/>
              <a:gd name="connsiteY7" fmla="*/ 1285600 h 2081575"/>
              <a:gd name="connsiteX8" fmla="*/ 1228469 w 1508832"/>
              <a:gd name="connsiteY8" fmla="*/ 1577700 h 2081575"/>
              <a:gd name="connsiteX9" fmla="*/ 1024634 w 1508832"/>
              <a:gd name="connsiteY9" fmla="*/ 1885675 h 2081575"/>
              <a:gd name="connsiteX10" fmla="*/ 1244979 w 1508832"/>
              <a:gd name="connsiteY10" fmla="*/ 1668505 h 2081575"/>
              <a:gd name="connsiteX11" fmla="*/ 1354834 w 1508832"/>
              <a:gd name="connsiteY11" fmla="*/ 1628500 h 2081575"/>
              <a:gd name="connsiteX12" fmla="*/ 1381504 w 1508832"/>
              <a:gd name="connsiteY12" fmla="*/ 1724385 h 2081575"/>
              <a:gd name="connsiteX13" fmla="*/ 1255139 w 1508832"/>
              <a:gd name="connsiteY13" fmla="*/ 1778360 h 2081575"/>
              <a:gd name="connsiteX14" fmla="*/ 1097024 w 1508832"/>
              <a:gd name="connsiteY14" fmla="*/ 1949175 h 2081575"/>
              <a:gd name="connsiteX15" fmla="*/ 910969 w 1508832"/>
              <a:gd name="connsiteY15" fmla="*/ 2081255 h 2081575"/>
              <a:gd name="connsiteX16" fmla="*/ 852549 w 1508832"/>
              <a:gd name="connsiteY16" fmla="*/ 1975210 h 2081575"/>
              <a:gd name="connsiteX17" fmla="*/ 1025269 w 1508832"/>
              <a:gd name="connsiteY17" fmla="*/ 1658345 h 2081575"/>
              <a:gd name="connsiteX18" fmla="*/ 1180209 w 1508832"/>
              <a:gd name="connsiteY18" fmla="*/ 1331320 h 2081575"/>
              <a:gd name="connsiteX19" fmla="*/ 1237359 w 1508832"/>
              <a:gd name="connsiteY19" fmla="*/ 1024615 h 2081575"/>
              <a:gd name="connsiteX20" fmla="*/ 1225929 w 1508832"/>
              <a:gd name="connsiteY20" fmla="*/ 797920 h 2081575"/>
              <a:gd name="connsiteX21" fmla="*/ 1073529 w 1508832"/>
              <a:gd name="connsiteY21" fmla="*/ 615040 h 2081575"/>
              <a:gd name="connsiteX22" fmla="*/ 900809 w 1508832"/>
              <a:gd name="connsiteY22" fmla="*/ 482960 h 2081575"/>
              <a:gd name="connsiteX23" fmla="*/ 824609 w 1508832"/>
              <a:gd name="connsiteY23" fmla="*/ 396600 h 2081575"/>
              <a:gd name="connsiteX24" fmla="*/ 753489 w 1508832"/>
              <a:gd name="connsiteY24" fmla="*/ 310240 h 2081575"/>
              <a:gd name="connsiteX25" fmla="*/ 783969 w 1508832"/>
              <a:gd name="connsiteY25" fmla="*/ 447400 h 2081575"/>
              <a:gd name="connsiteX26" fmla="*/ 596009 w 1508832"/>
              <a:gd name="connsiteY26" fmla="*/ 808080 h 2081575"/>
              <a:gd name="connsiteX27" fmla="*/ 433449 w 1508832"/>
              <a:gd name="connsiteY27" fmla="*/ 1102720 h 2081575"/>
              <a:gd name="connsiteX28" fmla="*/ 67689 w 1508832"/>
              <a:gd name="connsiteY28" fmla="*/ 1077320 h 2081575"/>
              <a:gd name="connsiteX29" fmla="*/ 37209 w 1508832"/>
              <a:gd name="connsiteY29" fmla="*/ 716640 h 2081575"/>
              <a:gd name="connsiteX30" fmla="*/ 469009 w 1508832"/>
              <a:gd name="connsiteY30" fmla="*/ 330560 h 2081575"/>
              <a:gd name="connsiteX31" fmla="*/ 550289 w 1508832"/>
              <a:gd name="connsiteY31" fmla="*/ 81640 h 2081575"/>
              <a:gd name="connsiteX32" fmla="*/ 773809 w 1508832"/>
              <a:gd name="connsiteY32" fmla="*/ 91800 h 2081575"/>
              <a:gd name="connsiteX33" fmla="*/ 880489 w 1508832"/>
              <a:gd name="connsiteY33" fmla="*/ 228960 h 2081575"/>
              <a:gd name="connsiteX34" fmla="*/ 982089 w 1508832"/>
              <a:gd name="connsiteY34" fmla="*/ 325480 h 2081575"/>
              <a:gd name="connsiteX35" fmla="*/ 1078609 w 1508832"/>
              <a:gd name="connsiteY35" fmla="*/ 452480 h 2081575"/>
              <a:gd name="connsiteX36" fmla="*/ 1259584 w 1508832"/>
              <a:gd name="connsiteY36" fmla="*/ 681080 h 2081575"/>
              <a:gd name="connsiteX37" fmla="*/ 1241169 w 1508832"/>
              <a:gd name="connsiteY37" fmla="*/ 315320 h 2081575"/>
              <a:gd name="connsiteX38" fmla="*/ 1225929 w 1508832"/>
              <a:gd name="connsiteY38" fmla="*/ 198480 h 2081575"/>
              <a:gd name="connsiteX39" fmla="*/ 1104009 w 1508832"/>
              <a:gd name="connsiteY39" fmla="*/ 56240 h 2081575"/>
              <a:gd name="connsiteX0" fmla="*/ 1104009 w 1508832"/>
              <a:gd name="connsiteY0" fmla="*/ 56240 h 2081575"/>
              <a:gd name="connsiteX1" fmla="*/ 1180844 w 1508832"/>
              <a:gd name="connsiteY1" fmla="*/ 3535 h 2081575"/>
              <a:gd name="connsiteX2" fmla="*/ 1306574 w 1508832"/>
              <a:gd name="connsiteY2" fmla="*/ 145775 h 2081575"/>
              <a:gd name="connsiteX3" fmla="*/ 1439289 w 1508832"/>
              <a:gd name="connsiteY3" fmla="*/ 20680 h 2081575"/>
              <a:gd name="connsiteX4" fmla="*/ 1507234 w 1508832"/>
              <a:gd name="connsiteY4" fmla="*/ 90530 h 2081575"/>
              <a:gd name="connsiteX5" fmla="*/ 1375154 w 1508832"/>
              <a:gd name="connsiteY5" fmla="*/ 229595 h 2081575"/>
              <a:gd name="connsiteX6" fmla="*/ 1404364 w 1508832"/>
              <a:gd name="connsiteY6" fmla="*/ 665840 h 2081575"/>
              <a:gd name="connsiteX7" fmla="*/ 1337689 w 1508832"/>
              <a:gd name="connsiteY7" fmla="*/ 1285600 h 2081575"/>
              <a:gd name="connsiteX8" fmla="*/ 1228469 w 1508832"/>
              <a:gd name="connsiteY8" fmla="*/ 1577700 h 2081575"/>
              <a:gd name="connsiteX9" fmla="*/ 1024634 w 1508832"/>
              <a:gd name="connsiteY9" fmla="*/ 1885675 h 2081575"/>
              <a:gd name="connsiteX10" fmla="*/ 1244979 w 1508832"/>
              <a:gd name="connsiteY10" fmla="*/ 1668505 h 2081575"/>
              <a:gd name="connsiteX11" fmla="*/ 1354834 w 1508832"/>
              <a:gd name="connsiteY11" fmla="*/ 1628500 h 2081575"/>
              <a:gd name="connsiteX12" fmla="*/ 1381504 w 1508832"/>
              <a:gd name="connsiteY12" fmla="*/ 1724385 h 2081575"/>
              <a:gd name="connsiteX13" fmla="*/ 1255139 w 1508832"/>
              <a:gd name="connsiteY13" fmla="*/ 1778360 h 2081575"/>
              <a:gd name="connsiteX14" fmla="*/ 1097024 w 1508832"/>
              <a:gd name="connsiteY14" fmla="*/ 1949175 h 2081575"/>
              <a:gd name="connsiteX15" fmla="*/ 910969 w 1508832"/>
              <a:gd name="connsiteY15" fmla="*/ 2081255 h 2081575"/>
              <a:gd name="connsiteX16" fmla="*/ 852549 w 1508832"/>
              <a:gd name="connsiteY16" fmla="*/ 1975210 h 2081575"/>
              <a:gd name="connsiteX17" fmla="*/ 1025269 w 1508832"/>
              <a:gd name="connsiteY17" fmla="*/ 1658345 h 2081575"/>
              <a:gd name="connsiteX18" fmla="*/ 1180209 w 1508832"/>
              <a:gd name="connsiteY18" fmla="*/ 1331320 h 2081575"/>
              <a:gd name="connsiteX19" fmla="*/ 1237359 w 1508832"/>
              <a:gd name="connsiteY19" fmla="*/ 1024615 h 2081575"/>
              <a:gd name="connsiteX20" fmla="*/ 1225929 w 1508832"/>
              <a:gd name="connsiteY20" fmla="*/ 797920 h 2081575"/>
              <a:gd name="connsiteX21" fmla="*/ 1073529 w 1508832"/>
              <a:gd name="connsiteY21" fmla="*/ 615040 h 2081575"/>
              <a:gd name="connsiteX22" fmla="*/ 900809 w 1508832"/>
              <a:gd name="connsiteY22" fmla="*/ 482960 h 2081575"/>
              <a:gd name="connsiteX23" fmla="*/ 824609 w 1508832"/>
              <a:gd name="connsiteY23" fmla="*/ 396600 h 2081575"/>
              <a:gd name="connsiteX24" fmla="*/ 753489 w 1508832"/>
              <a:gd name="connsiteY24" fmla="*/ 310240 h 2081575"/>
              <a:gd name="connsiteX25" fmla="*/ 783969 w 1508832"/>
              <a:gd name="connsiteY25" fmla="*/ 447400 h 2081575"/>
              <a:gd name="connsiteX26" fmla="*/ 596009 w 1508832"/>
              <a:gd name="connsiteY26" fmla="*/ 808080 h 2081575"/>
              <a:gd name="connsiteX27" fmla="*/ 433449 w 1508832"/>
              <a:gd name="connsiteY27" fmla="*/ 1102720 h 2081575"/>
              <a:gd name="connsiteX28" fmla="*/ 67689 w 1508832"/>
              <a:gd name="connsiteY28" fmla="*/ 1077320 h 2081575"/>
              <a:gd name="connsiteX29" fmla="*/ 37209 w 1508832"/>
              <a:gd name="connsiteY29" fmla="*/ 716640 h 2081575"/>
              <a:gd name="connsiteX30" fmla="*/ 469009 w 1508832"/>
              <a:gd name="connsiteY30" fmla="*/ 330560 h 2081575"/>
              <a:gd name="connsiteX31" fmla="*/ 550289 w 1508832"/>
              <a:gd name="connsiteY31" fmla="*/ 81640 h 2081575"/>
              <a:gd name="connsiteX32" fmla="*/ 773809 w 1508832"/>
              <a:gd name="connsiteY32" fmla="*/ 91800 h 2081575"/>
              <a:gd name="connsiteX33" fmla="*/ 880489 w 1508832"/>
              <a:gd name="connsiteY33" fmla="*/ 228960 h 2081575"/>
              <a:gd name="connsiteX34" fmla="*/ 982089 w 1508832"/>
              <a:gd name="connsiteY34" fmla="*/ 325480 h 2081575"/>
              <a:gd name="connsiteX35" fmla="*/ 1078609 w 1508832"/>
              <a:gd name="connsiteY35" fmla="*/ 452480 h 2081575"/>
              <a:gd name="connsiteX36" fmla="*/ 1259584 w 1508832"/>
              <a:gd name="connsiteY36" fmla="*/ 681080 h 2081575"/>
              <a:gd name="connsiteX37" fmla="*/ 1241169 w 1508832"/>
              <a:gd name="connsiteY37" fmla="*/ 315320 h 2081575"/>
              <a:gd name="connsiteX38" fmla="*/ 1225929 w 1508832"/>
              <a:gd name="connsiteY38" fmla="*/ 198480 h 2081575"/>
              <a:gd name="connsiteX39" fmla="*/ 1104009 w 1508832"/>
              <a:gd name="connsiteY39" fmla="*/ 56240 h 2081575"/>
              <a:gd name="connsiteX0" fmla="*/ 1104009 w 1508832"/>
              <a:gd name="connsiteY0" fmla="*/ 56240 h 2081255"/>
              <a:gd name="connsiteX1" fmla="*/ 1180844 w 1508832"/>
              <a:gd name="connsiteY1" fmla="*/ 3535 h 2081255"/>
              <a:gd name="connsiteX2" fmla="*/ 1306574 w 1508832"/>
              <a:gd name="connsiteY2" fmla="*/ 145775 h 2081255"/>
              <a:gd name="connsiteX3" fmla="*/ 1439289 w 1508832"/>
              <a:gd name="connsiteY3" fmla="*/ 20680 h 2081255"/>
              <a:gd name="connsiteX4" fmla="*/ 1507234 w 1508832"/>
              <a:gd name="connsiteY4" fmla="*/ 90530 h 2081255"/>
              <a:gd name="connsiteX5" fmla="*/ 1375154 w 1508832"/>
              <a:gd name="connsiteY5" fmla="*/ 229595 h 2081255"/>
              <a:gd name="connsiteX6" fmla="*/ 1404364 w 1508832"/>
              <a:gd name="connsiteY6" fmla="*/ 665840 h 2081255"/>
              <a:gd name="connsiteX7" fmla="*/ 1337689 w 1508832"/>
              <a:gd name="connsiteY7" fmla="*/ 1285600 h 2081255"/>
              <a:gd name="connsiteX8" fmla="*/ 1228469 w 1508832"/>
              <a:gd name="connsiteY8" fmla="*/ 1577700 h 2081255"/>
              <a:gd name="connsiteX9" fmla="*/ 1024634 w 1508832"/>
              <a:gd name="connsiteY9" fmla="*/ 1885675 h 2081255"/>
              <a:gd name="connsiteX10" fmla="*/ 1244979 w 1508832"/>
              <a:gd name="connsiteY10" fmla="*/ 1668505 h 2081255"/>
              <a:gd name="connsiteX11" fmla="*/ 1354834 w 1508832"/>
              <a:gd name="connsiteY11" fmla="*/ 1628500 h 2081255"/>
              <a:gd name="connsiteX12" fmla="*/ 1381504 w 1508832"/>
              <a:gd name="connsiteY12" fmla="*/ 1724385 h 2081255"/>
              <a:gd name="connsiteX13" fmla="*/ 1255139 w 1508832"/>
              <a:gd name="connsiteY13" fmla="*/ 1778360 h 2081255"/>
              <a:gd name="connsiteX14" fmla="*/ 1097024 w 1508832"/>
              <a:gd name="connsiteY14" fmla="*/ 1949175 h 2081255"/>
              <a:gd name="connsiteX15" fmla="*/ 910969 w 1508832"/>
              <a:gd name="connsiteY15" fmla="*/ 2081255 h 2081255"/>
              <a:gd name="connsiteX16" fmla="*/ 852549 w 1508832"/>
              <a:gd name="connsiteY16" fmla="*/ 1975210 h 2081255"/>
              <a:gd name="connsiteX17" fmla="*/ 1025269 w 1508832"/>
              <a:gd name="connsiteY17" fmla="*/ 1658345 h 2081255"/>
              <a:gd name="connsiteX18" fmla="*/ 1180209 w 1508832"/>
              <a:gd name="connsiteY18" fmla="*/ 1331320 h 2081255"/>
              <a:gd name="connsiteX19" fmla="*/ 1237359 w 1508832"/>
              <a:gd name="connsiteY19" fmla="*/ 1024615 h 2081255"/>
              <a:gd name="connsiteX20" fmla="*/ 1225929 w 1508832"/>
              <a:gd name="connsiteY20" fmla="*/ 797920 h 2081255"/>
              <a:gd name="connsiteX21" fmla="*/ 1073529 w 1508832"/>
              <a:gd name="connsiteY21" fmla="*/ 615040 h 2081255"/>
              <a:gd name="connsiteX22" fmla="*/ 900809 w 1508832"/>
              <a:gd name="connsiteY22" fmla="*/ 482960 h 2081255"/>
              <a:gd name="connsiteX23" fmla="*/ 824609 w 1508832"/>
              <a:gd name="connsiteY23" fmla="*/ 396600 h 2081255"/>
              <a:gd name="connsiteX24" fmla="*/ 753489 w 1508832"/>
              <a:gd name="connsiteY24" fmla="*/ 310240 h 2081255"/>
              <a:gd name="connsiteX25" fmla="*/ 783969 w 1508832"/>
              <a:gd name="connsiteY25" fmla="*/ 447400 h 2081255"/>
              <a:gd name="connsiteX26" fmla="*/ 596009 w 1508832"/>
              <a:gd name="connsiteY26" fmla="*/ 808080 h 2081255"/>
              <a:gd name="connsiteX27" fmla="*/ 433449 w 1508832"/>
              <a:gd name="connsiteY27" fmla="*/ 1102720 h 2081255"/>
              <a:gd name="connsiteX28" fmla="*/ 67689 w 1508832"/>
              <a:gd name="connsiteY28" fmla="*/ 1077320 h 2081255"/>
              <a:gd name="connsiteX29" fmla="*/ 37209 w 1508832"/>
              <a:gd name="connsiteY29" fmla="*/ 716640 h 2081255"/>
              <a:gd name="connsiteX30" fmla="*/ 469009 w 1508832"/>
              <a:gd name="connsiteY30" fmla="*/ 330560 h 2081255"/>
              <a:gd name="connsiteX31" fmla="*/ 550289 w 1508832"/>
              <a:gd name="connsiteY31" fmla="*/ 81640 h 2081255"/>
              <a:gd name="connsiteX32" fmla="*/ 773809 w 1508832"/>
              <a:gd name="connsiteY32" fmla="*/ 91800 h 2081255"/>
              <a:gd name="connsiteX33" fmla="*/ 880489 w 1508832"/>
              <a:gd name="connsiteY33" fmla="*/ 228960 h 2081255"/>
              <a:gd name="connsiteX34" fmla="*/ 982089 w 1508832"/>
              <a:gd name="connsiteY34" fmla="*/ 325480 h 2081255"/>
              <a:gd name="connsiteX35" fmla="*/ 1078609 w 1508832"/>
              <a:gd name="connsiteY35" fmla="*/ 452480 h 2081255"/>
              <a:gd name="connsiteX36" fmla="*/ 1259584 w 1508832"/>
              <a:gd name="connsiteY36" fmla="*/ 681080 h 2081255"/>
              <a:gd name="connsiteX37" fmla="*/ 1241169 w 1508832"/>
              <a:gd name="connsiteY37" fmla="*/ 315320 h 2081255"/>
              <a:gd name="connsiteX38" fmla="*/ 1225929 w 1508832"/>
              <a:gd name="connsiteY38" fmla="*/ 198480 h 2081255"/>
              <a:gd name="connsiteX39" fmla="*/ 1104009 w 1508832"/>
              <a:gd name="connsiteY39" fmla="*/ 56240 h 2081255"/>
              <a:gd name="connsiteX0" fmla="*/ 1104009 w 1508832"/>
              <a:gd name="connsiteY0" fmla="*/ 56240 h 2081255"/>
              <a:gd name="connsiteX1" fmla="*/ 1180844 w 1508832"/>
              <a:gd name="connsiteY1" fmla="*/ 3535 h 2081255"/>
              <a:gd name="connsiteX2" fmla="*/ 1306574 w 1508832"/>
              <a:gd name="connsiteY2" fmla="*/ 145775 h 2081255"/>
              <a:gd name="connsiteX3" fmla="*/ 1439289 w 1508832"/>
              <a:gd name="connsiteY3" fmla="*/ 20680 h 2081255"/>
              <a:gd name="connsiteX4" fmla="*/ 1507234 w 1508832"/>
              <a:gd name="connsiteY4" fmla="*/ 90530 h 2081255"/>
              <a:gd name="connsiteX5" fmla="*/ 1375154 w 1508832"/>
              <a:gd name="connsiteY5" fmla="*/ 229595 h 2081255"/>
              <a:gd name="connsiteX6" fmla="*/ 1404364 w 1508832"/>
              <a:gd name="connsiteY6" fmla="*/ 665840 h 2081255"/>
              <a:gd name="connsiteX7" fmla="*/ 1337689 w 1508832"/>
              <a:gd name="connsiteY7" fmla="*/ 1285600 h 2081255"/>
              <a:gd name="connsiteX8" fmla="*/ 1228469 w 1508832"/>
              <a:gd name="connsiteY8" fmla="*/ 1577700 h 2081255"/>
              <a:gd name="connsiteX9" fmla="*/ 1024634 w 1508832"/>
              <a:gd name="connsiteY9" fmla="*/ 1885675 h 2081255"/>
              <a:gd name="connsiteX10" fmla="*/ 1244979 w 1508832"/>
              <a:gd name="connsiteY10" fmla="*/ 1668505 h 2081255"/>
              <a:gd name="connsiteX11" fmla="*/ 1354834 w 1508832"/>
              <a:gd name="connsiteY11" fmla="*/ 1628500 h 2081255"/>
              <a:gd name="connsiteX12" fmla="*/ 1381504 w 1508832"/>
              <a:gd name="connsiteY12" fmla="*/ 1724385 h 2081255"/>
              <a:gd name="connsiteX13" fmla="*/ 1255139 w 1508832"/>
              <a:gd name="connsiteY13" fmla="*/ 1778360 h 2081255"/>
              <a:gd name="connsiteX14" fmla="*/ 1097024 w 1508832"/>
              <a:gd name="connsiteY14" fmla="*/ 1949175 h 2081255"/>
              <a:gd name="connsiteX15" fmla="*/ 910969 w 1508832"/>
              <a:gd name="connsiteY15" fmla="*/ 2081255 h 2081255"/>
              <a:gd name="connsiteX16" fmla="*/ 852549 w 1508832"/>
              <a:gd name="connsiteY16" fmla="*/ 1975210 h 2081255"/>
              <a:gd name="connsiteX17" fmla="*/ 1025269 w 1508832"/>
              <a:gd name="connsiteY17" fmla="*/ 1658345 h 2081255"/>
              <a:gd name="connsiteX18" fmla="*/ 1180209 w 1508832"/>
              <a:gd name="connsiteY18" fmla="*/ 1331320 h 2081255"/>
              <a:gd name="connsiteX19" fmla="*/ 1237359 w 1508832"/>
              <a:gd name="connsiteY19" fmla="*/ 1024615 h 2081255"/>
              <a:gd name="connsiteX20" fmla="*/ 1225929 w 1508832"/>
              <a:gd name="connsiteY20" fmla="*/ 797920 h 2081255"/>
              <a:gd name="connsiteX21" fmla="*/ 1073529 w 1508832"/>
              <a:gd name="connsiteY21" fmla="*/ 615040 h 2081255"/>
              <a:gd name="connsiteX22" fmla="*/ 940814 w 1508832"/>
              <a:gd name="connsiteY22" fmla="*/ 488675 h 2081255"/>
              <a:gd name="connsiteX23" fmla="*/ 824609 w 1508832"/>
              <a:gd name="connsiteY23" fmla="*/ 396600 h 2081255"/>
              <a:gd name="connsiteX24" fmla="*/ 753489 w 1508832"/>
              <a:gd name="connsiteY24" fmla="*/ 310240 h 2081255"/>
              <a:gd name="connsiteX25" fmla="*/ 783969 w 1508832"/>
              <a:gd name="connsiteY25" fmla="*/ 447400 h 2081255"/>
              <a:gd name="connsiteX26" fmla="*/ 596009 w 1508832"/>
              <a:gd name="connsiteY26" fmla="*/ 808080 h 2081255"/>
              <a:gd name="connsiteX27" fmla="*/ 433449 w 1508832"/>
              <a:gd name="connsiteY27" fmla="*/ 1102720 h 2081255"/>
              <a:gd name="connsiteX28" fmla="*/ 67689 w 1508832"/>
              <a:gd name="connsiteY28" fmla="*/ 1077320 h 2081255"/>
              <a:gd name="connsiteX29" fmla="*/ 37209 w 1508832"/>
              <a:gd name="connsiteY29" fmla="*/ 716640 h 2081255"/>
              <a:gd name="connsiteX30" fmla="*/ 469009 w 1508832"/>
              <a:gd name="connsiteY30" fmla="*/ 330560 h 2081255"/>
              <a:gd name="connsiteX31" fmla="*/ 550289 w 1508832"/>
              <a:gd name="connsiteY31" fmla="*/ 81640 h 2081255"/>
              <a:gd name="connsiteX32" fmla="*/ 773809 w 1508832"/>
              <a:gd name="connsiteY32" fmla="*/ 91800 h 2081255"/>
              <a:gd name="connsiteX33" fmla="*/ 880489 w 1508832"/>
              <a:gd name="connsiteY33" fmla="*/ 228960 h 2081255"/>
              <a:gd name="connsiteX34" fmla="*/ 982089 w 1508832"/>
              <a:gd name="connsiteY34" fmla="*/ 325480 h 2081255"/>
              <a:gd name="connsiteX35" fmla="*/ 1078609 w 1508832"/>
              <a:gd name="connsiteY35" fmla="*/ 452480 h 2081255"/>
              <a:gd name="connsiteX36" fmla="*/ 1259584 w 1508832"/>
              <a:gd name="connsiteY36" fmla="*/ 681080 h 2081255"/>
              <a:gd name="connsiteX37" fmla="*/ 1241169 w 1508832"/>
              <a:gd name="connsiteY37" fmla="*/ 315320 h 2081255"/>
              <a:gd name="connsiteX38" fmla="*/ 1225929 w 1508832"/>
              <a:gd name="connsiteY38" fmla="*/ 198480 h 2081255"/>
              <a:gd name="connsiteX39" fmla="*/ 1104009 w 1508832"/>
              <a:gd name="connsiteY39" fmla="*/ 56240 h 2081255"/>
              <a:gd name="connsiteX0" fmla="*/ 1104009 w 1508832"/>
              <a:gd name="connsiteY0" fmla="*/ 56240 h 2081255"/>
              <a:gd name="connsiteX1" fmla="*/ 1180844 w 1508832"/>
              <a:gd name="connsiteY1" fmla="*/ 3535 h 2081255"/>
              <a:gd name="connsiteX2" fmla="*/ 1306574 w 1508832"/>
              <a:gd name="connsiteY2" fmla="*/ 145775 h 2081255"/>
              <a:gd name="connsiteX3" fmla="*/ 1439289 w 1508832"/>
              <a:gd name="connsiteY3" fmla="*/ 20680 h 2081255"/>
              <a:gd name="connsiteX4" fmla="*/ 1507234 w 1508832"/>
              <a:gd name="connsiteY4" fmla="*/ 90530 h 2081255"/>
              <a:gd name="connsiteX5" fmla="*/ 1375154 w 1508832"/>
              <a:gd name="connsiteY5" fmla="*/ 229595 h 2081255"/>
              <a:gd name="connsiteX6" fmla="*/ 1404364 w 1508832"/>
              <a:gd name="connsiteY6" fmla="*/ 665840 h 2081255"/>
              <a:gd name="connsiteX7" fmla="*/ 1337689 w 1508832"/>
              <a:gd name="connsiteY7" fmla="*/ 1285600 h 2081255"/>
              <a:gd name="connsiteX8" fmla="*/ 1228469 w 1508832"/>
              <a:gd name="connsiteY8" fmla="*/ 1577700 h 2081255"/>
              <a:gd name="connsiteX9" fmla="*/ 1024634 w 1508832"/>
              <a:gd name="connsiteY9" fmla="*/ 1885675 h 2081255"/>
              <a:gd name="connsiteX10" fmla="*/ 1244979 w 1508832"/>
              <a:gd name="connsiteY10" fmla="*/ 1668505 h 2081255"/>
              <a:gd name="connsiteX11" fmla="*/ 1354834 w 1508832"/>
              <a:gd name="connsiteY11" fmla="*/ 1628500 h 2081255"/>
              <a:gd name="connsiteX12" fmla="*/ 1381504 w 1508832"/>
              <a:gd name="connsiteY12" fmla="*/ 1724385 h 2081255"/>
              <a:gd name="connsiteX13" fmla="*/ 1255139 w 1508832"/>
              <a:gd name="connsiteY13" fmla="*/ 1778360 h 2081255"/>
              <a:gd name="connsiteX14" fmla="*/ 1097024 w 1508832"/>
              <a:gd name="connsiteY14" fmla="*/ 1949175 h 2081255"/>
              <a:gd name="connsiteX15" fmla="*/ 910969 w 1508832"/>
              <a:gd name="connsiteY15" fmla="*/ 2081255 h 2081255"/>
              <a:gd name="connsiteX16" fmla="*/ 852549 w 1508832"/>
              <a:gd name="connsiteY16" fmla="*/ 1975210 h 2081255"/>
              <a:gd name="connsiteX17" fmla="*/ 1025269 w 1508832"/>
              <a:gd name="connsiteY17" fmla="*/ 1658345 h 2081255"/>
              <a:gd name="connsiteX18" fmla="*/ 1180209 w 1508832"/>
              <a:gd name="connsiteY18" fmla="*/ 1331320 h 2081255"/>
              <a:gd name="connsiteX19" fmla="*/ 1237359 w 1508832"/>
              <a:gd name="connsiteY19" fmla="*/ 1024615 h 2081255"/>
              <a:gd name="connsiteX20" fmla="*/ 1225929 w 1508832"/>
              <a:gd name="connsiteY20" fmla="*/ 797920 h 2081255"/>
              <a:gd name="connsiteX21" fmla="*/ 1073529 w 1508832"/>
              <a:gd name="connsiteY21" fmla="*/ 615040 h 2081255"/>
              <a:gd name="connsiteX22" fmla="*/ 940814 w 1508832"/>
              <a:gd name="connsiteY22" fmla="*/ 488675 h 2081255"/>
              <a:gd name="connsiteX23" fmla="*/ 855089 w 1508832"/>
              <a:gd name="connsiteY23" fmla="*/ 381360 h 2081255"/>
              <a:gd name="connsiteX24" fmla="*/ 753489 w 1508832"/>
              <a:gd name="connsiteY24" fmla="*/ 310240 h 2081255"/>
              <a:gd name="connsiteX25" fmla="*/ 783969 w 1508832"/>
              <a:gd name="connsiteY25" fmla="*/ 447400 h 2081255"/>
              <a:gd name="connsiteX26" fmla="*/ 596009 w 1508832"/>
              <a:gd name="connsiteY26" fmla="*/ 808080 h 2081255"/>
              <a:gd name="connsiteX27" fmla="*/ 433449 w 1508832"/>
              <a:gd name="connsiteY27" fmla="*/ 1102720 h 2081255"/>
              <a:gd name="connsiteX28" fmla="*/ 67689 w 1508832"/>
              <a:gd name="connsiteY28" fmla="*/ 1077320 h 2081255"/>
              <a:gd name="connsiteX29" fmla="*/ 37209 w 1508832"/>
              <a:gd name="connsiteY29" fmla="*/ 716640 h 2081255"/>
              <a:gd name="connsiteX30" fmla="*/ 469009 w 1508832"/>
              <a:gd name="connsiteY30" fmla="*/ 330560 h 2081255"/>
              <a:gd name="connsiteX31" fmla="*/ 550289 w 1508832"/>
              <a:gd name="connsiteY31" fmla="*/ 81640 h 2081255"/>
              <a:gd name="connsiteX32" fmla="*/ 773809 w 1508832"/>
              <a:gd name="connsiteY32" fmla="*/ 91800 h 2081255"/>
              <a:gd name="connsiteX33" fmla="*/ 880489 w 1508832"/>
              <a:gd name="connsiteY33" fmla="*/ 228960 h 2081255"/>
              <a:gd name="connsiteX34" fmla="*/ 982089 w 1508832"/>
              <a:gd name="connsiteY34" fmla="*/ 325480 h 2081255"/>
              <a:gd name="connsiteX35" fmla="*/ 1078609 w 1508832"/>
              <a:gd name="connsiteY35" fmla="*/ 452480 h 2081255"/>
              <a:gd name="connsiteX36" fmla="*/ 1259584 w 1508832"/>
              <a:gd name="connsiteY36" fmla="*/ 681080 h 2081255"/>
              <a:gd name="connsiteX37" fmla="*/ 1241169 w 1508832"/>
              <a:gd name="connsiteY37" fmla="*/ 315320 h 2081255"/>
              <a:gd name="connsiteX38" fmla="*/ 1225929 w 1508832"/>
              <a:gd name="connsiteY38" fmla="*/ 198480 h 2081255"/>
              <a:gd name="connsiteX39" fmla="*/ 1104009 w 1508832"/>
              <a:gd name="connsiteY39" fmla="*/ 56240 h 2081255"/>
              <a:gd name="connsiteX0" fmla="*/ 1104009 w 1508832"/>
              <a:gd name="connsiteY0" fmla="*/ 56240 h 2081255"/>
              <a:gd name="connsiteX1" fmla="*/ 1180844 w 1508832"/>
              <a:gd name="connsiteY1" fmla="*/ 3535 h 2081255"/>
              <a:gd name="connsiteX2" fmla="*/ 1306574 w 1508832"/>
              <a:gd name="connsiteY2" fmla="*/ 145775 h 2081255"/>
              <a:gd name="connsiteX3" fmla="*/ 1439289 w 1508832"/>
              <a:gd name="connsiteY3" fmla="*/ 20680 h 2081255"/>
              <a:gd name="connsiteX4" fmla="*/ 1507234 w 1508832"/>
              <a:gd name="connsiteY4" fmla="*/ 90530 h 2081255"/>
              <a:gd name="connsiteX5" fmla="*/ 1375154 w 1508832"/>
              <a:gd name="connsiteY5" fmla="*/ 229595 h 2081255"/>
              <a:gd name="connsiteX6" fmla="*/ 1404364 w 1508832"/>
              <a:gd name="connsiteY6" fmla="*/ 665840 h 2081255"/>
              <a:gd name="connsiteX7" fmla="*/ 1337689 w 1508832"/>
              <a:gd name="connsiteY7" fmla="*/ 1285600 h 2081255"/>
              <a:gd name="connsiteX8" fmla="*/ 1228469 w 1508832"/>
              <a:gd name="connsiteY8" fmla="*/ 1577700 h 2081255"/>
              <a:gd name="connsiteX9" fmla="*/ 1024634 w 1508832"/>
              <a:gd name="connsiteY9" fmla="*/ 1885675 h 2081255"/>
              <a:gd name="connsiteX10" fmla="*/ 1244979 w 1508832"/>
              <a:gd name="connsiteY10" fmla="*/ 1668505 h 2081255"/>
              <a:gd name="connsiteX11" fmla="*/ 1354834 w 1508832"/>
              <a:gd name="connsiteY11" fmla="*/ 1628500 h 2081255"/>
              <a:gd name="connsiteX12" fmla="*/ 1381504 w 1508832"/>
              <a:gd name="connsiteY12" fmla="*/ 1724385 h 2081255"/>
              <a:gd name="connsiteX13" fmla="*/ 1255139 w 1508832"/>
              <a:gd name="connsiteY13" fmla="*/ 1778360 h 2081255"/>
              <a:gd name="connsiteX14" fmla="*/ 1097024 w 1508832"/>
              <a:gd name="connsiteY14" fmla="*/ 1949175 h 2081255"/>
              <a:gd name="connsiteX15" fmla="*/ 910969 w 1508832"/>
              <a:gd name="connsiteY15" fmla="*/ 2081255 h 2081255"/>
              <a:gd name="connsiteX16" fmla="*/ 852549 w 1508832"/>
              <a:gd name="connsiteY16" fmla="*/ 1975210 h 2081255"/>
              <a:gd name="connsiteX17" fmla="*/ 1025269 w 1508832"/>
              <a:gd name="connsiteY17" fmla="*/ 1658345 h 2081255"/>
              <a:gd name="connsiteX18" fmla="*/ 1180209 w 1508832"/>
              <a:gd name="connsiteY18" fmla="*/ 1331320 h 2081255"/>
              <a:gd name="connsiteX19" fmla="*/ 1237359 w 1508832"/>
              <a:gd name="connsiteY19" fmla="*/ 1024615 h 2081255"/>
              <a:gd name="connsiteX20" fmla="*/ 1225929 w 1508832"/>
              <a:gd name="connsiteY20" fmla="*/ 797920 h 2081255"/>
              <a:gd name="connsiteX21" fmla="*/ 1073529 w 1508832"/>
              <a:gd name="connsiteY21" fmla="*/ 615040 h 2081255"/>
              <a:gd name="connsiteX22" fmla="*/ 940814 w 1508832"/>
              <a:gd name="connsiteY22" fmla="*/ 488675 h 2081255"/>
              <a:gd name="connsiteX23" fmla="*/ 855089 w 1508832"/>
              <a:gd name="connsiteY23" fmla="*/ 381360 h 2081255"/>
              <a:gd name="connsiteX24" fmla="*/ 753489 w 1508832"/>
              <a:gd name="connsiteY24" fmla="*/ 310240 h 2081255"/>
              <a:gd name="connsiteX25" fmla="*/ 755394 w 1508832"/>
              <a:gd name="connsiteY25" fmla="*/ 523600 h 2081255"/>
              <a:gd name="connsiteX26" fmla="*/ 596009 w 1508832"/>
              <a:gd name="connsiteY26" fmla="*/ 808080 h 2081255"/>
              <a:gd name="connsiteX27" fmla="*/ 433449 w 1508832"/>
              <a:gd name="connsiteY27" fmla="*/ 1102720 h 2081255"/>
              <a:gd name="connsiteX28" fmla="*/ 67689 w 1508832"/>
              <a:gd name="connsiteY28" fmla="*/ 1077320 h 2081255"/>
              <a:gd name="connsiteX29" fmla="*/ 37209 w 1508832"/>
              <a:gd name="connsiteY29" fmla="*/ 716640 h 2081255"/>
              <a:gd name="connsiteX30" fmla="*/ 469009 w 1508832"/>
              <a:gd name="connsiteY30" fmla="*/ 330560 h 2081255"/>
              <a:gd name="connsiteX31" fmla="*/ 550289 w 1508832"/>
              <a:gd name="connsiteY31" fmla="*/ 81640 h 2081255"/>
              <a:gd name="connsiteX32" fmla="*/ 773809 w 1508832"/>
              <a:gd name="connsiteY32" fmla="*/ 91800 h 2081255"/>
              <a:gd name="connsiteX33" fmla="*/ 880489 w 1508832"/>
              <a:gd name="connsiteY33" fmla="*/ 228960 h 2081255"/>
              <a:gd name="connsiteX34" fmla="*/ 982089 w 1508832"/>
              <a:gd name="connsiteY34" fmla="*/ 325480 h 2081255"/>
              <a:gd name="connsiteX35" fmla="*/ 1078609 w 1508832"/>
              <a:gd name="connsiteY35" fmla="*/ 452480 h 2081255"/>
              <a:gd name="connsiteX36" fmla="*/ 1259584 w 1508832"/>
              <a:gd name="connsiteY36" fmla="*/ 681080 h 2081255"/>
              <a:gd name="connsiteX37" fmla="*/ 1241169 w 1508832"/>
              <a:gd name="connsiteY37" fmla="*/ 315320 h 2081255"/>
              <a:gd name="connsiteX38" fmla="*/ 1225929 w 1508832"/>
              <a:gd name="connsiteY38" fmla="*/ 198480 h 2081255"/>
              <a:gd name="connsiteX39" fmla="*/ 1104009 w 1508832"/>
              <a:gd name="connsiteY39" fmla="*/ 56240 h 2081255"/>
              <a:gd name="connsiteX0" fmla="*/ 1104009 w 1508832"/>
              <a:gd name="connsiteY0" fmla="*/ 56240 h 2081255"/>
              <a:gd name="connsiteX1" fmla="*/ 1180844 w 1508832"/>
              <a:gd name="connsiteY1" fmla="*/ 3535 h 2081255"/>
              <a:gd name="connsiteX2" fmla="*/ 1306574 w 1508832"/>
              <a:gd name="connsiteY2" fmla="*/ 145775 h 2081255"/>
              <a:gd name="connsiteX3" fmla="*/ 1439289 w 1508832"/>
              <a:gd name="connsiteY3" fmla="*/ 20680 h 2081255"/>
              <a:gd name="connsiteX4" fmla="*/ 1507234 w 1508832"/>
              <a:gd name="connsiteY4" fmla="*/ 90530 h 2081255"/>
              <a:gd name="connsiteX5" fmla="*/ 1375154 w 1508832"/>
              <a:gd name="connsiteY5" fmla="*/ 229595 h 2081255"/>
              <a:gd name="connsiteX6" fmla="*/ 1404364 w 1508832"/>
              <a:gd name="connsiteY6" fmla="*/ 665840 h 2081255"/>
              <a:gd name="connsiteX7" fmla="*/ 1337689 w 1508832"/>
              <a:gd name="connsiteY7" fmla="*/ 1285600 h 2081255"/>
              <a:gd name="connsiteX8" fmla="*/ 1228469 w 1508832"/>
              <a:gd name="connsiteY8" fmla="*/ 1577700 h 2081255"/>
              <a:gd name="connsiteX9" fmla="*/ 1024634 w 1508832"/>
              <a:gd name="connsiteY9" fmla="*/ 1885675 h 2081255"/>
              <a:gd name="connsiteX10" fmla="*/ 1244979 w 1508832"/>
              <a:gd name="connsiteY10" fmla="*/ 1668505 h 2081255"/>
              <a:gd name="connsiteX11" fmla="*/ 1354834 w 1508832"/>
              <a:gd name="connsiteY11" fmla="*/ 1628500 h 2081255"/>
              <a:gd name="connsiteX12" fmla="*/ 1381504 w 1508832"/>
              <a:gd name="connsiteY12" fmla="*/ 1724385 h 2081255"/>
              <a:gd name="connsiteX13" fmla="*/ 1255139 w 1508832"/>
              <a:gd name="connsiteY13" fmla="*/ 1778360 h 2081255"/>
              <a:gd name="connsiteX14" fmla="*/ 1097024 w 1508832"/>
              <a:gd name="connsiteY14" fmla="*/ 1949175 h 2081255"/>
              <a:gd name="connsiteX15" fmla="*/ 910969 w 1508832"/>
              <a:gd name="connsiteY15" fmla="*/ 2081255 h 2081255"/>
              <a:gd name="connsiteX16" fmla="*/ 852549 w 1508832"/>
              <a:gd name="connsiteY16" fmla="*/ 1975210 h 2081255"/>
              <a:gd name="connsiteX17" fmla="*/ 1025269 w 1508832"/>
              <a:gd name="connsiteY17" fmla="*/ 1658345 h 2081255"/>
              <a:gd name="connsiteX18" fmla="*/ 1180209 w 1508832"/>
              <a:gd name="connsiteY18" fmla="*/ 1331320 h 2081255"/>
              <a:gd name="connsiteX19" fmla="*/ 1237359 w 1508832"/>
              <a:gd name="connsiteY19" fmla="*/ 1024615 h 2081255"/>
              <a:gd name="connsiteX20" fmla="*/ 1225929 w 1508832"/>
              <a:gd name="connsiteY20" fmla="*/ 797920 h 2081255"/>
              <a:gd name="connsiteX21" fmla="*/ 1073529 w 1508832"/>
              <a:gd name="connsiteY21" fmla="*/ 615040 h 2081255"/>
              <a:gd name="connsiteX22" fmla="*/ 940814 w 1508832"/>
              <a:gd name="connsiteY22" fmla="*/ 488675 h 2081255"/>
              <a:gd name="connsiteX23" fmla="*/ 855089 w 1508832"/>
              <a:gd name="connsiteY23" fmla="*/ 381360 h 2081255"/>
              <a:gd name="connsiteX24" fmla="*/ 753489 w 1508832"/>
              <a:gd name="connsiteY24" fmla="*/ 310240 h 2081255"/>
              <a:gd name="connsiteX25" fmla="*/ 755394 w 1508832"/>
              <a:gd name="connsiteY25" fmla="*/ 523600 h 2081255"/>
              <a:gd name="connsiteX26" fmla="*/ 582674 w 1508832"/>
              <a:gd name="connsiteY26" fmla="*/ 798555 h 2081255"/>
              <a:gd name="connsiteX27" fmla="*/ 433449 w 1508832"/>
              <a:gd name="connsiteY27" fmla="*/ 1102720 h 2081255"/>
              <a:gd name="connsiteX28" fmla="*/ 67689 w 1508832"/>
              <a:gd name="connsiteY28" fmla="*/ 1077320 h 2081255"/>
              <a:gd name="connsiteX29" fmla="*/ 37209 w 1508832"/>
              <a:gd name="connsiteY29" fmla="*/ 716640 h 2081255"/>
              <a:gd name="connsiteX30" fmla="*/ 469009 w 1508832"/>
              <a:gd name="connsiteY30" fmla="*/ 330560 h 2081255"/>
              <a:gd name="connsiteX31" fmla="*/ 550289 w 1508832"/>
              <a:gd name="connsiteY31" fmla="*/ 81640 h 2081255"/>
              <a:gd name="connsiteX32" fmla="*/ 773809 w 1508832"/>
              <a:gd name="connsiteY32" fmla="*/ 91800 h 2081255"/>
              <a:gd name="connsiteX33" fmla="*/ 880489 w 1508832"/>
              <a:gd name="connsiteY33" fmla="*/ 228960 h 2081255"/>
              <a:gd name="connsiteX34" fmla="*/ 982089 w 1508832"/>
              <a:gd name="connsiteY34" fmla="*/ 325480 h 2081255"/>
              <a:gd name="connsiteX35" fmla="*/ 1078609 w 1508832"/>
              <a:gd name="connsiteY35" fmla="*/ 452480 h 2081255"/>
              <a:gd name="connsiteX36" fmla="*/ 1259584 w 1508832"/>
              <a:gd name="connsiteY36" fmla="*/ 681080 h 2081255"/>
              <a:gd name="connsiteX37" fmla="*/ 1241169 w 1508832"/>
              <a:gd name="connsiteY37" fmla="*/ 315320 h 2081255"/>
              <a:gd name="connsiteX38" fmla="*/ 1225929 w 1508832"/>
              <a:gd name="connsiteY38" fmla="*/ 198480 h 2081255"/>
              <a:gd name="connsiteX39" fmla="*/ 1104009 w 1508832"/>
              <a:gd name="connsiteY39" fmla="*/ 56240 h 2081255"/>
              <a:gd name="connsiteX0" fmla="*/ 1104009 w 1508832"/>
              <a:gd name="connsiteY0" fmla="*/ 56240 h 2081255"/>
              <a:gd name="connsiteX1" fmla="*/ 1180844 w 1508832"/>
              <a:gd name="connsiteY1" fmla="*/ 3535 h 2081255"/>
              <a:gd name="connsiteX2" fmla="*/ 1306574 w 1508832"/>
              <a:gd name="connsiteY2" fmla="*/ 145775 h 2081255"/>
              <a:gd name="connsiteX3" fmla="*/ 1439289 w 1508832"/>
              <a:gd name="connsiteY3" fmla="*/ 20680 h 2081255"/>
              <a:gd name="connsiteX4" fmla="*/ 1507234 w 1508832"/>
              <a:gd name="connsiteY4" fmla="*/ 90530 h 2081255"/>
              <a:gd name="connsiteX5" fmla="*/ 1375154 w 1508832"/>
              <a:gd name="connsiteY5" fmla="*/ 229595 h 2081255"/>
              <a:gd name="connsiteX6" fmla="*/ 1404364 w 1508832"/>
              <a:gd name="connsiteY6" fmla="*/ 665840 h 2081255"/>
              <a:gd name="connsiteX7" fmla="*/ 1337689 w 1508832"/>
              <a:gd name="connsiteY7" fmla="*/ 1285600 h 2081255"/>
              <a:gd name="connsiteX8" fmla="*/ 1228469 w 1508832"/>
              <a:gd name="connsiteY8" fmla="*/ 1577700 h 2081255"/>
              <a:gd name="connsiteX9" fmla="*/ 1024634 w 1508832"/>
              <a:gd name="connsiteY9" fmla="*/ 1885675 h 2081255"/>
              <a:gd name="connsiteX10" fmla="*/ 1244979 w 1508832"/>
              <a:gd name="connsiteY10" fmla="*/ 1668505 h 2081255"/>
              <a:gd name="connsiteX11" fmla="*/ 1354834 w 1508832"/>
              <a:gd name="connsiteY11" fmla="*/ 1628500 h 2081255"/>
              <a:gd name="connsiteX12" fmla="*/ 1381504 w 1508832"/>
              <a:gd name="connsiteY12" fmla="*/ 1724385 h 2081255"/>
              <a:gd name="connsiteX13" fmla="*/ 1255139 w 1508832"/>
              <a:gd name="connsiteY13" fmla="*/ 1778360 h 2081255"/>
              <a:gd name="connsiteX14" fmla="*/ 1097024 w 1508832"/>
              <a:gd name="connsiteY14" fmla="*/ 1949175 h 2081255"/>
              <a:gd name="connsiteX15" fmla="*/ 910969 w 1508832"/>
              <a:gd name="connsiteY15" fmla="*/ 2081255 h 2081255"/>
              <a:gd name="connsiteX16" fmla="*/ 852549 w 1508832"/>
              <a:gd name="connsiteY16" fmla="*/ 1975210 h 2081255"/>
              <a:gd name="connsiteX17" fmla="*/ 1025269 w 1508832"/>
              <a:gd name="connsiteY17" fmla="*/ 1658345 h 2081255"/>
              <a:gd name="connsiteX18" fmla="*/ 1180209 w 1508832"/>
              <a:gd name="connsiteY18" fmla="*/ 1331320 h 2081255"/>
              <a:gd name="connsiteX19" fmla="*/ 1237359 w 1508832"/>
              <a:gd name="connsiteY19" fmla="*/ 1024615 h 2081255"/>
              <a:gd name="connsiteX20" fmla="*/ 1225929 w 1508832"/>
              <a:gd name="connsiteY20" fmla="*/ 797920 h 2081255"/>
              <a:gd name="connsiteX21" fmla="*/ 1073529 w 1508832"/>
              <a:gd name="connsiteY21" fmla="*/ 615040 h 2081255"/>
              <a:gd name="connsiteX22" fmla="*/ 940814 w 1508832"/>
              <a:gd name="connsiteY22" fmla="*/ 488675 h 2081255"/>
              <a:gd name="connsiteX23" fmla="*/ 855089 w 1508832"/>
              <a:gd name="connsiteY23" fmla="*/ 381360 h 2081255"/>
              <a:gd name="connsiteX24" fmla="*/ 753489 w 1508832"/>
              <a:gd name="connsiteY24" fmla="*/ 310240 h 2081255"/>
              <a:gd name="connsiteX25" fmla="*/ 755394 w 1508832"/>
              <a:gd name="connsiteY25" fmla="*/ 523600 h 2081255"/>
              <a:gd name="connsiteX26" fmla="*/ 582674 w 1508832"/>
              <a:gd name="connsiteY26" fmla="*/ 798555 h 2081255"/>
              <a:gd name="connsiteX27" fmla="*/ 433449 w 1508832"/>
              <a:gd name="connsiteY27" fmla="*/ 1102720 h 2081255"/>
              <a:gd name="connsiteX28" fmla="*/ 67689 w 1508832"/>
              <a:gd name="connsiteY28" fmla="*/ 1077320 h 2081255"/>
              <a:gd name="connsiteX29" fmla="*/ 37209 w 1508832"/>
              <a:gd name="connsiteY29" fmla="*/ 716640 h 2081255"/>
              <a:gd name="connsiteX30" fmla="*/ 469009 w 1508832"/>
              <a:gd name="connsiteY30" fmla="*/ 330560 h 2081255"/>
              <a:gd name="connsiteX31" fmla="*/ 550289 w 1508832"/>
              <a:gd name="connsiteY31" fmla="*/ 81640 h 2081255"/>
              <a:gd name="connsiteX32" fmla="*/ 773809 w 1508832"/>
              <a:gd name="connsiteY32" fmla="*/ 91800 h 2081255"/>
              <a:gd name="connsiteX33" fmla="*/ 880489 w 1508832"/>
              <a:gd name="connsiteY33" fmla="*/ 228960 h 2081255"/>
              <a:gd name="connsiteX34" fmla="*/ 982089 w 1508832"/>
              <a:gd name="connsiteY34" fmla="*/ 325480 h 2081255"/>
              <a:gd name="connsiteX35" fmla="*/ 1078609 w 1508832"/>
              <a:gd name="connsiteY35" fmla="*/ 452480 h 2081255"/>
              <a:gd name="connsiteX36" fmla="*/ 1259584 w 1508832"/>
              <a:gd name="connsiteY36" fmla="*/ 681080 h 2081255"/>
              <a:gd name="connsiteX37" fmla="*/ 1241169 w 1508832"/>
              <a:gd name="connsiteY37" fmla="*/ 315320 h 2081255"/>
              <a:gd name="connsiteX38" fmla="*/ 1225929 w 1508832"/>
              <a:gd name="connsiteY38" fmla="*/ 198480 h 2081255"/>
              <a:gd name="connsiteX39" fmla="*/ 1104009 w 1508832"/>
              <a:gd name="connsiteY39" fmla="*/ 56240 h 2081255"/>
              <a:gd name="connsiteX0" fmla="*/ 1104009 w 1508832"/>
              <a:gd name="connsiteY0" fmla="*/ 56240 h 2081255"/>
              <a:gd name="connsiteX1" fmla="*/ 1180844 w 1508832"/>
              <a:gd name="connsiteY1" fmla="*/ 3535 h 2081255"/>
              <a:gd name="connsiteX2" fmla="*/ 1306574 w 1508832"/>
              <a:gd name="connsiteY2" fmla="*/ 145775 h 2081255"/>
              <a:gd name="connsiteX3" fmla="*/ 1439289 w 1508832"/>
              <a:gd name="connsiteY3" fmla="*/ 20680 h 2081255"/>
              <a:gd name="connsiteX4" fmla="*/ 1507234 w 1508832"/>
              <a:gd name="connsiteY4" fmla="*/ 90530 h 2081255"/>
              <a:gd name="connsiteX5" fmla="*/ 1375154 w 1508832"/>
              <a:gd name="connsiteY5" fmla="*/ 229595 h 2081255"/>
              <a:gd name="connsiteX6" fmla="*/ 1404364 w 1508832"/>
              <a:gd name="connsiteY6" fmla="*/ 665840 h 2081255"/>
              <a:gd name="connsiteX7" fmla="*/ 1337689 w 1508832"/>
              <a:gd name="connsiteY7" fmla="*/ 1285600 h 2081255"/>
              <a:gd name="connsiteX8" fmla="*/ 1228469 w 1508832"/>
              <a:gd name="connsiteY8" fmla="*/ 1577700 h 2081255"/>
              <a:gd name="connsiteX9" fmla="*/ 1024634 w 1508832"/>
              <a:gd name="connsiteY9" fmla="*/ 1885675 h 2081255"/>
              <a:gd name="connsiteX10" fmla="*/ 1244979 w 1508832"/>
              <a:gd name="connsiteY10" fmla="*/ 1668505 h 2081255"/>
              <a:gd name="connsiteX11" fmla="*/ 1354834 w 1508832"/>
              <a:gd name="connsiteY11" fmla="*/ 1628500 h 2081255"/>
              <a:gd name="connsiteX12" fmla="*/ 1381504 w 1508832"/>
              <a:gd name="connsiteY12" fmla="*/ 1724385 h 2081255"/>
              <a:gd name="connsiteX13" fmla="*/ 1255139 w 1508832"/>
              <a:gd name="connsiteY13" fmla="*/ 1778360 h 2081255"/>
              <a:gd name="connsiteX14" fmla="*/ 1097024 w 1508832"/>
              <a:gd name="connsiteY14" fmla="*/ 1949175 h 2081255"/>
              <a:gd name="connsiteX15" fmla="*/ 910969 w 1508832"/>
              <a:gd name="connsiteY15" fmla="*/ 2081255 h 2081255"/>
              <a:gd name="connsiteX16" fmla="*/ 852549 w 1508832"/>
              <a:gd name="connsiteY16" fmla="*/ 1975210 h 2081255"/>
              <a:gd name="connsiteX17" fmla="*/ 1025269 w 1508832"/>
              <a:gd name="connsiteY17" fmla="*/ 1658345 h 2081255"/>
              <a:gd name="connsiteX18" fmla="*/ 1180209 w 1508832"/>
              <a:gd name="connsiteY18" fmla="*/ 1331320 h 2081255"/>
              <a:gd name="connsiteX19" fmla="*/ 1237359 w 1508832"/>
              <a:gd name="connsiteY19" fmla="*/ 1024615 h 2081255"/>
              <a:gd name="connsiteX20" fmla="*/ 1225929 w 1508832"/>
              <a:gd name="connsiteY20" fmla="*/ 797920 h 2081255"/>
              <a:gd name="connsiteX21" fmla="*/ 1073529 w 1508832"/>
              <a:gd name="connsiteY21" fmla="*/ 615040 h 2081255"/>
              <a:gd name="connsiteX22" fmla="*/ 940814 w 1508832"/>
              <a:gd name="connsiteY22" fmla="*/ 488675 h 2081255"/>
              <a:gd name="connsiteX23" fmla="*/ 855089 w 1508832"/>
              <a:gd name="connsiteY23" fmla="*/ 381360 h 2081255"/>
              <a:gd name="connsiteX24" fmla="*/ 753489 w 1508832"/>
              <a:gd name="connsiteY24" fmla="*/ 310240 h 2081255"/>
              <a:gd name="connsiteX25" fmla="*/ 755394 w 1508832"/>
              <a:gd name="connsiteY25" fmla="*/ 523600 h 2081255"/>
              <a:gd name="connsiteX26" fmla="*/ 582674 w 1508832"/>
              <a:gd name="connsiteY26" fmla="*/ 798555 h 2081255"/>
              <a:gd name="connsiteX27" fmla="*/ 433449 w 1508832"/>
              <a:gd name="connsiteY27" fmla="*/ 1102720 h 2081255"/>
              <a:gd name="connsiteX28" fmla="*/ 67689 w 1508832"/>
              <a:gd name="connsiteY28" fmla="*/ 1077320 h 2081255"/>
              <a:gd name="connsiteX29" fmla="*/ 37209 w 1508832"/>
              <a:gd name="connsiteY29" fmla="*/ 716640 h 2081255"/>
              <a:gd name="connsiteX30" fmla="*/ 469009 w 1508832"/>
              <a:gd name="connsiteY30" fmla="*/ 330560 h 2081255"/>
              <a:gd name="connsiteX31" fmla="*/ 550289 w 1508832"/>
              <a:gd name="connsiteY31" fmla="*/ 81640 h 2081255"/>
              <a:gd name="connsiteX32" fmla="*/ 773809 w 1508832"/>
              <a:gd name="connsiteY32" fmla="*/ 91800 h 2081255"/>
              <a:gd name="connsiteX33" fmla="*/ 880489 w 1508832"/>
              <a:gd name="connsiteY33" fmla="*/ 228960 h 2081255"/>
              <a:gd name="connsiteX34" fmla="*/ 982089 w 1508832"/>
              <a:gd name="connsiteY34" fmla="*/ 325480 h 2081255"/>
              <a:gd name="connsiteX35" fmla="*/ 1078609 w 1508832"/>
              <a:gd name="connsiteY35" fmla="*/ 452480 h 2081255"/>
              <a:gd name="connsiteX36" fmla="*/ 1259584 w 1508832"/>
              <a:gd name="connsiteY36" fmla="*/ 681080 h 2081255"/>
              <a:gd name="connsiteX37" fmla="*/ 1241169 w 1508832"/>
              <a:gd name="connsiteY37" fmla="*/ 315320 h 2081255"/>
              <a:gd name="connsiteX38" fmla="*/ 1225929 w 1508832"/>
              <a:gd name="connsiteY38" fmla="*/ 198480 h 2081255"/>
              <a:gd name="connsiteX39" fmla="*/ 1104009 w 1508832"/>
              <a:gd name="connsiteY39" fmla="*/ 56240 h 2081255"/>
              <a:gd name="connsiteX0" fmla="*/ 1104009 w 1508832"/>
              <a:gd name="connsiteY0" fmla="*/ 56240 h 2081255"/>
              <a:gd name="connsiteX1" fmla="*/ 1180844 w 1508832"/>
              <a:gd name="connsiteY1" fmla="*/ 3535 h 2081255"/>
              <a:gd name="connsiteX2" fmla="*/ 1306574 w 1508832"/>
              <a:gd name="connsiteY2" fmla="*/ 145775 h 2081255"/>
              <a:gd name="connsiteX3" fmla="*/ 1439289 w 1508832"/>
              <a:gd name="connsiteY3" fmla="*/ 20680 h 2081255"/>
              <a:gd name="connsiteX4" fmla="*/ 1507234 w 1508832"/>
              <a:gd name="connsiteY4" fmla="*/ 90530 h 2081255"/>
              <a:gd name="connsiteX5" fmla="*/ 1375154 w 1508832"/>
              <a:gd name="connsiteY5" fmla="*/ 229595 h 2081255"/>
              <a:gd name="connsiteX6" fmla="*/ 1404364 w 1508832"/>
              <a:gd name="connsiteY6" fmla="*/ 665840 h 2081255"/>
              <a:gd name="connsiteX7" fmla="*/ 1337689 w 1508832"/>
              <a:gd name="connsiteY7" fmla="*/ 1285600 h 2081255"/>
              <a:gd name="connsiteX8" fmla="*/ 1228469 w 1508832"/>
              <a:gd name="connsiteY8" fmla="*/ 1577700 h 2081255"/>
              <a:gd name="connsiteX9" fmla="*/ 1024634 w 1508832"/>
              <a:gd name="connsiteY9" fmla="*/ 1885675 h 2081255"/>
              <a:gd name="connsiteX10" fmla="*/ 1244979 w 1508832"/>
              <a:gd name="connsiteY10" fmla="*/ 1668505 h 2081255"/>
              <a:gd name="connsiteX11" fmla="*/ 1354834 w 1508832"/>
              <a:gd name="connsiteY11" fmla="*/ 1628500 h 2081255"/>
              <a:gd name="connsiteX12" fmla="*/ 1381504 w 1508832"/>
              <a:gd name="connsiteY12" fmla="*/ 1724385 h 2081255"/>
              <a:gd name="connsiteX13" fmla="*/ 1255139 w 1508832"/>
              <a:gd name="connsiteY13" fmla="*/ 1778360 h 2081255"/>
              <a:gd name="connsiteX14" fmla="*/ 1097024 w 1508832"/>
              <a:gd name="connsiteY14" fmla="*/ 1949175 h 2081255"/>
              <a:gd name="connsiteX15" fmla="*/ 910969 w 1508832"/>
              <a:gd name="connsiteY15" fmla="*/ 2081255 h 2081255"/>
              <a:gd name="connsiteX16" fmla="*/ 852549 w 1508832"/>
              <a:gd name="connsiteY16" fmla="*/ 1975210 h 2081255"/>
              <a:gd name="connsiteX17" fmla="*/ 1025269 w 1508832"/>
              <a:gd name="connsiteY17" fmla="*/ 1658345 h 2081255"/>
              <a:gd name="connsiteX18" fmla="*/ 1180209 w 1508832"/>
              <a:gd name="connsiteY18" fmla="*/ 1331320 h 2081255"/>
              <a:gd name="connsiteX19" fmla="*/ 1237359 w 1508832"/>
              <a:gd name="connsiteY19" fmla="*/ 1024615 h 2081255"/>
              <a:gd name="connsiteX20" fmla="*/ 1225929 w 1508832"/>
              <a:gd name="connsiteY20" fmla="*/ 797920 h 2081255"/>
              <a:gd name="connsiteX21" fmla="*/ 1073529 w 1508832"/>
              <a:gd name="connsiteY21" fmla="*/ 615040 h 2081255"/>
              <a:gd name="connsiteX22" fmla="*/ 940814 w 1508832"/>
              <a:gd name="connsiteY22" fmla="*/ 488675 h 2081255"/>
              <a:gd name="connsiteX23" fmla="*/ 855089 w 1508832"/>
              <a:gd name="connsiteY23" fmla="*/ 381360 h 2081255"/>
              <a:gd name="connsiteX24" fmla="*/ 753489 w 1508832"/>
              <a:gd name="connsiteY24" fmla="*/ 310240 h 2081255"/>
              <a:gd name="connsiteX25" fmla="*/ 755394 w 1508832"/>
              <a:gd name="connsiteY25" fmla="*/ 523600 h 2081255"/>
              <a:gd name="connsiteX26" fmla="*/ 582674 w 1508832"/>
              <a:gd name="connsiteY26" fmla="*/ 798555 h 2081255"/>
              <a:gd name="connsiteX27" fmla="*/ 433449 w 1508832"/>
              <a:gd name="connsiteY27" fmla="*/ 1102720 h 2081255"/>
              <a:gd name="connsiteX28" fmla="*/ 67689 w 1508832"/>
              <a:gd name="connsiteY28" fmla="*/ 1077320 h 2081255"/>
              <a:gd name="connsiteX29" fmla="*/ 37209 w 1508832"/>
              <a:gd name="connsiteY29" fmla="*/ 716640 h 2081255"/>
              <a:gd name="connsiteX30" fmla="*/ 469009 w 1508832"/>
              <a:gd name="connsiteY30" fmla="*/ 330560 h 2081255"/>
              <a:gd name="connsiteX31" fmla="*/ 550289 w 1508832"/>
              <a:gd name="connsiteY31" fmla="*/ 81640 h 2081255"/>
              <a:gd name="connsiteX32" fmla="*/ 773809 w 1508832"/>
              <a:gd name="connsiteY32" fmla="*/ 91800 h 2081255"/>
              <a:gd name="connsiteX33" fmla="*/ 880489 w 1508832"/>
              <a:gd name="connsiteY33" fmla="*/ 228960 h 2081255"/>
              <a:gd name="connsiteX34" fmla="*/ 982089 w 1508832"/>
              <a:gd name="connsiteY34" fmla="*/ 325480 h 2081255"/>
              <a:gd name="connsiteX35" fmla="*/ 1078609 w 1508832"/>
              <a:gd name="connsiteY35" fmla="*/ 452480 h 2081255"/>
              <a:gd name="connsiteX36" fmla="*/ 1259584 w 1508832"/>
              <a:gd name="connsiteY36" fmla="*/ 681080 h 2081255"/>
              <a:gd name="connsiteX37" fmla="*/ 1241169 w 1508832"/>
              <a:gd name="connsiteY37" fmla="*/ 315320 h 2081255"/>
              <a:gd name="connsiteX38" fmla="*/ 1225929 w 1508832"/>
              <a:gd name="connsiteY38" fmla="*/ 198480 h 2081255"/>
              <a:gd name="connsiteX39" fmla="*/ 1104009 w 1508832"/>
              <a:gd name="connsiteY39" fmla="*/ 56240 h 2081255"/>
              <a:gd name="connsiteX0" fmla="*/ 1103311 w 1508134"/>
              <a:gd name="connsiteY0" fmla="*/ 56240 h 2081255"/>
              <a:gd name="connsiteX1" fmla="*/ 1180146 w 1508134"/>
              <a:gd name="connsiteY1" fmla="*/ 3535 h 2081255"/>
              <a:gd name="connsiteX2" fmla="*/ 1305876 w 1508134"/>
              <a:gd name="connsiteY2" fmla="*/ 145775 h 2081255"/>
              <a:gd name="connsiteX3" fmla="*/ 1438591 w 1508134"/>
              <a:gd name="connsiteY3" fmla="*/ 20680 h 2081255"/>
              <a:gd name="connsiteX4" fmla="*/ 1506536 w 1508134"/>
              <a:gd name="connsiteY4" fmla="*/ 90530 h 2081255"/>
              <a:gd name="connsiteX5" fmla="*/ 1374456 w 1508134"/>
              <a:gd name="connsiteY5" fmla="*/ 229595 h 2081255"/>
              <a:gd name="connsiteX6" fmla="*/ 1403666 w 1508134"/>
              <a:gd name="connsiteY6" fmla="*/ 665840 h 2081255"/>
              <a:gd name="connsiteX7" fmla="*/ 1336991 w 1508134"/>
              <a:gd name="connsiteY7" fmla="*/ 1285600 h 2081255"/>
              <a:gd name="connsiteX8" fmla="*/ 1227771 w 1508134"/>
              <a:gd name="connsiteY8" fmla="*/ 1577700 h 2081255"/>
              <a:gd name="connsiteX9" fmla="*/ 1023936 w 1508134"/>
              <a:gd name="connsiteY9" fmla="*/ 1885675 h 2081255"/>
              <a:gd name="connsiteX10" fmla="*/ 1244281 w 1508134"/>
              <a:gd name="connsiteY10" fmla="*/ 1668505 h 2081255"/>
              <a:gd name="connsiteX11" fmla="*/ 1354136 w 1508134"/>
              <a:gd name="connsiteY11" fmla="*/ 1628500 h 2081255"/>
              <a:gd name="connsiteX12" fmla="*/ 1380806 w 1508134"/>
              <a:gd name="connsiteY12" fmla="*/ 1724385 h 2081255"/>
              <a:gd name="connsiteX13" fmla="*/ 1254441 w 1508134"/>
              <a:gd name="connsiteY13" fmla="*/ 1778360 h 2081255"/>
              <a:gd name="connsiteX14" fmla="*/ 1096326 w 1508134"/>
              <a:gd name="connsiteY14" fmla="*/ 1949175 h 2081255"/>
              <a:gd name="connsiteX15" fmla="*/ 910271 w 1508134"/>
              <a:gd name="connsiteY15" fmla="*/ 2081255 h 2081255"/>
              <a:gd name="connsiteX16" fmla="*/ 851851 w 1508134"/>
              <a:gd name="connsiteY16" fmla="*/ 1975210 h 2081255"/>
              <a:gd name="connsiteX17" fmla="*/ 1024571 w 1508134"/>
              <a:gd name="connsiteY17" fmla="*/ 1658345 h 2081255"/>
              <a:gd name="connsiteX18" fmla="*/ 1179511 w 1508134"/>
              <a:gd name="connsiteY18" fmla="*/ 1331320 h 2081255"/>
              <a:gd name="connsiteX19" fmla="*/ 1236661 w 1508134"/>
              <a:gd name="connsiteY19" fmla="*/ 1024615 h 2081255"/>
              <a:gd name="connsiteX20" fmla="*/ 1225231 w 1508134"/>
              <a:gd name="connsiteY20" fmla="*/ 797920 h 2081255"/>
              <a:gd name="connsiteX21" fmla="*/ 1072831 w 1508134"/>
              <a:gd name="connsiteY21" fmla="*/ 615040 h 2081255"/>
              <a:gd name="connsiteX22" fmla="*/ 940116 w 1508134"/>
              <a:gd name="connsiteY22" fmla="*/ 488675 h 2081255"/>
              <a:gd name="connsiteX23" fmla="*/ 854391 w 1508134"/>
              <a:gd name="connsiteY23" fmla="*/ 381360 h 2081255"/>
              <a:gd name="connsiteX24" fmla="*/ 752791 w 1508134"/>
              <a:gd name="connsiteY24" fmla="*/ 310240 h 2081255"/>
              <a:gd name="connsiteX25" fmla="*/ 754696 w 1508134"/>
              <a:gd name="connsiteY25" fmla="*/ 523600 h 2081255"/>
              <a:gd name="connsiteX26" fmla="*/ 581976 w 1508134"/>
              <a:gd name="connsiteY26" fmla="*/ 798555 h 2081255"/>
              <a:gd name="connsiteX27" fmla="*/ 417511 w 1508134"/>
              <a:gd name="connsiteY27" fmla="*/ 1085575 h 2081255"/>
              <a:gd name="connsiteX28" fmla="*/ 66991 w 1508134"/>
              <a:gd name="connsiteY28" fmla="*/ 1077320 h 2081255"/>
              <a:gd name="connsiteX29" fmla="*/ 36511 w 1508134"/>
              <a:gd name="connsiteY29" fmla="*/ 716640 h 2081255"/>
              <a:gd name="connsiteX30" fmla="*/ 468311 w 1508134"/>
              <a:gd name="connsiteY30" fmla="*/ 330560 h 2081255"/>
              <a:gd name="connsiteX31" fmla="*/ 549591 w 1508134"/>
              <a:gd name="connsiteY31" fmla="*/ 81640 h 2081255"/>
              <a:gd name="connsiteX32" fmla="*/ 773111 w 1508134"/>
              <a:gd name="connsiteY32" fmla="*/ 91800 h 2081255"/>
              <a:gd name="connsiteX33" fmla="*/ 879791 w 1508134"/>
              <a:gd name="connsiteY33" fmla="*/ 228960 h 2081255"/>
              <a:gd name="connsiteX34" fmla="*/ 981391 w 1508134"/>
              <a:gd name="connsiteY34" fmla="*/ 325480 h 2081255"/>
              <a:gd name="connsiteX35" fmla="*/ 1077911 w 1508134"/>
              <a:gd name="connsiteY35" fmla="*/ 452480 h 2081255"/>
              <a:gd name="connsiteX36" fmla="*/ 1258886 w 1508134"/>
              <a:gd name="connsiteY36" fmla="*/ 681080 h 2081255"/>
              <a:gd name="connsiteX37" fmla="*/ 1240471 w 1508134"/>
              <a:gd name="connsiteY37" fmla="*/ 315320 h 2081255"/>
              <a:gd name="connsiteX38" fmla="*/ 1225231 w 1508134"/>
              <a:gd name="connsiteY38" fmla="*/ 198480 h 2081255"/>
              <a:gd name="connsiteX39" fmla="*/ 1103311 w 1508134"/>
              <a:gd name="connsiteY39" fmla="*/ 56240 h 2081255"/>
              <a:gd name="connsiteX0" fmla="*/ 1098989 w 1503812"/>
              <a:gd name="connsiteY0" fmla="*/ 56240 h 2081255"/>
              <a:gd name="connsiteX1" fmla="*/ 1175824 w 1503812"/>
              <a:gd name="connsiteY1" fmla="*/ 3535 h 2081255"/>
              <a:gd name="connsiteX2" fmla="*/ 1301554 w 1503812"/>
              <a:gd name="connsiteY2" fmla="*/ 145775 h 2081255"/>
              <a:gd name="connsiteX3" fmla="*/ 1434269 w 1503812"/>
              <a:gd name="connsiteY3" fmla="*/ 20680 h 2081255"/>
              <a:gd name="connsiteX4" fmla="*/ 1502214 w 1503812"/>
              <a:gd name="connsiteY4" fmla="*/ 90530 h 2081255"/>
              <a:gd name="connsiteX5" fmla="*/ 1370134 w 1503812"/>
              <a:gd name="connsiteY5" fmla="*/ 229595 h 2081255"/>
              <a:gd name="connsiteX6" fmla="*/ 1399344 w 1503812"/>
              <a:gd name="connsiteY6" fmla="*/ 665840 h 2081255"/>
              <a:gd name="connsiteX7" fmla="*/ 1332669 w 1503812"/>
              <a:gd name="connsiteY7" fmla="*/ 1285600 h 2081255"/>
              <a:gd name="connsiteX8" fmla="*/ 1223449 w 1503812"/>
              <a:gd name="connsiteY8" fmla="*/ 1577700 h 2081255"/>
              <a:gd name="connsiteX9" fmla="*/ 1019614 w 1503812"/>
              <a:gd name="connsiteY9" fmla="*/ 1885675 h 2081255"/>
              <a:gd name="connsiteX10" fmla="*/ 1239959 w 1503812"/>
              <a:gd name="connsiteY10" fmla="*/ 1668505 h 2081255"/>
              <a:gd name="connsiteX11" fmla="*/ 1349814 w 1503812"/>
              <a:gd name="connsiteY11" fmla="*/ 1628500 h 2081255"/>
              <a:gd name="connsiteX12" fmla="*/ 1376484 w 1503812"/>
              <a:gd name="connsiteY12" fmla="*/ 1724385 h 2081255"/>
              <a:gd name="connsiteX13" fmla="*/ 1250119 w 1503812"/>
              <a:gd name="connsiteY13" fmla="*/ 1778360 h 2081255"/>
              <a:gd name="connsiteX14" fmla="*/ 1092004 w 1503812"/>
              <a:gd name="connsiteY14" fmla="*/ 1949175 h 2081255"/>
              <a:gd name="connsiteX15" fmla="*/ 905949 w 1503812"/>
              <a:gd name="connsiteY15" fmla="*/ 2081255 h 2081255"/>
              <a:gd name="connsiteX16" fmla="*/ 847529 w 1503812"/>
              <a:gd name="connsiteY16" fmla="*/ 1975210 h 2081255"/>
              <a:gd name="connsiteX17" fmla="*/ 1020249 w 1503812"/>
              <a:gd name="connsiteY17" fmla="*/ 1658345 h 2081255"/>
              <a:gd name="connsiteX18" fmla="*/ 1175189 w 1503812"/>
              <a:gd name="connsiteY18" fmla="*/ 1331320 h 2081255"/>
              <a:gd name="connsiteX19" fmla="*/ 1232339 w 1503812"/>
              <a:gd name="connsiteY19" fmla="*/ 1024615 h 2081255"/>
              <a:gd name="connsiteX20" fmla="*/ 1220909 w 1503812"/>
              <a:gd name="connsiteY20" fmla="*/ 797920 h 2081255"/>
              <a:gd name="connsiteX21" fmla="*/ 1068509 w 1503812"/>
              <a:gd name="connsiteY21" fmla="*/ 615040 h 2081255"/>
              <a:gd name="connsiteX22" fmla="*/ 935794 w 1503812"/>
              <a:gd name="connsiteY22" fmla="*/ 488675 h 2081255"/>
              <a:gd name="connsiteX23" fmla="*/ 850069 w 1503812"/>
              <a:gd name="connsiteY23" fmla="*/ 381360 h 2081255"/>
              <a:gd name="connsiteX24" fmla="*/ 748469 w 1503812"/>
              <a:gd name="connsiteY24" fmla="*/ 310240 h 2081255"/>
              <a:gd name="connsiteX25" fmla="*/ 750374 w 1503812"/>
              <a:gd name="connsiteY25" fmla="*/ 523600 h 2081255"/>
              <a:gd name="connsiteX26" fmla="*/ 577654 w 1503812"/>
              <a:gd name="connsiteY26" fmla="*/ 798555 h 2081255"/>
              <a:gd name="connsiteX27" fmla="*/ 413189 w 1503812"/>
              <a:gd name="connsiteY27" fmla="*/ 1085575 h 2081255"/>
              <a:gd name="connsiteX28" fmla="*/ 74099 w 1503812"/>
              <a:gd name="connsiteY28" fmla="*/ 1073510 h 2081255"/>
              <a:gd name="connsiteX29" fmla="*/ 32189 w 1503812"/>
              <a:gd name="connsiteY29" fmla="*/ 716640 h 2081255"/>
              <a:gd name="connsiteX30" fmla="*/ 463989 w 1503812"/>
              <a:gd name="connsiteY30" fmla="*/ 330560 h 2081255"/>
              <a:gd name="connsiteX31" fmla="*/ 545269 w 1503812"/>
              <a:gd name="connsiteY31" fmla="*/ 81640 h 2081255"/>
              <a:gd name="connsiteX32" fmla="*/ 768789 w 1503812"/>
              <a:gd name="connsiteY32" fmla="*/ 91800 h 2081255"/>
              <a:gd name="connsiteX33" fmla="*/ 875469 w 1503812"/>
              <a:gd name="connsiteY33" fmla="*/ 228960 h 2081255"/>
              <a:gd name="connsiteX34" fmla="*/ 977069 w 1503812"/>
              <a:gd name="connsiteY34" fmla="*/ 325480 h 2081255"/>
              <a:gd name="connsiteX35" fmla="*/ 1073589 w 1503812"/>
              <a:gd name="connsiteY35" fmla="*/ 452480 h 2081255"/>
              <a:gd name="connsiteX36" fmla="*/ 1254564 w 1503812"/>
              <a:gd name="connsiteY36" fmla="*/ 681080 h 2081255"/>
              <a:gd name="connsiteX37" fmla="*/ 1236149 w 1503812"/>
              <a:gd name="connsiteY37" fmla="*/ 315320 h 2081255"/>
              <a:gd name="connsiteX38" fmla="*/ 1220909 w 1503812"/>
              <a:gd name="connsiteY38" fmla="*/ 198480 h 2081255"/>
              <a:gd name="connsiteX39" fmla="*/ 1098989 w 1503812"/>
              <a:gd name="connsiteY39" fmla="*/ 56240 h 2081255"/>
              <a:gd name="connsiteX0" fmla="*/ 1089166 w 1493989"/>
              <a:gd name="connsiteY0" fmla="*/ 56240 h 2081255"/>
              <a:gd name="connsiteX1" fmla="*/ 1166001 w 1493989"/>
              <a:gd name="connsiteY1" fmla="*/ 3535 h 2081255"/>
              <a:gd name="connsiteX2" fmla="*/ 1291731 w 1493989"/>
              <a:gd name="connsiteY2" fmla="*/ 145775 h 2081255"/>
              <a:gd name="connsiteX3" fmla="*/ 1424446 w 1493989"/>
              <a:gd name="connsiteY3" fmla="*/ 20680 h 2081255"/>
              <a:gd name="connsiteX4" fmla="*/ 1492391 w 1493989"/>
              <a:gd name="connsiteY4" fmla="*/ 90530 h 2081255"/>
              <a:gd name="connsiteX5" fmla="*/ 1360311 w 1493989"/>
              <a:gd name="connsiteY5" fmla="*/ 229595 h 2081255"/>
              <a:gd name="connsiteX6" fmla="*/ 1389521 w 1493989"/>
              <a:gd name="connsiteY6" fmla="*/ 665840 h 2081255"/>
              <a:gd name="connsiteX7" fmla="*/ 1322846 w 1493989"/>
              <a:gd name="connsiteY7" fmla="*/ 1285600 h 2081255"/>
              <a:gd name="connsiteX8" fmla="*/ 1213626 w 1493989"/>
              <a:gd name="connsiteY8" fmla="*/ 1577700 h 2081255"/>
              <a:gd name="connsiteX9" fmla="*/ 1009791 w 1493989"/>
              <a:gd name="connsiteY9" fmla="*/ 1885675 h 2081255"/>
              <a:gd name="connsiteX10" fmla="*/ 1230136 w 1493989"/>
              <a:gd name="connsiteY10" fmla="*/ 1668505 h 2081255"/>
              <a:gd name="connsiteX11" fmla="*/ 1339991 w 1493989"/>
              <a:gd name="connsiteY11" fmla="*/ 1628500 h 2081255"/>
              <a:gd name="connsiteX12" fmla="*/ 1366661 w 1493989"/>
              <a:gd name="connsiteY12" fmla="*/ 1724385 h 2081255"/>
              <a:gd name="connsiteX13" fmla="*/ 1240296 w 1493989"/>
              <a:gd name="connsiteY13" fmla="*/ 1778360 h 2081255"/>
              <a:gd name="connsiteX14" fmla="*/ 1082181 w 1493989"/>
              <a:gd name="connsiteY14" fmla="*/ 1949175 h 2081255"/>
              <a:gd name="connsiteX15" fmla="*/ 896126 w 1493989"/>
              <a:gd name="connsiteY15" fmla="*/ 2081255 h 2081255"/>
              <a:gd name="connsiteX16" fmla="*/ 837706 w 1493989"/>
              <a:gd name="connsiteY16" fmla="*/ 1975210 h 2081255"/>
              <a:gd name="connsiteX17" fmla="*/ 1010426 w 1493989"/>
              <a:gd name="connsiteY17" fmla="*/ 1658345 h 2081255"/>
              <a:gd name="connsiteX18" fmla="*/ 1165366 w 1493989"/>
              <a:gd name="connsiteY18" fmla="*/ 1331320 h 2081255"/>
              <a:gd name="connsiteX19" fmla="*/ 1222516 w 1493989"/>
              <a:gd name="connsiteY19" fmla="*/ 1024615 h 2081255"/>
              <a:gd name="connsiteX20" fmla="*/ 1211086 w 1493989"/>
              <a:gd name="connsiteY20" fmla="*/ 797920 h 2081255"/>
              <a:gd name="connsiteX21" fmla="*/ 1058686 w 1493989"/>
              <a:gd name="connsiteY21" fmla="*/ 615040 h 2081255"/>
              <a:gd name="connsiteX22" fmla="*/ 925971 w 1493989"/>
              <a:gd name="connsiteY22" fmla="*/ 488675 h 2081255"/>
              <a:gd name="connsiteX23" fmla="*/ 840246 w 1493989"/>
              <a:gd name="connsiteY23" fmla="*/ 381360 h 2081255"/>
              <a:gd name="connsiteX24" fmla="*/ 738646 w 1493989"/>
              <a:gd name="connsiteY24" fmla="*/ 310240 h 2081255"/>
              <a:gd name="connsiteX25" fmla="*/ 740551 w 1493989"/>
              <a:gd name="connsiteY25" fmla="*/ 523600 h 2081255"/>
              <a:gd name="connsiteX26" fmla="*/ 567831 w 1493989"/>
              <a:gd name="connsiteY26" fmla="*/ 798555 h 2081255"/>
              <a:gd name="connsiteX27" fmla="*/ 403366 w 1493989"/>
              <a:gd name="connsiteY27" fmla="*/ 1085575 h 2081255"/>
              <a:gd name="connsiteX28" fmla="*/ 64276 w 1493989"/>
              <a:gd name="connsiteY28" fmla="*/ 1073510 h 2081255"/>
              <a:gd name="connsiteX29" fmla="*/ 35701 w 1493989"/>
              <a:gd name="connsiteY29" fmla="*/ 733785 h 2081255"/>
              <a:gd name="connsiteX30" fmla="*/ 454166 w 1493989"/>
              <a:gd name="connsiteY30" fmla="*/ 330560 h 2081255"/>
              <a:gd name="connsiteX31" fmla="*/ 535446 w 1493989"/>
              <a:gd name="connsiteY31" fmla="*/ 81640 h 2081255"/>
              <a:gd name="connsiteX32" fmla="*/ 758966 w 1493989"/>
              <a:gd name="connsiteY32" fmla="*/ 91800 h 2081255"/>
              <a:gd name="connsiteX33" fmla="*/ 865646 w 1493989"/>
              <a:gd name="connsiteY33" fmla="*/ 228960 h 2081255"/>
              <a:gd name="connsiteX34" fmla="*/ 967246 w 1493989"/>
              <a:gd name="connsiteY34" fmla="*/ 325480 h 2081255"/>
              <a:gd name="connsiteX35" fmla="*/ 1063766 w 1493989"/>
              <a:gd name="connsiteY35" fmla="*/ 452480 h 2081255"/>
              <a:gd name="connsiteX36" fmla="*/ 1244741 w 1493989"/>
              <a:gd name="connsiteY36" fmla="*/ 681080 h 2081255"/>
              <a:gd name="connsiteX37" fmla="*/ 1226326 w 1493989"/>
              <a:gd name="connsiteY37" fmla="*/ 315320 h 2081255"/>
              <a:gd name="connsiteX38" fmla="*/ 1211086 w 1493989"/>
              <a:gd name="connsiteY38" fmla="*/ 198480 h 2081255"/>
              <a:gd name="connsiteX39" fmla="*/ 1089166 w 1493989"/>
              <a:gd name="connsiteY39" fmla="*/ 56240 h 2081255"/>
              <a:gd name="connsiteX0" fmla="*/ 1089166 w 1493989"/>
              <a:gd name="connsiteY0" fmla="*/ 56240 h 2081255"/>
              <a:gd name="connsiteX1" fmla="*/ 1166001 w 1493989"/>
              <a:gd name="connsiteY1" fmla="*/ 3535 h 2081255"/>
              <a:gd name="connsiteX2" fmla="*/ 1291731 w 1493989"/>
              <a:gd name="connsiteY2" fmla="*/ 145775 h 2081255"/>
              <a:gd name="connsiteX3" fmla="*/ 1424446 w 1493989"/>
              <a:gd name="connsiteY3" fmla="*/ 20680 h 2081255"/>
              <a:gd name="connsiteX4" fmla="*/ 1492391 w 1493989"/>
              <a:gd name="connsiteY4" fmla="*/ 90530 h 2081255"/>
              <a:gd name="connsiteX5" fmla="*/ 1360311 w 1493989"/>
              <a:gd name="connsiteY5" fmla="*/ 229595 h 2081255"/>
              <a:gd name="connsiteX6" fmla="*/ 1389521 w 1493989"/>
              <a:gd name="connsiteY6" fmla="*/ 665840 h 2081255"/>
              <a:gd name="connsiteX7" fmla="*/ 1322846 w 1493989"/>
              <a:gd name="connsiteY7" fmla="*/ 1285600 h 2081255"/>
              <a:gd name="connsiteX8" fmla="*/ 1213626 w 1493989"/>
              <a:gd name="connsiteY8" fmla="*/ 1577700 h 2081255"/>
              <a:gd name="connsiteX9" fmla="*/ 1009791 w 1493989"/>
              <a:gd name="connsiteY9" fmla="*/ 1885675 h 2081255"/>
              <a:gd name="connsiteX10" fmla="*/ 1230136 w 1493989"/>
              <a:gd name="connsiteY10" fmla="*/ 1668505 h 2081255"/>
              <a:gd name="connsiteX11" fmla="*/ 1339991 w 1493989"/>
              <a:gd name="connsiteY11" fmla="*/ 1628500 h 2081255"/>
              <a:gd name="connsiteX12" fmla="*/ 1366661 w 1493989"/>
              <a:gd name="connsiteY12" fmla="*/ 1724385 h 2081255"/>
              <a:gd name="connsiteX13" fmla="*/ 1240296 w 1493989"/>
              <a:gd name="connsiteY13" fmla="*/ 1778360 h 2081255"/>
              <a:gd name="connsiteX14" fmla="*/ 1082181 w 1493989"/>
              <a:gd name="connsiteY14" fmla="*/ 1949175 h 2081255"/>
              <a:gd name="connsiteX15" fmla="*/ 896126 w 1493989"/>
              <a:gd name="connsiteY15" fmla="*/ 2081255 h 2081255"/>
              <a:gd name="connsiteX16" fmla="*/ 837706 w 1493989"/>
              <a:gd name="connsiteY16" fmla="*/ 1975210 h 2081255"/>
              <a:gd name="connsiteX17" fmla="*/ 1010426 w 1493989"/>
              <a:gd name="connsiteY17" fmla="*/ 1658345 h 2081255"/>
              <a:gd name="connsiteX18" fmla="*/ 1165366 w 1493989"/>
              <a:gd name="connsiteY18" fmla="*/ 1331320 h 2081255"/>
              <a:gd name="connsiteX19" fmla="*/ 1222516 w 1493989"/>
              <a:gd name="connsiteY19" fmla="*/ 1024615 h 2081255"/>
              <a:gd name="connsiteX20" fmla="*/ 1211086 w 1493989"/>
              <a:gd name="connsiteY20" fmla="*/ 797920 h 2081255"/>
              <a:gd name="connsiteX21" fmla="*/ 1058686 w 1493989"/>
              <a:gd name="connsiteY21" fmla="*/ 615040 h 2081255"/>
              <a:gd name="connsiteX22" fmla="*/ 925971 w 1493989"/>
              <a:gd name="connsiteY22" fmla="*/ 488675 h 2081255"/>
              <a:gd name="connsiteX23" fmla="*/ 840246 w 1493989"/>
              <a:gd name="connsiteY23" fmla="*/ 381360 h 2081255"/>
              <a:gd name="connsiteX24" fmla="*/ 738646 w 1493989"/>
              <a:gd name="connsiteY24" fmla="*/ 310240 h 2081255"/>
              <a:gd name="connsiteX25" fmla="*/ 740551 w 1493989"/>
              <a:gd name="connsiteY25" fmla="*/ 523600 h 2081255"/>
              <a:gd name="connsiteX26" fmla="*/ 567831 w 1493989"/>
              <a:gd name="connsiteY26" fmla="*/ 798555 h 2081255"/>
              <a:gd name="connsiteX27" fmla="*/ 403366 w 1493989"/>
              <a:gd name="connsiteY27" fmla="*/ 1085575 h 2081255"/>
              <a:gd name="connsiteX28" fmla="*/ 64276 w 1493989"/>
              <a:gd name="connsiteY28" fmla="*/ 1073510 h 2081255"/>
              <a:gd name="connsiteX29" fmla="*/ 35701 w 1493989"/>
              <a:gd name="connsiteY29" fmla="*/ 733785 h 2081255"/>
              <a:gd name="connsiteX30" fmla="*/ 454166 w 1493989"/>
              <a:gd name="connsiteY30" fmla="*/ 330560 h 2081255"/>
              <a:gd name="connsiteX31" fmla="*/ 535446 w 1493989"/>
              <a:gd name="connsiteY31" fmla="*/ 81640 h 2081255"/>
              <a:gd name="connsiteX32" fmla="*/ 758966 w 1493989"/>
              <a:gd name="connsiteY32" fmla="*/ 91800 h 2081255"/>
              <a:gd name="connsiteX33" fmla="*/ 865646 w 1493989"/>
              <a:gd name="connsiteY33" fmla="*/ 228960 h 2081255"/>
              <a:gd name="connsiteX34" fmla="*/ 967246 w 1493989"/>
              <a:gd name="connsiteY34" fmla="*/ 325480 h 2081255"/>
              <a:gd name="connsiteX35" fmla="*/ 1063766 w 1493989"/>
              <a:gd name="connsiteY35" fmla="*/ 452480 h 2081255"/>
              <a:gd name="connsiteX36" fmla="*/ 1244741 w 1493989"/>
              <a:gd name="connsiteY36" fmla="*/ 681080 h 2081255"/>
              <a:gd name="connsiteX37" fmla="*/ 1226326 w 1493989"/>
              <a:gd name="connsiteY37" fmla="*/ 315320 h 2081255"/>
              <a:gd name="connsiteX38" fmla="*/ 1211086 w 1493989"/>
              <a:gd name="connsiteY38" fmla="*/ 198480 h 2081255"/>
              <a:gd name="connsiteX39" fmla="*/ 1089166 w 1493989"/>
              <a:gd name="connsiteY39" fmla="*/ 56240 h 2081255"/>
              <a:gd name="connsiteX0" fmla="*/ 1089166 w 1493989"/>
              <a:gd name="connsiteY0" fmla="*/ 56240 h 2081255"/>
              <a:gd name="connsiteX1" fmla="*/ 1166001 w 1493989"/>
              <a:gd name="connsiteY1" fmla="*/ 3535 h 2081255"/>
              <a:gd name="connsiteX2" fmla="*/ 1291731 w 1493989"/>
              <a:gd name="connsiteY2" fmla="*/ 145775 h 2081255"/>
              <a:gd name="connsiteX3" fmla="*/ 1424446 w 1493989"/>
              <a:gd name="connsiteY3" fmla="*/ 20680 h 2081255"/>
              <a:gd name="connsiteX4" fmla="*/ 1492391 w 1493989"/>
              <a:gd name="connsiteY4" fmla="*/ 90530 h 2081255"/>
              <a:gd name="connsiteX5" fmla="*/ 1360311 w 1493989"/>
              <a:gd name="connsiteY5" fmla="*/ 229595 h 2081255"/>
              <a:gd name="connsiteX6" fmla="*/ 1389521 w 1493989"/>
              <a:gd name="connsiteY6" fmla="*/ 665840 h 2081255"/>
              <a:gd name="connsiteX7" fmla="*/ 1322846 w 1493989"/>
              <a:gd name="connsiteY7" fmla="*/ 1285600 h 2081255"/>
              <a:gd name="connsiteX8" fmla="*/ 1213626 w 1493989"/>
              <a:gd name="connsiteY8" fmla="*/ 1577700 h 2081255"/>
              <a:gd name="connsiteX9" fmla="*/ 1009791 w 1493989"/>
              <a:gd name="connsiteY9" fmla="*/ 1885675 h 2081255"/>
              <a:gd name="connsiteX10" fmla="*/ 1230136 w 1493989"/>
              <a:gd name="connsiteY10" fmla="*/ 1668505 h 2081255"/>
              <a:gd name="connsiteX11" fmla="*/ 1339991 w 1493989"/>
              <a:gd name="connsiteY11" fmla="*/ 1628500 h 2081255"/>
              <a:gd name="connsiteX12" fmla="*/ 1366661 w 1493989"/>
              <a:gd name="connsiteY12" fmla="*/ 1724385 h 2081255"/>
              <a:gd name="connsiteX13" fmla="*/ 1240296 w 1493989"/>
              <a:gd name="connsiteY13" fmla="*/ 1778360 h 2081255"/>
              <a:gd name="connsiteX14" fmla="*/ 1082181 w 1493989"/>
              <a:gd name="connsiteY14" fmla="*/ 1949175 h 2081255"/>
              <a:gd name="connsiteX15" fmla="*/ 896126 w 1493989"/>
              <a:gd name="connsiteY15" fmla="*/ 2081255 h 2081255"/>
              <a:gd name="connsiteX16" fmla="*/ 837706 w 1493989"/>
              <a:gd name="connsiteY16" fmla="*/ 1975210 h 2081255"/>
              <a:gd name="connsiteX17" fmla="*/ 1010426 w 1493989"/>
              <a:gd name="connsiteY17" fmla="*/ 1658345 h 2081255"/>
              <a:gd name="connsiteX18" fmla="*/ 1165366 w 1493989"/>
              <a:gd name="connsiteY18" fmla="*/ 1331320 h 2081255"/>
              <a:gd name="connsiteX19" fmla="*/ 1222516 w 1493989"/>
              <a:gd name="connsiteY19" fmla="*/ 1024615 h 2081255"/>
              <a:gd name="connsiteX20" fmla="*/ 1211086 w 1493989"/>
              <a:gd name="connsiteY20" fmla="*/ 797920 h 2081255"/>
              <a:gd name="connsiteX21" fmla="*/ 1058686 w 1493989"/>
              <a:gd name="connsiteY21" fmla="*/ 615040 h 2081255"/>
              <a:gd name="connsiteX22" fmla="*/ 925971 w 1493989"/>
              <a:gd name="connsiteY22" fmla="*/ 488675 h 2081255"/>
              <a:gd name="connsiteX23" fmla="*/ 840246 w 1493989"/>
              <a:gd name="connsiteY23" fmla="*/ 381360 h 2081255"/>
              <a:gd name="connsiteX24" fmla="*/ 738646 w 1493989"/>
              <a:gd name="connsiteY24" fmla="*/ 310240 h 2081255"/>
              <a:gd name="connsiteX25" fmla="*/ 740551 w 1493989"/>
              <a:gd name="connsiteY25" fmla="*/ 523600 h 2081255"/>
              <a:gd name="connsiteX26" fmla="*/ 567831 w 1493989"/>
              <a:gd name="connsiteY26" fmla="*/ 798555 h 2081255"/>
              <a:gd name="connsiteX27" fmla="*/ 403366 w 1493989"/>
              <a:gd name="connsiteY27" fmla="*/ 1085575 h 2081255"/>
              <a:gd name="connsiteX28" fmla="*/ 64276 w 1493989"/>
              <a:gd name="connsiteY28" fmla="*/ 1073510 h 2081255"/>
              <a:gd name="connsiteX29" fmla="*/ 35701 w 1493989"/>
              <a:gd name="connsiteY29" fmla="*/ 733785 h 2081255"/>
              <a:gd name="connsiteX30" fmla="*/ 454166 w 1493989"/>
              <a:gd name="connsiteY30" fmla="*/ 330560 h 2081255"/>
              <a:gd name="connsiteX31" fmla="*/ 535446 w 1493989"/>
              <a:gd name="connsiteY31" fmla="*/ 81640 h 2081255"/>
              <a:gd name="connsiteX32" fmla="*/ 758966 w 1493989"/>
              <a:gd name="connsiteY32" fmla="*/ 91800 h 2081255"/>
              <a:gd name="connsiteX33" fmla="*/ 865646 w 1493989"/>
              <a:gd name="connsiteY33" fmla="*/ 228960 h 2081255"/>
              <a:gd name="connsiteX34" fmla="*/ 967246 w 1493989"/>
              <a:gd name="connsiteY34" fmla="*/ 325480 h 2081255"/>
              <a:gd name="connsiteX35" fmla="*/ 1063766 w 1493989"/>
              <a:gd name="connsiteY35" fmla="*/ 452480 h 2081255"/>
              <a:gd name="connsiteX36" fmla="*/ 1244741 w 1493989"/>
              <a:gd name="connsiteY36" fmla="*/ 681080 h 2081255"/>
              <a:gd name="connsiteX37" fmla="*/ 1226326 w 1493989"/>
              <a:gd name="connsiteY37" fmla="*/ 315320 h 2081255"/>
              <a:gd name="connsiteX38" fmla="*/ 1211086 w 1493989"/>
              <a:gd name="connsiteY38" fmla="*/ 198480 h 2081255"/>
              <a:gd name="connsiteX39" fmla="*/ 1089166 w 1493989"/>
              <a:gd name="connsiteY39" fmla="*/ 56240 h 2081255"/>
              <a:gd name="connsiteX0" fmla="*/ 1104214 w 1509037"/>
              <a:gd name="connsiteY0" fmla="*/ 56240 h 2081255"/>
              <a:gd name="connsiteX1" fmla="*/ 1181049 w 1509037"/>
              <a:gd name="connsiteY1" fmla="*/ 3535 h 2081255"/>
              <a:gd name="connsiteX2" fmla="*/ 1306779 w 1509037"/>
              <a:gd name="connsiteY2" fmla="*/ 145775 h 2081255"/>
              <a:gd name="connsiteX3" fmla="*/ 1439494 w 1509037"/>
              <a:gd name="connsiteY3" fmla="*/ 20680 h 2081255"/>
              <a:gd name="connsiteX4" fmla="*/ 1507439 w 1509037"/>
              <a:gd name="connsiteY4" fmla="*/ 90530 h 2081255"/>
              <a:gd name="connsiteX5" fmla="*/ 1375359 w 1509037"/>
              <a:gd name="connsiteY5" fmla="*/ 229595 h 2081255"/>
              <a:gd name="connsiteX6" fmla="*/ 1404569 w 1509037"/>
              <a:gd name="connsiteY6" fmla="*/ 665840 h 2081255"/>
              <a:gd name="connsiteX7" fmla="*/ 1337894 w 1509037"/>
              <a:gd name="connsiteY7" fmla="*/ 1285600 h 2081255"/>
              <a:gd name="connsiteX8" fmla="*/ 1228674 w 1509037"/>
              <a:gd name="connsiteY8" fmla="*/ 1577700 h 2081255"/>
              <a:gd name="connsiteX9" fmla="*/ 1024839 w 1509037"/>
              <a:gd name="connsiteY9" fmla="*/ 1885675 h 2081255"/>
              <a:gd name="connsiteX10" fmla="*/ 1245184 w 1509037"/>
              <a:gd name="connsiteY10" fmla="*/ 1668505 h 2081255"/>
              <a:gd name="connsiteX11" fmla="*/ 1355039 w 1509037"/>
              <a:gd name="connsiteY11" fmla="*/ 1628500 h 2081255"/>
              <a:gd name="connsiteX12" fmla="*/ 1381709 w 1509037"/>
              <a:gd name="connsiteY12" fmla="*/ 1724385 h 2081255"/>
              <a:gd name="connsiteX13" fmla="*/ 1255344 w 1509037"/>
              <a:gd name="connsiteY13" fmla="*/ 1778360 h 2081255"/>
              <a:gd name="connsiteX14" fmla="*/ 1097229 w 1509037"/>
              <a:gd name="connsiteY14" fmla="*/ 1949175 h 2081255"/>
              <a:gd name="connsiteX15" fmla="*/ 911174 w 1509037"/>
              <a:gd name="connsiteY15" fmla="*/ 2081255 h 2081255"/>
              <a:gd name="connsiteX16" fmla="*/ 852754 w 1509037"/>
              <a:gd name="connsiteY16" fmla="*/ 1975210 h 2081255"/>
              <a:gd name="connsiteX17" fmla="*/ 1025474 w 1509037"/>
              <a:gd name="connsiteY17" fmla="*/ 1658345 h 2081255"/>
              <a:gd name="connsiteX18" fmla="*/ 1180414 w 1509037"/>
              <a:gd name="connsiteY18" fmla="*/ 1331320 h 2081255"/>
              <a:gd name="connsiteX19" fmla="*/ 1237564 w 1509037"/>
              <a:gd name="connsiteY19" fmla="*/ 1024615 h 2081255"/>
              <a:gd name="connsiteX20" fmla="*/ 1226134 w 1509037"/>
              <a:gd name="connsiteY20" fmla="*/ 797920 h 2081255"/>
              <a:gd name="connsiteX21" fmla="*/ 1073734 w 1509037"/>
              <a:gd name="connsiteY21" fmla="*/ 615040 h 2081255"/>
              <a:gd name="connsiteX22" fmla="*/ 941019 w 1509037"/>
              <a:gd name="connsiteY22" fmla="*/ 488675 h 2081255"/>
              <a:gd name="connsiteX23" fmla="*/ 855294 w 1509037"/>
              <a:gd name="connsiteY23" fmla="*/ 381360 h 2081255"/>
              <a:gd name="connsiteX24" fmla="*/ 753694 w 1509037"/>
              <a:gd name="connsiteY24" fmla="*/ 310240 h 2081255"/>
              <a:gd name="connsiteX25" fmla="*/ 755599 w 1509037"/>
              <a:gd name="connsiteY25" fmla="*/ 523600 h 2081255"/>
              <a:gd name="connsiteX26" fmla="*/ 582879 w 1509037"/>
              <a:gd name="connsiteY26" fmla="*/ 798555 h 2081255"/>
              <a:gd name="connsiteX27" fmla="*/ 418414 w 1509037"/>
              <a:gd name="connsiteY27" fmla="*/ 1085575 h 2081255"/>
              <a:gd name="connsiteX28" fmla="*/ 79324 w 1509037"/>
              <a:gd name="connsiteY28" fmla="*/ 1073510 h 2081255"/>
              <a:gd name="connsiteX29" fmla="*/ 50749 w 1509037"/>
              <a:gd name="connsiteY29" fmla="*/ 733785 h 2081255"/>
              <a:gd name="connsiteX30" fmla="*/ 469214 w 1509037"/>
              <a:gd name="connsiteY30" fmla="*/ 330560 h 2081255"/>
              <a:gd name="connsiteX31" fmla="*/ 550494 w 1509037"/>
              <a:gd name="connsiteY31" fmla="*/ 81640 h 2081255"/>
              <a:gd name="connsiteX32" fmla="*/ 774014 w 1509037"/>
              <a:gd name="connsiteY32" fmla="*/ 91800 h 2081255"/>
              <a:gd name="connsiteX33" fmla="*/ 880694 w 1509037"/>
              <a:gd name="connsiteY33" fmla="*/ 228960 h 2081255"/>
              <a:gd name="connsiteX34" fmla="*/ 982294 w 1509037"/>
              <a:gd name="connsiteY34" fmla="*/ 325480 h 2081255"/>
              <a:gd name="connsiteX35" fmla="*/ 1078814 w 1509037"/>
              <a:gd name="connsiteY35" fmla="*/ 452480 h 2081255"/>
              <a:gd name="connsiteX36" fmla="*/ 1259789 w 1509037"/>
              <a:gd name="connsiteY36" fmla="*/ 681080 h 2081255"/>
              <a:gd name="connsiteX37" fmla="*/ 1241374 w 1509037"/>
              <a:gd name="connsiteY37" fmla="*/ 315320 h 2081255"/>
              <a:gd name="connsiteX38" fmla="*/ 1226134 w 1509037"/>
              <a:gd name="connsiteY38" fmla="*/ 198480 h 2081255"/>
              <a:gd name="connsiteX39" fmla="*/ 1104214 w 1509037"/>
              <a:gd name="connsiteY39" fmla="*/ 56240 h 2081255"/>
              <a:gd name="connsiteX0" fmla="*/ 1091663 w 1496486"/>
              <a:gd name="connsiteY0" fmla="*/ 56240 h 2081255"/>
              <a:gd name="connsiteX1" fmla="*/ 1168498 w 1496486"/>
              <a:gd name="connsiteY1" fmla="*/ 3535 h 2081255"/>
              <a:gd name="connsiteX2" fmla="*/ 1294228 w 1496486"/>
              <a:gd name="connsiteY2" fmla="*/ 145775 h 2081255"/>
              <a:gd name="connsiteX3" fmla="*/ 1426943 w 1496486"/>
              <a:gd name="connsiteY3" fmla="*/ 20680 h 2081255"/>
              <a:gd name="connsiteX4" fmla="*/ 1494888 w 1496486"/>
              <a:gd name="connsiteY4" fmla="*/ 90530 h 2081255"/>
              <a:gd name="connsiteX5" fmla="*/ 1362808 w 1496486"/>
              <a:gd name="connsiteY5" fmla="*/ 229595 h 2081255"/>
              <a:gd name="connsiteX6" fmla="*/ 1392018 w 1496486"/>
              <a:gd name="connsiteY6" fmla="*/ 665840 h 2081255"/>
              <a:gd name="connsiteX7" fmla="*/ 1325343 w 1496486"/>
              <a:gd name="connsiteY7" fmla="*/ 1285600 h 2081255"/>
              <a:gd name="connsiteX8" fmla="*/ 1216123 w 1496486"/>
              <a:gd name="connsiteY8" fmla="*/ 1577700 h 2081255"/>
              <a:gd name="connsiteX9" fmla="*/ 1012288 w 1496486"/>
              <a:gd name="connsiteY9" fmla="*/ 1885675 h 2081255"/>
              <a:gd name="connsiteX10" fmla="*/ 1232633 w 1496486"/>
              <a:gd name="connsiteY10" fmla="*/ 1668505 h 2081255"/>
              <a:gd name="connsiteX11" fmla="*/ 1342488 w 1496486"/>
              <a:gd name="connsiteY11" fmla="*/ 1628500 h 2081255"/>
              <a:gd name="connsiteX12" fmla="*/ 1369158 w 1496486"/>
              <a:gd name="connsiteY12" fmla="*/ 1724385 h 2081255"/>
              <a:gd name="connsiteX13" fmla="*/ 1242793 w 1496486"/>
              <a:gd name="connsiteY13" fmla="*/ 1778360 h 2081255"/>
              <a:gd name="connsiteX14" fmla="*/ 1084678 w 1496486"/>
              <a:gd name="connsiteY14" fmla="*/ 1949175 h 2081255"/>
              <a:gd name="connsiteX15" fmla="*/ 898623 w 1496486"/>
              <a:gd name="connsiteY15" fmla="*/ 2081255 h 2081255"/>
              <a:gd name="connsiteX16" fmla="*/ 840203 w 1496486"/>
              <a:gd name="connsiteY16" fmla="*/ 1975210 h 2081255"/>
              <a:gd name="connsiteX17" fmla="*/ 1012923 w 1496486"/>
              <a:gd name="connsiteY17" fmla="*/ 1658345 h 2081255"/>
              <a:gd name="connsiteX18" fmla="*/ 1167863 w 1496486"/>
              <a:gd name="connsiteY18" fmla="*/ 1331320 h 2081255"/>
              <a:gd name="connsiteX19" fmla="*/ 1225013 w 1496486"/>
              <a:gd name="connsiteY19" fmla="*/ 1024615 h 2081255"/>
              <a:gd name="connsiteX20" fmla="*/ 1213583 w 1496486"/>
              <a:gd name="connsiteY20" fmla="*/ 797920 h 2081255"/>
              <a:gd name="connsiteX21" fmla="*/ 1061183 w 1496486"/>
              <a:gd name="connsiteY21" fmla="*/ 615040 h 2081255"/>
              <a:gd name="connsiteX22" fmla="*/ 928468 w 1496486"/>
              <a:gd name="connsiteY22" fmla="*/ 488675 h 2081255"/>
              <a:gd name="connsiteX23" fmla="*/ 842743 w 1496486"/>
              <a:gd name="connsiteY23" fmla="*/ 381360 h 2081255"/>
              <a:gd name="connsiteX24" fmla="*/ 741143 w 1496486"/>
              <a:gd name="connsiteY24" fmla="*/ 310240 h 2081255"/>
              <a:gd name="connsiteX25" fmla="*/ 743048 w 1496486"/>
              <a:gd name="connsiteY25" fmla="*/ 523600 h 2081255"/>
              <a:gd name="connsiteX26" fmla="*/ 570328 w 1496486"/>
              <a:gd name="connsiteY26" fmla="*/ 798555 h 2081255"/>
              <a:gd name="connsiteX27" fmla="*/ 405863 w 1496486"/>
              <a:gd name="connsiteY27" fmla="*/ 1085575 h 2081255"/>
              <a:gd name="connsiteX28" fmla="*/ 66773 w 1496486"/>
              <a:gd name="connsiteY28" fmla="*/ 1073510 h 2081255"/>
              <a:gd name="connsiteX29" fmla="*/ 38198 w 1496486"/>
              <a:gd name="connsiteY29" fmla="*/ 733785 h 2081255"/>
              <a:gd name="connsiteX30" fmla="*/ 456663 w 1496486"/>
              <a:gd name="connsiteY30" fmla="*/ 330560 h 2081255"/>
              <a:gd name="connsiteX31" fmla="*/ 537943 w 1496486"/>
              <a:gd name="connsiteY31" fmla="*/ 81640 h 2081255"/>
              <a:gd name="connsiteX32" fmla="*/ 761463 w 1496486"/>
              <a:gd name="connsiteY32" fmla="*/ 91800 h 2081255"/>
              <a:gd name="connsiteX33" fmla="*/ 868143 w 1496486"/>
              <a:gd name="connsiteY33" fmla="*/ 228960 h 2081255"/>
              <a:gd name="connsiteX34" fmla="*/ 969743 w 1496486"/>
              <a:gd name="connsiteY34" fmla="*/ 325480 h 2081255"/>
              <a:gd name="connsiteX35" fmla="*/ 1066263 w 1496486"/>
              <a:gd name="connsiteY35" fmla="*/ 452480 h 2081255"/>
              <a:gd name="connsiteX36" fmla="*/ 1247238 w 1496486"/>
              <a:gd name="connsiteY36" fmla="*/ 681080 h 2081255"/>
              <a:gd name="connsiteX37" fmla="*/ 1228823 w 1496486"/>
              <a:gd name="connsiteY37" fmla="*/ 315320 h 2081255"/>
              <a:gd name="connsiteX38" fmla="*/ 1213583 w 1496486"/>
              <a:gd name="connsiteY38" fmla="*/ 198480 h 2081255"/>
              <a:gd name="connsiteX39" fmla="*/ 1091663 w 1496486"/>
              <a:gd name="connsiteY39" fmla="*/ 56240 h 2081255"/>
              <a:gd name="connsiteX0" fmla="*/ 1091663 w 1496486"/>
              <a:gd name="connsiteY0" fmla="*/ 56240 h 2081255"/>
              <a:gd name="connsiteX1" fmla="*/ 1168498 w 1496486"/>
              <a:gd name="connsiteY1" fmla="*/ 3535 h 2081255"/>
              <a:gd name="connsiteX2" fmla="*/ 1294228 w 1496486"/>
              <a:gd name="connsiteY2" fmla="*/ 145775 h 2081255"/>
              <a:gd name="connsiteX3" fmla="*/ 1426943 w 1496486"/>
              <a:gd name="connsiteY3" fmla="*/ 20680 h 2081255"/>
              <a:gd name="connsiteX4" fmla="*/ 1494888 w 1496486"/>
              <a:gd name="connsiteY4" fmla="*/ 90530 h 2081255"/>
              <a:gd name="connsiteX5" fmla="*/ 1362808 w 1496486"/>
              <a:gd name="connsiteY5" fmla="*/ 229595 h 2081255"/>
              <a:gd name="connsiteX6" fmla="*/ 1392018 w 1496486"/>
              <a:gd name="connsiteY6" fmla="*/ 665840 h 2081255"/>
              <a:gd name="connsiteX7" fmla="*/ 1325343 w 1496486"/>
              <a:gd name="connsiteY7" fmla="*/ 1285600 h 2081255"/>
              <a:gd name="connsiteX8" fmla="*/ 1216123 w 1496486"/>
              <a:gd name="connsiteY8" fmla="*/ 1577700 h 2081255"/>
              <a:gd name="connsiteX9" fmla="*/ 1012288 w 1496486"/>
              <a:gd name="connsiteY9" fmla="*/ 1885675 h 2081255"/>
              <a:gd name="connsiteX10" fmla="*/ 1232633 w 1496486"/>
              <a:gd name="connsiteY10" fmla="*/ 1668505 h 2081255"/>
              <a:gd name="connsiteX11" fmla="*/ 1342488 w 1496486"/>
              <a:gd name="connsiteY11" fmla="*/ 1628500 h 2081255"/>
              <a:gd name="connsiteX12" fmla="*/ 1369158 w 1496486"/>
              <a:gd name="connsiteY12" fmla="*/ 1724385 h 2081255"/>
              <a:gd name="connsiteX13" fmla="*/ 1242793 w 1496486"/>
              <a:gd name="connsiteY13" fmla="*/ 1778360 h 2081255"/>
              <a:gd name="connsiteX14" fmla="*/ 1084678 w 1496486"/>
              <a:gd name="connsiteY14" fmla="*/ 1949175 h 2081255"/>
              <a:gd name="connsiteX15" fmla="*/ 898623 w 1496486"/>
              <a:gd name="connsiteY15" fmla="*/ 2081255 h 2081255"/>
              <a:gd name="connsiteX16" fmla="*/ 840203 w 1496486"/>
              <a:gd name="connsiteY16" fmla="*/ 1975210 h 2081255"/>
              <a:gd name="connsiteX17" fmla="*/ 1012923 w 1496486"/>
              <a:gd name="connsiteY17" fmla="*/ 1658345 h 2081255"/>
              <a:gd name="connsiteX18" fmla="*/ 1167863 w 1496486"/>
              <a:gd name="connsiteY18" fmla="*/ 1331320 h 2081255"/>
              <a:gd name="connsiteX19" fmla="*/ 1225013 w 1496486"/>
              <a:gd name="connsiteY19" fmla="*/ 1024615 h 2081255"/>
              <a:gd name="connsiteX20" fmla="*/ 1213583 w 1496486"/>
              <a:gd name="connsiteY20" fmla="*/ 797920 h 2081255"/>
              <a:gd name="connsiteX21" fmla="*/ 1061183 w 1496486"/>
              <a:gd name="connsiteY21" fmla="*/ 615040 h 2081255"/>
              <a:gd name="connsiteX22" fmla="*/ 928468 w 1496486"/>
              <a:gd name="connsiteY22" fmla="*/ 488675 h 2081255"/>
              <a:gd name="connsiteX23" fmla="*/ 842743 w 1496486"/>
              <a:gd name="connsiteY23" fmla="*/ 381360 h 2081255"/>
              <a:gd name="connsiteX24" fmla="*/ 741143 w 1496486"/>
              <a:gd name="connsiteY24" fmla="*/ 310240 h 2081255"/>
              <a:gd name="connsiteX25" fmla="*/ 743048 w 1496486"/>
              <a:gd name="connsiteY25" fmla="*/ 523600 h 2081255"/>
              <a:gd name="connsiteX26" fmla="*/ 570328 w 1496486"/>
              <a:gd name="connsiteY26" fmla="*/ 798555 h 2081255"/>
              <a:gd name="connsiteX27" fmla="*/ 405863 w 1496486"/>
              <a:gd name="connsiteY27" fmla="*/ 1085575 h 2081255"/>
              <a:gd name="connsiteX28" fmla="*/ 66773 w 1496486"/>
              <a:gd name="connsiteY28" fmla="*/ 1073510 h 2081255"/>
              <a:gd name="connsiteX29" fmla="*/ 38198 w 1496486"/>
              <a:gd name="connsiteY29" fmla="*/ 733785 h 2081255"/>
              <a:gd name="connsiteX30" fmla="*/ 456663 w 1496486"/>
              <a:gd name="connsiteY30" fmla="*/ 330560 h 2081255"/>
              <a:gd name="connsiteX31" fmla="*/ 545563 w 1496486"/>
              <a:gd name="connsiteY31" fmla="*/ 123550 h 2081255"/>
              <a:gd name="connsiteX32" fmla="*/ 761463 w 1496486"/>
              <a:gd name="connsiteY32" fmla="*/ 91800 h 2081255"/>
              <a:gd name="connsiteX33" fmla="*/ 868143 w 1496486"/>
              <a:gd name="connsiteY33" fmla="*/ 228960 h 2081255"/>
              <a:gd name="connsiteX34" fmla="*/ 969743 w 1496486"/>
              <a:gd name="connsiteY34" fmla="*/ 325480 h 2081255"/>
              <a:gd name="connsiteX35" fmla="*/ 1066263 w 1496486"/>
              <a:gd name="connsiteY35" fmla="*/ 452480 h 2081255"/>
              <a:gd name="connsiteX36" fmla="*/ 1247238 w 1496486"/>
              <a:gd name="connsiteY36" fmla="*/ 681080 h 2081255"/>
              <a:gd name="connsiteX37" fmla="*/ 1228823 w 1496486"/>
              <a:gd name="connsiteY37" fmla="*/ 315320 h 2081255"/>
              <a:gd name="connsiteX38" fmla="*/ 1213583 w 1496486"/>
              <a:gd name="connsiteY38" fmla="*/ 198480 h 2081255"/>
              <a:gd name="connsiteX39" fmla="*/ 1091663 w 1496486"/>
              <a:gd name="connsiteY39" fmla="*/ 56240 h 2081255"/>
              <a:gd name="connsiteX0" fmla="*/ 1091663 w 1496486"/>
              <a:gd name="connsiteY0" fmla="*/ 56240 h 2081255"/>
              <a:gd name="connsiteX1" fmla="*/ 1168498 w 1496486"/>
              <a:gd name="connsiteY1" fmla="*/ 3535 h 2081255"/>
              <a:gd name="connsiteX2" fmla="*/ 1294228 w 1496486"/>
              <a:gd name="connsiteY2" fmla="*/ 145775 h 2081255"/>
              <a:gd name="connsiteX3" fmla="*/ 1426943 w 1496486"/>
              <a:gd name="connsiteY3" fmla="*/ 20680 h 2081255"/>
              <a:gd name="connsiteX4" fmla="*/ 1494888 w 1496486"/>
              <a:gd name="connsiteY4" fmla="*/ 90530 h 2081255"/>
              <a:gd name="connsiteX5" fmla="*/ 1362808 w 1496486"/>
              <a:gd name="connsiteY5" fmla="*/ 229595 h 2081255"/>
              <a:gd name="connsiteX6" fmla="*/ 1392018 w 1496486"/>
              <a:gd name="connsiteY6" fmla="*/ 665840 h 2081255"/>
              <a:gd name="connsiteX7" fmla="*/ 1325343 w 1496486"/>
              <a:gd name="connsiteY7" fmla="*/ 1285600 h 2081255"/>
              <a:gd name="connsiteX8" fmla="*/ 1216123 w 1496486"/>
              <a:gd name="connsiteY8" fmla="*/ 1577700 h 2081255"/>
              <a:gd name="connsiteX9" fmla="*/ 1012288 w 1496486"/>
              <a:gd name="connsiteY9" fmla="*/ 1885675 h 2081255"/>
              <a:gd name="connsiteX10" fmla="*/ 1232633 w 1496486"/>
              <a:gd name="connsiteY10" fmla="*/ 1668505 h 2081255"/>
              <a:gd name="connsiteX11" fmla="*/ 1342488 w 1496486"/>
              <a:gd name="connsiteY11" fmla="*/ 1628500 h 2081255"/>
              <a:gd name="connsiteX12" fmla="*/ 1369158 w 1496486"/>
              <a:gd name="connsiteY12" fmla="*/ 1724385 h 2081255"/>
              <a:gd name="connsiteX13" fmla="*/ 1242793 w 1496486"/>
              <a:gd name="connsiteY13" fmla="*/ 1778360 h 2081255"/>
              <a:gd name="connsiteX14" fmla="*/ 1084678 w 1496486"/>
              <a:gd name="connsiteY14" fmla="*/ 1949175 h 2081255"/>
              <a:gd name="connsiteX15" fmla="*/ 898623 w 1496486"/>
              <a:gd name="connsiteY15" fmla="*/ 2081255 h 2081255"/>
              <a:gd name="connsiteX16" fmla="*/ 840203 w 1496486"/>
              <a:gd name="connsiteY16" fmla="*/ 1975210 h 2081255"/>
              <a:gd name="connsiteX17" fmla="*/ 1012923 w 1496486"/>
              <a:gd name="connsiteY17" fmla="*/ 1658345 h 2081255"/>
              <a:gd name="connsiteX18" fmla="*/ 1167863 w 1496486"/>
              <a:gd name="connsiteY18" fmla="*/ 1331320 h 2081255"/>
              <a:gd name="connsiteX19" fmla="*/ 1225013 w 1496486"/>
              <a:gd name="connsiteY19" fmla="*/ 1024615 h 2081255"/>
              <a:gd name="connsiteX20" fmla="*/ 1213583 w 1496486"/>
              <a:gd name="connsiteY20" fmla="*/ 797920 h 2081255"/>
              <a:gd name="connsiteX21" fmla="*/ 1061183 w 1496486"/>
              <a:gd name="connsiteY21" fmla="*/ 615040 h 2081255"/>
              <a:gd name="connsiteX22" fmla="*/ 928468 w 1496486"/>
              <a:gd name="connsiteY22" fmla="*/ 488675 h 2081255"/>
              <a:gd name="connsiteX23" fmla="*/ 842743 w 1496486"/>
              <a:gd name="connsiteY23" fmla="*/ 381360 h 2081255"/>
              <a:gd name="connsiteX24" fmla="*/ 741143 w 1496486"/>
              <a:gd name="connsiteY24" fmla="*/ 310240 h 2081255"/>
              <a:gd name="connsiteX25" fmla="*/ 743048 w 1496486"/>
              <a:gd name="connsiteY25" fmla="*/ 523600 h 2081255"/>
              <a:gd name="connsiteX26" fmla="*/ 570328 w 1496486"/>
              <a:gd name="connsiteY26" fmla="*/ 798555 h 2081255"/>
              <a:gd name="connsiteX27" fmla="*/ 405863 w 1496486"/>
              <a:gd name="connsiteY27" fmla="*/ 1085575 h 2081255"/>
              <a:gd name="connsiteX28" fmla="*/ 66773 w 1496486"/>
              <a:gd name="connsiteY28" fmla="*/ 1073510 h 2081255"/>
              <a:gd name="connsiteX29" fmla="*/ 38198 w 1496486"/>
              <a:gd name="connsiteY29" fmla="*/ 733785 h 2081255"/>
              <a:gd name="connsiteX30" fmla="*/ 456663 w 1496486"/>
              <a:gd name="connsiteY30" fmla="*/ 330560 h 2081255"/>
              <a:gd name="connsiteX31" fmla="*/ 545563 w 1496486"/>
              <a:gd name="connsiteY31" fmla="*/ 123550 h 2081255"/>
              <a:gd name="connsiteX32" fmla="*/ 761463 w 1496486"/>
              <a:gd name="connsiteY32" fmla="*/ 91800 h 2081255"/>
              <a:gd name="connsiteX33" fmla="*/ 868143 w 1496486"/>
              <a:gd name="connsiteY33" fmla="*/ 228960 h 2081255"/>
              <a:gd name="connsiteX34" fmla="*/ 969743 w 1496486"/>
              <a:gd name="connsiteY34" fmla="*/ 325480 h 2081255"/>
              <a:gd name="connsiteX35" fmla="*/ 1066263 w 1496486"/>
              <a:gd name="connsiteY35" fmla="*/ 452480 h 2081255"/>
              <a:gd name="connsiteX36" fmla="*/ 1247238 w 1496486"/>
              <a:gd name="connsiteY36" fmla="*/ 681080 h 2081255"/>
              <a:gd name="connsiteX37" fmla="*/ 1228823 w 1496486"/>
              <a:gd name="connsiteY37" fmla="*/ 315320 h 2081255"/>
              <a:gd name="connsiteX38" fmla="*/ 1213583 w 1496486"/>
              <a:gd name="connsiteY38" fmla="*/ 198480 h 2081255"/>
              <a:gd name="connsiteX39" fmla="*/ 1091663 w 1496486"/>
              <a:gd name="connsiteY39" fmla="*/ 56240 h 2081255"/>
              <a:gd name="connsiteX0" fmla="*/ 1071438 w 1476261"/>
              <a:gd name="connsiteY0" fmla="*/ 56240 h 2081255"/>
              <a:gd name="connsiteX1" fmla="*/ 1148273 w 1476261"/>
              <a:gd name="connsiteY1" fmla="*/ 3535 h 2081255"/>
              <a:gd name="connsiteX2" fmla="*/ 1274003 w 1476261"/>
              <a:gd name="connsiteY2" fmla="*/ 145775 h 2081255"/>
              <a:gd name="connsiteX3" fmla="*/ 1406718 w 1476261"/>
              <a:gd name="connsiteY3" fmla="*/ 20680 h 2081255"/>
              <a:gd name="connsiteX4" fmla="*/ 1474663 w 1476261"/>
              <a:gd name="connsiteY4" fmla="*/ 90530 h 2081255"/>
              <a:gd name="connsiteX5" fmla="*/ 1342583 w 1476261"/>
              <a:gd name="connsiteY5" fmla="*/ 229595 h 2081255"/>
              <a:gd name="connsiteX6" fmla="*/ 1371793 w 1476261"/>
              <a:gd name="connsiteY6" fmla="*/ 665840 h 2081255"/>
              <a:gd name="connsiteX7" fmla="*/ 1305118 w 1476261"/>
              <a:gd name="connsiteY7" fmla="*/ 1285600 h 2081255"/>
              <a:gd name="connsiteX8" fmla="*/ 1195898 w 1476261"/>
              <a:gd name="connsiteY8" fmla="*/ 1577700 h 2081255"/>
              <a:gd name="connsiteX9" fmla="*/ 992063 w 1476261"/>
              <a:gd name="connsiteY9" fmla="*/ 1885675 h 2081255"/>
              <a:gd name="connsiteX10" fmla="*/ 1212408 w 1476261"/>
              <a:gd name="connsiteY10" fmla="*/ 1668505 h 2081255"/>
              <a:gd name="connsiteX11" fmla="*/ 1322263 w 1476261"/>
              <a:gd name="connsiteY11" fmla="*/ 1628500 h 2081255"/>
              <a:gd name="connsiteX12" fmla="*/ 1348933 w 1476261"/>
              <a:gd name="connsiteY12" fmla="*/ 1724385 h 2081255"/>
              <a:gd name="connsiteX13" fmla="*/ 1222568 w 1476261"/>
              <a:gd name="connsiteY13" fmla="*/ 1778360 h 2081255"/>
              <a:gd name="connsiteX14" fmla="*/ 1064453 w 1476261"/>
              <a:gd name="connsiteY14" fmla="*/ 1949175 h 2081255"/>
              <a:gd name="connsiteX15" fmla="*/ 878398 w 1476261"/>
              <a:gd name="connsiteY15" fmla="*/ 2081255 h 2081255"/>
              <a:gd name="connsiteX16" fmla="*/ 819978 w 1476261"/>
              <a:gd name="connsiteY16" fmla="*/ 1975210 h 2081255"/>
              <a:gd name="connsiteX17" fmla="*/ 992698 w 1476261"/>
              <a:gd name="connsiteY17" fmla="*/ 1658345 h 2081255"/>
              <a:gd name="connsiteX18" fmla="*/ 1147638 w 1476261"/>
              <a:gd name="connsiteY18" fmla="*/ 1331320 h 2081255"/>
              <a:gd name="connsiteX19" fmla="*/ 1204788 w 1476261"/>
              <a:gd name="connsiteY19" fmla="*/ 1024615 h 2081255"/>
              <a:gd name="connsiteX20" fmla="*/ 1193358 w 1476261"/>
              <a:gd name="connsiteY20" fmla="*/ 797920 h 2081255"/>
              <a:gd name="connsiteX21" fmla="*/ 1040958 w 1476261"/>
              <a:gd name="connsiteY21" fmla="*/ 615040 h 2081255"/>
              <a:gd name="connsiteX22" fmla="*/ 908243 w 1476261"/>
              <a:gd name="connsiteY22" fmla="*/ 488675 h 2081255"/>
              <a:gd name="connsiteX23" fmla="*/ 822518 w 1476261"/>
              <a:gd name="connsiteY23" fmla="*/ 381360 h 2081255"/>
              <a:gd name="connsiteX24" fmla="*/ 720918 w 1476261"/>
              <a:gd name="connsiteY24" fmla="*/ 310240 h 2081255"/>
              <a:gd name="connsiteX25" fmla="*/ 722823 w 1476261"/>
              <a:gd name="connsiteY25" fmla="*/ 523600 h 2081255"/>
              <a:gd name="connsiteX26" fmla="*/ 550103 w 1476261"/>
              <a:gd name="connsiteY26" fmla="*/ 798555 h 2081255"/>
              <a:gd name="connsiteX27" fmla="*/ 385638 w 1476261"/>
              <a:gd name="connsiteY27" fmla="*/ 1085575 h 2081255"/>
              <a:gd name="connsiteX28" fmla="*/ 46548 w 1476261"/>
              <a:gd name="connsiteY28" fmla="*/ 1073510 h 2081255"/>
              <a:gd name="connsiteX29" fmla="*/ 17973 w 1476261"/>
              <a:gd name="connsiteY29" fmla="*/ 733785 h 2081255"/>
              <a:gd name="connsiteX30" fmla="*/ 188152 w 1476261"/>
              <a:gd name="connsiteY30" fmla="*/ 549000 h 2081255"/>
              <a:gd name="connsiteX31" fmla="*/ 436438 w 1476261"/>
              <a:gd name="connsiteY31" fmla="*/ 330560 h 2081255"/>
              <a:gd name="connsiteX32" fmla="*/ 525338 w 1476261"/>
              <a:gd name="connsiteY32" fmla="*/ 123550 h 2081255"/>
              <a:gd name="connsiteX33" fmla="*/ 741238 w 1476261"/>
              <a:gd name="connsiteY33" fmla="*/ 91800 h 2081255"/>
              <a:gd name="connsiteX34" fmla="*/ 847918 w 1476261"/>
              <a:gd name="connsiteY34" fmla="*/ 228960 h 2081255"/>
              <a:gd name="connsiteX35" fmla="*/ 949518 w 1476261"/>
              <a:gd name="connsiteY35" fmla="*/ 325480 h 2081255"/>
              <a:gd name="connsiteX36" fmla="*/ 1046038 w 1476261"/>
              <a:gd name="connsiteY36" fmla="*/ 452480 h 2081255"/>
              <a:gd name="connsiteX37" fmla="*/ 1227013 w 1476261"/>
              <a:gd name="connsiteY37" fmla="*/ 681080 h 2081255"/>
              <a:gd name="connsiteX38" fmla="*/ 1208598 w 1476261"/>
              <a:gd name="connsiteY38" fmla="*/ 315320 h 2081255"/>
              <a:gd name="connsiteX39" fmla="*/ 1193358 w 1476261"/>
              <a:gd name="connsiteY39" fmla="*/ 198480 h 2081255"/>
              <a:gd name="connsiteX40" fmla="*/ 1071438 w 1476261"/>
              <a:gd name="connsiteY40" fmla="*/ 56240 h 2081255"/>
              <a:gd name="connsiteX0" fmla="*/ 1071438 w 1476261"/>
              <a:gd name="connsiteY0" fmla="*/ 56240 h 2081255"/>
              <a:gd name="connsiteX1" fmla="*/ 1148273 w 1476261"/>
              <a:gd name="connsiteY1" fmla="*/ 3535 h 2081255"/>
              <a:gd name="connsiteX2" fmla="*/ 1274003 w 1476261"/>
              <a:gd name="connsiteY2" fmla="*/ 145775 h 2081255"/>
              <a:gd name="connsiteX3" fmla="*/ 1406718 w 1476261"/>
              <a:gd name="connsiteY3" fmla="*/ 20680 h 2081255"/>
              <a:gd name="connsiteX4" fmla="*/ 1474663 w 1476261"/>
              <a:gd name="connsiteY4" fmla="*/ 90530 h 2081255"/>
              <a:gd name="connsiteX5" fmla="*/ 1342583 w 1476261"/>
              <a:gd name="connsiteY5" fmla="*/ 229595 h 2081255"/>
              <a:gd name="connsiteX6" fmla="*/ 1371793 w 1476261"/>
              <a:gd name="connsiteY6" fmla="*/ 665840 h 2081255"/>
              <a:gd name="connsiteX7" fmla="*/ 1305118 w 1476261"/>
              <a:gd name="connsiteY7" fmla="*/ 1285600 h 2081255"/>
              <a:gd name="connsiteX8" fmla="*/ 1195898 w 1476261"/>
              <a:gd name="connsiteY8" fmla="*/ 1577700 h 2081255"/>
              <a:gd name="connsiteX9" fmla="*/ 992063 w 1476261"/>
              <a:gd name="connsiteY9" fmla="*/ 1885675 h 2081255"/>
              <a:gd name="connsiteX10" fmla="*/ 1212408 w 1476261"/>
              <a:gd name="connsiteY10" fmla="*/ 1668505 h 2081255"/>
              <a:gd name="connsiteX11" fmla="*/ 1322263 w 1476261"/>
              <a:gd name="connsiteY11" fmla="*/ 1628500 h 2081255"/>
              <a:gd name="connsiteX12" fmla="*/ 1348933 w 1476261"/>
              <a:gd name="connsiteY12" fmla="*/ 1724385 h 2081255"/>
              <a:gd name="connsiteX13" fmla="*/ 1222568 w 1476261"/>
              <a:gd name="connsiteY13" fmla="*/ 1778360 h 2081255"/>
              <a:gd name="connsiteX14" fmla="*/ 1064453 w 1476261"/>
              <a:gd name="connsiteY14" fmla="*/ 1949175 h 2081255"/>
              <a:gd name="connsiteX15" fmla="*/ 878398 w 1476261"/>
              <a:gd name="connsiteY15" fmla="*/ 2081255 h 2081255"/>
              <a:gd name="connsiteX16" fmla="*/ 819978 w 1476261"/>
              <a:gd name="connsiteY16" fmla="*/ 1975210 h 2081255"/>
              <a:gd name="connsiteX17" fmla="*/ 992698 w 1476261"/>
              <a:gd name="connsiteY17" fmla="*/ 1658345 h 2081255"/>
              <a:gd name="connsiteX18" fmla="*/ 1147638 w 1476261"/>
              <a:gd name="connsiteY18" fmla="*/ 1331320 h 2081255"/>
              <a:gd name="connsiteX19" fmla="*/ 1204788 w 1476261"/>
              <a:gd name="connsiteY19" fmla="*/ 1024615 h 2081255"/>
              <a:gd name="connsiteX20" fmla="*/ 1193358 w 1476261"/>
              <a:gd name="connsiteY20" fmla="*/ 797920 h 2081255"/>
              <a:gd name="connsiteX21" fmla="*/ 1040958 w 1476261"/>
              <a:gd name="connsiteY21" fmla="*/ 615040 h 2081255"/>
              <a:gd name="connsiteX22" fmla="*/ 908243 w 1476261"/>
              <a:gd name="connsiteY22" fmla="*/ 488675 h 2081255"/>
              <a:gd name="connsiteX23" fmla="*/ 822518 w 1476261"/>
              <a:gd name="connsiteY23" fmla="*/ 381360 h 2081255"/>
              <a:gd name="connsiteX24" fmla="*/ 720918 w 1476261"/>
              <a:gd name="connsiteY24" fmla="*/ 310240 h 2081255"/>
              <a:gd name="connsiteX25" fmla="*/ 722823 w 1476261"/>
              <a:gd name="connsiteY25" fmla="*/ 523600 h 2081255"/>
              <a:gd name="connsiteX26" fmla="*/ 550103 w 1476261"/>
              <a:gd name="connsiteY26" fmla="*/ 798555 h 2081255"/>
              <a:gd name="connsiteX27" fmla="*/ 385638 w 1476261"/>
              <a:gd name="connsiteY27" fmla="*/ 1085575 h 2081255"/>
              <a:gd name="connsiteX28" fmla="*/ 46548 w 1476261"/>
              <a:gd name="connsiteY28" fmla="*/ 1073510 h 2081255"/>
              <a:gd name="connsiteX29" fmla="*/ 17973 w 1476261"/>
              <a:gd name="connsiteY29" fmla="*/ 733785 h 2081255"/>
              <a:gd name="connsiteX30" fmla="*/ 188152 w 1476261"/>
              <a:gd name="connsiteY30" fmla="*/ 549000 h 2081255"/>
              <a:gd name="connsiteX31" fmla="*/ 436438 w 1476261"/>
              <a:gd name="connsiteY31" fmla="*/ 330560 h 2081255"/>
              <a:gd name="connsiteX32" fmla="*/ 525338 w 1476261"/>
              <a:gd name="connsiteY32" fmla="*/ 123550 h 2081255"/>
              <a:gd name="connsiteX33" fmla="*/ 741238 w 1476261"/>
              <a:gd name="connsiteY33" fmla="*/ 91800 h 2081255"/>
              <a:gd name="connsiteX34" fmla="*/ 847918 w 1476261"/>
              <a:gd name="connsiteY34" fmla="*/ 228960 h 2081255"/>
              <a:gd name="connsiteX35" fmla="*/ 949518 w 1476261"/>
              <a:gd name="connsiteY35" fmla="*/ 325480 h 2081255"/>
              <a:gd name="connsiteX36" fmla="*/ 1046038 w 1476261"/>
              <a:gd name="connsiteY36" fmla="*/ 452480 h 2081255"/>
              <a:gd name="connsiteX37" fmla="*/ 1227013 w 1476261"/>
              <a:gd name="connsiteY37" fmla="*/ 681080 h 2081255"/>
              <a:gd name="connsiteX38" fmla="*/ 1208598 w 1476261"/>
              <a:gd name="connsiteY38" fmla="*/ 315320 h 2081255"/>
              <a:gd name="connsiteX39" fmla="*/ 1193358 w 1476261"/>
              <a:gd name="connsiteY39" fmla="*/ 198480 h 2081255"/>
              <a:gd name="connsiteX40" fmla="*/ 1071438 w 1476261"/>
              <a:gd name="connsiteY40" fmla="*/ 56240 h 2081255"/>
              <a:gd name="connsiteX0" fmla="*/ 1071438 w 1476261"/>
              <a:gd name="connsiteY0" fmla="*/ 56240 h 2081255"/>
              <a:gd name="connsiteX1" fmla="*/ 1148273 w 1476261"/>
              <a:gd name="connsiteY1" fmla="*/ 3535 h 2081255"/>
              <a:gd name="connsiteX2" fmla="*/ 1274003 w 1476261"/>
              <a:gd name="connsiteY2" fmla="*/ 145775 h 2081255"/>
              <a:gd name="connsiteX3" fmla="*/ 1406718 w 1476261"/>
              <a:gd name="connsiteY3" fmla="*/ 20680 h 2081255"/>
              <a:gd name="connsiteX4" fmla="*/ 1474663 w 1476261"/>
              <a:gd name="connsiteY4" fmla="*/ 90530 h 2081255"/>
              <a:gd name="connsiteX5" fmla="*/ 1342583 w 1476261"/>
              <a:gd name="connsiteY5" fmla="*/ 229595 h 2081255"/>
              <a:gd name="connsiteX6" fmla="*/ 1371793 w 1476261"/>
              <a:gd name="connsiteY6" fmla="*/ 665840 h 2081255"/>
              <a:gd name="connsiteX7" fmla="*/ 1305118 w 1476261"/>
              <a:gd name="connsiteY7" fmla="*/ 1285600 h 2081255"/>
              <a:gd name="connsiteX8" fmla="*/ 1195898 w 1476261"/>
              <a:gd name="connsiteY8" fmla="*/ 1577700 h 2081255"/>
              <a:gd name="connsiteX9" fmla="*/ 992063 w 1476261"/>
              <a:gd name="connsiteY9" fmla="*/ 1885675 h 2081255"/>
              <a:gd name="connsiteX10" fmla="*/ 1212408 w 1476261"/>
              <a:gd name="connsiteY10" fmla="*/ 1668505 h 2081255"/>
              <a:gd name="connsiteX11" fmla="*/ 1322263 w 1476261"/>
              <a:gd name="connsiteY11" fmla="*/ 1628500 h 2081255"/>
              <a:gd name="connsiteX12" fmla="*/ 1348933 w 1476261"/>
              <a:gd name="connsiteY12" fmla="*/ 1724385 h 2081255"/>
              <a:gd name="connsiteX13" fmla="*/ 1222568 w 1476261"/>
              <a:gd name="connsiteY13" fmla="*/ 1778360 h 2081255"/>
              <a:gd name="connsiteX14" fmla="*/ 1064453 w 1476261"/>
              <a:gd name="connsiteY14" fmla="*/ 1949175 h 2081255"/>
              <a:gd name="connsiteX15" fmla="*/ 878398 w 1476261"/>
              <a:gd name="connsiteY15" fmla="*/ 2081255 h 2081255"/>
              <a:gd name="connsiteX16" fmla="*/ 819978 w 1476261"/>
              <a:gd name="connsiteY16" fmla="*/ 1975210 h 2081255"/>
              <a:gd name="connsiteX17" fmla="*/ 992698 w 1476261"/>
              <a:gd name="connsiteY17" fmla="*/ 1658345 h 2081255"/>
              <a:gd name="connsiteX18" fmla="*/ 1147638 w 1476261"/>
              <a:gd name="connsiteY18" fmla="*/ 1331320 h 2081255"/>
              <a:gd name="connsiteX19" fmla="*/ 1204788 w 1476261"/>
              <a:gd name="connsiteY19" fmla="*/ 1024615 h 2081255"/>
              <a:gd name="connsiteX20" fmla="*/ 1193358 w 1476261"/>
              <a:gd name="connsiteY20" fmla="*/ 797920 h 2081255"/>
              <a:gd name="connsiteX21" fmla="*/ 1040958 w 1476261"/>
              <a:gd name="connsiteY21" fmla="*/ 615040 h 2081255"/>
              <a:gd name="connsiteX22" fmla="*/ 908243 w 1476261"/>
              <a:gd name="connsiteY22" fmla="*/ 488675 h 2081255"/>
              <a:gd name="connsiteX23" fmla="*/ 822518 w 1476261"/>
              <a:gd name="connsiteY23" fmla="*/ 381360 h 2081255"/>
              <a:gd name="connsiteX24" fmla="*/ 720918 w 1476261"/>
              <a:gd name="connsiteY24" fmla="*/ 310240 h 2081255"/>
              <a:gd name="connsiteX25" fmla="*/ 722823 w 1476261"/>
              <a:gd name="connsiteY25" fmla="*/ 523600 h 2081255"/>
              <a:gd name="connsiteX26" fmla="*/ 550103 w 1476261"/>
              <a:gd name="connsiteY26" fmla="*/ 798555 h 2081255"/>
              <a:gd name="connsiteX27" fmla="*/ 385638 w 1476261"/>
              <a:gd name="connsiteY27" fmla="*/ 1085575 h 2081255"/>
              <a:gd name="connsiteX28" fmla="*/ 46548 w 1476261"/>
              <a:gd name="connsiteY28" fmla="*/ 1073510 h 2081255"/>
              <a:gd name="connsiteX29" fmla="*/ 17973 w 1476261"/>
              <a:gd name="connsiteY29" fmla="*/ 733785 h 2081255"/>
              <a:gd name="connsiteX30" fmla="*/ 188152 w 1476261"/>
              <a:gd name="connsiteY30" fmla="*/ 549000 h 2081255"/>
              <a:gd name="connsiteX31" fmla="*/ 436438 w 1476261"/>
              <a:gd name="connsiteY31" fmla="*/ 330560 h 2081255"/>
              <a:gd name="connsiteX32" fmla="*/ 525338 w 1476261"/>
              <a:gd name="connsiteY32" fmla="*/ 123550 h 2081255"/>
              <a:gd name="connsiteX33" fmla="*/ 741238 w 1476261"/>
              <a:gd name="connsiteY33" fmla="*/ 91800 h 2081255"/>
              <a:gd name="connsiteX34" fmla="*/ 847918 w 1476261"/>
              <a:gd name="connsiteY34" fmla="*/ 228960 h 2081255"/>
              <a:gd name="connsiteX35" fmla="*/ 949518 w 1476261"/>
              <a:gd name="connsiteY35" fmla="*/ 325480 h 2081255"/>
              <a:gd name="connsiteX36" fmla="*/ 1046038 w 1476261"/>
              <a:gd name="connsiteY36" fmla="*/ 452480 h 2081255"/>
              <a:gd name="connsiteX37" fmla="*/ 1227013 w 1476261"/>
              <a:gd name="connsiteY37" fmla="*/ 681080 h 2081255"/>
              <a:gd name="connsiteX38" fmla="*/ 1208598 w 1476261"/>
              <a:gd name="connsiteY38" fmla="*/ 315320 h 2081255"/>
              <a:gd name="connsiteX39" fmla="*/ 1193358 w 1476261"/>
              <a:gd name="connsiteY39" fmla="*/ 198480 h 2081255"/>
              <a:gd name="connsiteX40" fmla="*/ 1071438 w 1476261"/>
              <a:gd name="connsiteY40" fmla="*/ 56240 h 2081255"/>
              <a:gd name="connsiteX0" fmla="*/ 1071438 w 1476261"/>
              <a:gd name="connsiteY0" fmla="*/ 56240 h 2081255"/>
              <a:gd name="connsiteX1" fmla="*/ 1148273 w 1476261"/>
              <a:gd name="connsiteY1" fmla="*/ 3535 h 2081255"/>
              <a:gd name="connsiteX2" fmla="*/ 1274003 w 1476261"/>
              <a:gd name="connsiteY2" fmla="*/ 145775 h 2081255"/>
              <a:gd name="connsiteX3" fmla="*/ 1406718 w 1476261"/>
              <a:gd name="connsiteY3" fmla="*/ 20680 h 2081255"/>
              <a:gd name="connsiteX4" fmla="*/ 1474663 w 1476261"/>
              <a:gd name="connsiteY4" fmla="*/ 90530 h 2081255"/>
              <a:gd name="connsiteX5" fmla="*/ 1342583 w 1476261"/>
              <a:gd name="connsiteY5" fmla="*/ 229595 h 2081255"/>
              <a:gd name="connsiteX6" fmla="*/ 1371793 w 1476261"/>
              <a:gd name="connsiteY6" fmla="*/ 665840 h 2081255"/>
              <a:gd name="connsiteX7" fmla="*/ 1305118 w 1476261"/>
              <a:gd name="connsiteY7" fmla="*/ 1285600 h 2081255"/>
              <a:gd name="connsiteX8" fmla="*/ 1195898 w 1476261"/>
              <a:gd name="connsiteY8" fmla="*/ 1577700 h 2081255"/>
              <a:gd name="connsiteX9" fmla="*/ 992063 w 1476261"/>
              <a:gd name="connsiteY9" fmla="*/ 1885675 h 2081255"/>
              <a:gd name="connsiteX10" fmla="*/ 1212408 w 1476261"/>
              <a:gd name="connsiteY10" fmla="*/ 1668505 h 2081255"/>
              <a:gd name="connsiteX11" fmla="*/ 1322263 w 1476261"/>
              <a:gd name="connsiteY11" fmla="*/ 1628500 h 2081255"/>
              <a:gd name="connsiteX12" fmla="*/ 1348933 w 1476261"/>
              <a:gd name="connsiteY12" fmla="*/ 1724385 h 2081255"/>
              <a:gd name="connsiteX13" fmla="*/ 1222568 w 1476261"/>
              <a:gd name="connsiteY13" fmla="*/ 1778360 h 2081255"/>
              <a:gd name="connsiteX14" fmla="*/ 1064453 w 1476261"/>
              <a:gd name="connsiteY14" fmla="*/ 1949175 h 2081255"/>
              <a:gd name="connsiteX15" fmla="*/ 878398 w 1476261"/>
              <a:gd name="connsiteY15" fmla="*/ 2081255 h 2081255"/>
              <a:gd name="connsiteX16" fmla="*/ 819978 w 1476261"/>
              <a:gd name="connsiteY16" fmla="*/ 1975210 h 2081255"/>
              <a:gd name="connsiteX17" fmla="*/ 992698 w 1476261"/>
              <a:gd name="connsiteY17" fmla="*/ 1658345 h 2081255"/>
              <a:gd name="connsiteX18" fmla="*/ 1147638 w 1476261"/>
              <a:gd name="connsiteY18" fmla="*/ 1331320 h 2081255"/>
              <a:gd name="connsiteX19" fmla="*/ 1204788 w 1476261"/>
              <a:gd name="connsiteY19" fmla="*/ 1024615 h 2081255"/>
              <a:gd name="connsiteX20" fmla="*/ 1193358 w 1476261"/>
              <a:gd name="connsiteY20" fmla="*/ 797920 h 2081255"/>
              <a:gd name="connsiteX21" fmla="*/ 1040958 w 1476261"/>
              <a:gd name="connsiteY21" fmla="*/ 615040 h 2081255"/>
              <a:gd name="connsiteX22" fmla="*/ 908243 w 1476261"/>
              <a:gd name="connsiteY22" fmla="*/ 488675 h 2081255"/>
              <a:gd name="connsiteX23" fmla="*/ 822518 w 1476261"/>
              <a:gd name="connsiteY23" fmla="*/ 381360 h 2081255"/>
              <a:gd name="connsiteX24" fmla="*/ 720918 w 1476261"/>
              <a:gd name="connsiteY24" fmla="*/ 310240 h 2081255"/>
              <a:gd name="connsiteX25" fmla="*/ 722823 w 1476261"/>
              <a:gd name="connsiteY25" fmla="*/ 523600 h 2081255"/>
              <a:gd name="connsiteX26" fmla="*/ 550103 w 1476261"/>
              <a:gd name="connsiteY26" fmla="*/ 798555 h 2081255"/>
              <a:gd name="connsiteX27" fmla="*/ 385638 w 1476261"/>
              <a:gd name="connsiteY27" fmla="*/ 1085575 h 2081255"/>
              <a:gd name="connsiteX28" fmla="*/ 46548 w 1476261"/>
              <a:gd name="connsiteY28" fmla="*/ 1073510 h 2081255"/>
              <a:gd name="connsiteX29" fmla="*/ 17973 w 1476261"/>
              <a:gd name="connsiteY29" fmla="*/ 733785 h 2081255"/>
              <a:gd name="connsiteX30" fmla="*/ 188152 w 1476261"/>
              <a:gd name="connsiteY30" fmla="*/ 549000 h 2081255"/>
              <a:gd name="connsiteX31" fmla="*/ 436438 w 1476261"/>
              <a:gd name="connsiteY31" fmla="*/ 330560 h 2081255"/>
              <a:gd name="connsiteX32" fmla="*/ 525338 w 1476261"/>
              <a:gd name="connsiteY32" fmla="*/ 123550 h 2081255"/>
              <a:gd name="connsiteX33" fmla="*/ 741238 w 1476261"/>
              <a:gd name="connsiteY33" fmla="*/ 91800 h 2081255"/>
              <a:gd name="connsiteX34" fmla="*/ 847918 w 1476261"/>
              <a:gd name="connsiteY34" fmla="*/ 228960 h 2081255"/>
              <a:gd name="connsiteX35" fmla="*/ 949518 w 1476261"/>
              <a:gd name="connsiteY35" fmla="*/ 325480 h 2081255"/>
              <a:gd name="connsiteX36" fmla="*/ 1046038 w 1476261"/>
              <a:gd name="connsiteY36" fmla="*/ 452480 h 2081255"/>
              <a:gd name="connsiteX37" fmla="*/ 1227013 w 1476261"/>
              <a:gd name="connsiteY37" fmla="*/ 681080 h 2081255"/>
              <a:gd name="connsiteX38" fmla="*/ 1208598 w 1476261"/>
              <a:gd name="connsiteY38" fmla="*/ 315320 h 2081255"/>
              <a:gd name="connsiteX39" fmla="*/ 1193358 w 1476261"/>
              <a:gd name="connsiteY39" fmla="*/ 198480 h 2081255"/>
              <a:gd name="connsiteX40" fmla="*/ 1071438 w 1476261"/>
              <a:gd name="connsiteY40" fmla="*/ 56240 h 2081255"/>
              <a:gd name="connsiteX0" fmla="*/ 1076554 w 1481377"/>
              <a:gd name="connsiteY0" fmla="*/ 56240 h 2081255"/>
              <a:gd name="connsiteX1" fmla="*/ 1153389 w 1481377"/>
              <a:gd name="connsiteY1" fmla="*/ 3535 h 2081255"/>
              <a:gd name="connsiteX2" fmla="*/ 1279119 w 1481377"/>
              <a:gd name="connsiteY2" fmla="*/ 145775 h 2081255"/>
              <a:gd name="connsiteX3" fmla="*/ 1411834 w 1481377"/>
              <a:gd name="connsiteY3" fmla="*/ 20680 h 2081255"/>
              <a:gd name="connsiteX4" fmla="*/ 1479779 w 1481377"/>
              <a:gd name="connsiteY4" fmla="*/ 90530 h 2081255"/>
              <a:gd name="connsiteX5" fmla="*/ 1347699 w 1481377"/>
              <a:gd name="connsiteY5" fmla="*/ 229595 h 2081255"/>
              <a:gd name="connsiteX6" fmla="*/ 1376909 w 1481377"/>
              <a:gd name="connsiteY6" fmla="*/ 665840 h 2081255"/>
              <a:gd name="connsiteX7" fmla="*/ 1310234 w 1481377"/>
              <a:gd name="connsiteY7" fmla="*/ 1285600 h 2081255"/>
              <a:gd name="connsiteX8" fmla="*/ 1201014 w 1481377"/>
              <a:gd name="connsiteY8" fmla="*/ 1577700 h 2081255"/>
              <a:gd name="connsiteX9" fmla="*/ 997179 w 1481377"/>
              <a:gd name="connsiteY9" fmla="*/ 1885675 h 2081255"/>
              <a:gd name="connsiteX10" fmla="*/ 1217524 w 1481377"/>
              <a:gd name="connsiteY10" fmla="*/ 1668505 h 2081255"/>
              <a:gd name="connsiteX11" fmla="*/ 1327379 w 1481377"/>
              <a:gd name="connsiteY11" fmla="*/ 1628500 h 2081255"/>
              <a:gd name="connsiteX12" fmla="*/ 1354049 w 1481377"/>
              <a:gd name="connsiteY12" fmla="*/ 1724385 h 2081255"/>
              <a:gd name="connsiteX13" fmla="*/ 1227684 w 1481377"/>
              <a:gd name="connsiteY13" fmla="*/ 1778360 h 2081255"/>
              <a:gd name="connsiteX14" fmla="*/ 1069569 w 1481377"/>
              <a:gd name="connsiteY14" fmla="*/ 1949175 h 2081255"/>
              <a:gd name="connsiteX15" fmla="*/ 883514 w 1481377"/>
              <a:gd name="connsiteY15" fmla="*/ 2081255 h 2081255"/>
              <a:gd name="connsiteX16" fmla="*/ 825094 w 1481377"/>
              <a:gd name="connsiteY16" fmla="*/ 1975210 h 2081255"/>
              <a:gd name="connsiteX17" fmla="*/ 997814 w 1481377"/>
              <a:gd name="connsiteY17" fmla="*/ 1658345 h 2081255"/>
              <a:gd name="connsiteX18" fmla="*/ 1152754 w 1481377"/>
              <a:gd name="connsiteY18" fmla="*/ 1331320 h 2081255"/>
              <a:gd name="connsiteX19" fmla="*/ 1209904 w 1481377"/>
              <a:gd name="connsiteY19" fmla="*/ 1024615 h 2081255"/>
              <a:gd name="connsiteX20" fmla="*/ 1198474 w 1481377"/>
              <a:gd name="connsiteY20" fmla="*/ 797920 h 2081255"/>
              <a:gd name="connsiteX21" fmla="*/ 1046074 w 1481377"/>
              <a:gd name="connsiteY21" fmla="*/ 615040 h 2081255"/>
              <a:gd name="connsiteX22" fmla="*/ 913359 w 1481377"/>
              <a:gd name="connsiteY22" fmla="*/ 488675 h 2081255"/>
              <a:gd name="connsiteX23" fmla="*/ 827634 w 1481377"/>
              <a:gd name="connsiteY23" fmla="*/ 381360 h 2081255"/>
              <a:gd name="connsiteX24" fmla="*/ 726034 w 1481377"/>
              <a:gd name="connsiteY24" fmla="*/ 310240 h 2081255"/>
              <a:gd name="connsiteX25" fmla="*/ 727939 w 1481377"/>
              <a:gd name="connsiteY25" fmla="*/ 523600 h 2081255"/>
              <a:gd name="connsiteX26" fmla="*/ 555219 w 1481377"/>
              <a:gd name="connsiteY26" fmla="*/ 798555 h 2081255"/>
              <a:gd name="connsiteX27" fmla="*/ 390754 w 1481377"/>
              <a:gd name="connsiteY27" fmla="*/ 1085575 h 2081255"/>
              <a:gd name="connsiteX28" fmla="*/ 51664 w 1481377"/>
              <a:gd name="connsiteY28" fmla="*/ 1073510 h 2081255"/>
              <a:gd name="connsiteX29" fmla="*/ 15469 w 1481377"/>
              <a:gd name="connsiteY29" fmla="*/ 760455 h 2081255"/>
              <a:gd name="connsiteX30" fmla="*/ 193268 w 1481377"/>
              <a:gd name="connsiteY30" fmla="*/ 549000 h 2081255"/>
              <a:gd name="connsiteX31" fmla="*/ 441554 w 1481377"/>
              <a:gd name="connsiteY31" fmla="*/ 330560 h 2081255"/>
              <a:gd name="connsiteX32" fmla="*/ 530454 w 1481377"/>
              <a:gd name="connsiteY32" fmla="*/ 123550 h 2081255"/>
              <a:gd name="connsiteX33" fmla="*/ 746354 w 1481377"/>
              <a:gd name="connsiteY33" fmla="*/ 91800 h 2081255"/>
              <a:gd name="connsiteX34" fmla="*/ 853034 w 1481377"/>
              <a:gd name="connsiteY34" fmla="*/ 228960 h 2081255"/>
              <a:gd name="connsiteX35" fmla="*/ 954634 w 1481377"/>
              <a:gd name="connsiteY35" fmla="*/ 325480 h 2081255"/>
              <a:gd name="connsiteX36" fmla="*/ 1051154 w 1481377"/>
              <a:gd name="connsiteY36" fmla="*/ 452480 h 2081255"/>
              <a:gd name="connsiteX37" fmla="*/ 1232129 w 1481377"/>
              <a:gd name="connsiteY37" fmla="*/ 681080 h 2081255"/>
              <a:gd name="connsiteX38" fmla="*/ 1213714 w 1481377"/>
              <a:gd name="connsiteY38" fmla="*/ 315320 h 2081255"/>
              <a:gd name="connsiteX39" fmla="*/ 1198474 w 1481377"/>
              <a:gd name="connsiteY39" fmla="*/ 198480 h 2081255"/>
              <a:gd name="connsiteX40" fmla="*/ 1076554 w 1481377"/>
              <a:gd name="connsiteY40" fmla="*/ 56240 h 2081255"/>
              <a:gd name="connsiteX0" fmla="*/ 1076554 w 1481377"/>
              <a:gd name="connsiteY0" fmla="*/ 56240 h 2081255"/>
              <a:gd name="connsiteX1" fmla="*/ 1153389 w 1481377"/>
              <a:gd name="connsiteY1" fmla="*/ 3535 h 2081255"/>
              <a:gd name="connsiteX2" fmla="*/ 1279119 w 1481377"/>
              <a:gd name="connsiteY2" fmla="*/ 145775 h 2081255"/>
              <a:gd name="connsiteX3" fmla="*/ 1411834 w 1481377"/>
              <a:gd name="connsiteY3" fmla="*/ 20680 h 2081255"/>
              <a:gd name="connsiteX4" fmla="*/ 1479779 w 1481377"/>
              <a:gd name="connsiteY4" fmla="*/ 90530 h 2081255"/>
              <a:gd name="connsiteX5" fmla="*/ 1347699 w 1481377"/>
              <a:gd name="connsiteY5" fmla="*/ 229595 h 2081255"/>
              <a:gd name="connsiteX6" fmla="*/ 1376909 w 1481377"/>
              <a:gd name="connsiteY6" fmla="*/ 665840 h 2081255"/>
              <a:gd name="connsiteX7" fmla="*/ 1310234 w 1481377"/>
              <a:gd name="connsiteY7" fmla="*/ 1285600 h 2081255"/>
              <a:gd name="connsiteX8" fmla="*/ 1201014 w 1481377"/>
              <a:gd name="connsiteY8" fmla="*/ 1577700 h 2081255"/>
              <a:gd name="connsiteX9" fmla="*/ 997179 w 1481377"/>
              <a:gd name="connsiteY9" fmla="*/ 1885675 h 2081255"/>
              <a:gd name="connsiteX10" fmla="*/ 1217524 w 1481377"/>
              <a:gd name="connsiteY10" fmla="*/ 1668505 h 2081255"/>
              <a:gd name="connsiteX11" fmla="*/ 1327379 w 1481377"/>
              <a:gd name="connsiteY11" fmla="*/ 1628500 h 2081255"/>
              <a:gd name="connsiteX12" fmla="*/ 1354049 w 1481377"/>
              <a:gd name="connsiteY12" fmla="*/ 1724385 h 2081255"/>
              <a:gd name="connsiteX13" fmla="*/ 1227684 w 1481377"/>
              <a:gd name="connsiteY13" fmla="*/ 1778360 h 2081255"/>
              <a:gd name="connsiteX14" fmla="*/ 1069569 w 1481377"/>
              <a:gd name="connsiteY14" fmla="*/ 1949175 h 2081255"/>
              <a:gd name="connsiteX15" fmla="*/ 883514 w 1481377"/>
              <a:gd name="connsiteY15" fmla="*/ 2081255 h 2081255"/>
              <a:gd name="connsiteX16" fmla="*/ 825094 w 1481377"/>
              <a:gd name="connsiteY16" fmla="*/ 1975210 h 2081255"/>
              <a:gd name="connsiteX17" fmla="*/ 997814 w 1481377"/>
              <a:gd name="connsiteY17" fmla="*/ 1658345 h 2081255"/>
              <a:gd name="connsiteX18" fmla="*/ 1152754 w 1481377"/>
              <a:gd name="connsiteY18" fmla="*/ 1331320 h 2081255"/>
              <a:gd name="connsiteX19" fmla="*/ 1209904 w 1481377"/>
              <a:gd name="connsiteY19" fmla="*/ 1024615 h 2081255"/>
              <a:gd name="connsiteX20" fmla="*/ 1198474 w 1481377"/>
              <a:gd name="connsiteY20" fmla="*/ 797920 h 2081255"/>
              <a:gd name="connsiteX21" fmla="*/ 1046074 w 1481377"/>
              <a:gd name="connsiteY21" fmla="*/ 615040 h 2081255"/>
              <a:gd name="connsiteX22" fmla="*/ 913359 w 1481377"/>
              <a:gd name="connsiteY22" fmla="*/ 488675 h 2081255"/>
              <a:gd name="connsiteX23" fmla="*/ 827634 w 1481377"/>
              <a:gd name="connsiteY23" fmla="*/ 381360 h 2081255"/>
              <a:gd name="connsiteX24" fmla="*/ 726034 w 1481377"/>
              <a:gd name="connsiteY24" fmla="*/ 310240 h 2081255"/>
              <a:gd name="connsiteX25" fmla="*/ 727939 w 1481377"/>
              <a:gd name="connsiteY25" fmla="*/ 523600 h 2081255"/>
              <a:gd name="connsiteX26" fmla="*/ 555219 w 1481377"/>
              <a:gd name="connsiteY26" fmla="*/ 798555 h 2081255"/>
              <a:gd name="connsiteX27" fmla="*/ 390754 w 1481377"/>
              <a:gd name="connsiteY27" fmla="*/ 1085575 h 2081255"/>
              <a:gd name="connsiteX28" fmla="*/ 51664 w 1481377"/>
              <a:gd name="connsiteY28" fmla="*/ 1073510 h 2081255"/>
              <a:gd name="connsiteX29" fmla="*/ 15469 w 1481377"/>
              <a:gd name="connsiteY29" fmla="*/ 760455 h 2081255"/>
              <a:gd name="connsiteX30" fmla="*/ 193268 w 1481377"/>
              <a:gd name="connsiteY30" fmla="*/ 549000 h 2081255"/>
              <a:gd name="connsiteX31" fmla="*/ 441554 w 1481377"/>
              <a:gd name="connsiteY31" fmla="*/ 330560 h 2081255"/>
              <a:gd name="connsiteX32" fmla="*/ 530454 w 1481377"/>
              <a:gd name="connsiteY32" fmla="*/ 123550 h 2081255"/>
              <a:gd name="connsiteX33" fmla="*/ 746354 w 1481377"/>
              <a:gd name="connsiteY33" fmla="*/ 91800 h 2081255"/>
              <a:gd name="connsiteX34" fmla="*/ 853034 w 1481377"/>
              <a:gd name="connsiteY34" fmla="*/ 228960 h 2081255"/>
              <a:gd name="connsiteX35" fmla="*/ 954634 w 1481377"/>
              <a:gd name="connsiteY35" fmla="*/ 325480 h 2081255"/>
              <a:gd name="connsiteX36" fmla="*/ 1051154 w 1481377"/>
              <a:gd name="connsiteY36" fmla="*/ 452480 h 2081255"/>
              <a:gd name="connsiteX37" fmla="*/ 1232129 w 1481377"/>
              <a:gd name="connsiteY37" fmla="*/ 681080 h 2081255"/>
              <a:gd name="connsiteX38" fmla="*/ 1213714 w 1481377"/>
              <a:gd name="connsiteY38" fmla="*/ 315320 h 2081255"/>
              <a:gd name="connsiteX39" fmla="*/ 1198474 w 1481377"/>
              <a:gd name="connsiteY39" fmla="*/ 198480 h 2081255"/>
              <a:gd name="connsiteX40" fmla="*/ 1076554 w 1481377"/>
              <a:gd name="connsiteY40" fmla="*/ 56240 h 2081255"/>
              <a:gd name="connsiteX0" fmla="*/ 1076554 w 1481377"/>
              <a:gd name="connsiteY0" fmla="*/ 56240 h 2081255"/>
              <a:gd name="connsiteX1" fmla="*/ 1153389 w 1481377"/>
              <a:gd name="connsiteY1" fmla="*/ 3535 h 2081255"/>
              <a:gd name="connsiteX2" fmla="*/ 1279119 w 1481377"/>
              <a:gd name="connsiteY2" fmla="*/ 145775 h 2081255"/>
              <a:gd name="connsiteX3" fmla="*/ 1411834 w 1481377"/>
              <a:gd name="connsiteY3" fmla="*/ 20680 h 2081255"/>
              <a:gd name="connsiteX4" fmla="*/ 1479779 w 1481377"/>
              <a:gd name="connsiteY4" fmla="*/ 90530 h 2081255"/>
              <a:gd name="connsiteX5" fmla="*/ 1347699 w 1481377"/>
              <a:gd name="connsiteY5" fmla="*/ 229595 h 2081255"/>
              <a:gd name="connsiteX6" fmla="*/ 1376909 w 1481377"/>
              <a:gd name="connsiteY6" fmla="*/ 665840 h 2081255"/>
              <a:gd name="connsiteX7" fmla="*/ 1310234 w 1481377"/>
              <a:gd name="connsiteY7" fmla="*/ 1285600 h 2081255"/>
              <a:gd name="connsiteX8" fmla="*/ 1201014 w 1481377"/>
              <a:gd name="connsiteY8" fmla="*/ 1577700 h 2081255"/>
              <a:gd name="connsiteX9" fmla="*/ 997179 w 1481377"/>
              <a:gd name="connsiteY9" fmla="*/ 1885675 h 2081255"/>
              <a:gd name="connsiteX10" fmla="*/ 1217524 w 1481377"/>
              <a:gd name="connsiteY10" fmla="*/ 1668505 h 2081255"/>
              <a:gd name="connsiteX11" fmla="*/ 1327379 w 1481377"/>
              <a:gd name="connsiteY11" fmla="*/ 1628500 h 2081255"/>
              <a:gd name="connsiteX12" fmla="*/ 1354049 w 1481377"/>
              <a:gd name="connsiteY12" fmla="*/ 1724385 h 2081255"/>
              <a:gd name="connsiteX13" fmla="*/ 1227684 w 1481377"/>
              <a:gd name="connsiteY13" fmla="*/ 1778360 h 2081255"/>
              <a:gd name="connsiteX14" fmla="*/ 1023849 w 1481377"/>
              <a:gd name="connsiteY14" fmla="*/ 1968225 h 2081255"/>
              <a:gd name="connsiteX15" fmla="*/ 883514 w 1481377"/>
              <a:gd name="connsiteY15" fmla="*/ 2081255 h 2081255"/>
              <a:gd name="connsiteX16" fmla="*/ 825094 w 1481377"/>
              <a:gd name="connsiteY16" fmla="*/ 1975210 h 2081255"/>
              <a:gd name="connsiteX17" fmla="*/ 997814 w 1481377"/>
              <a:gd name="connsiteY17" fmla="*/ 1658345 h 2081255"/>
              <a:gd name="connsiteX18" fmla="*/ 1152754 w 1481377"/>
              <a:gd name="connsiteY18" fmla="*/ 1331320 h 2081255"/>
              <a:gd name="connsiteX19" fmla="*/ 1209904 w 1481377"/>
              <a:gd name="connsiteY19" fmla="*/ 1024615 h 2081255"/>
              <a:gd name="connsiteX20" fmla="*/ 1198474 w 1481377"/>
              <a:gd name="connsiteY20" fmla="*/ 797920 h 2081255"/>
              <a:gd name="connsiteX21" fmla="*/ 1046074 w 1481377"/>
              <a:gd name="connsiteY21" fmla="*/ 615040 h 2081255"/>
              <a:gd name="connsiteX22" fmla="*/ 913359 w 1481377"/>
              <a:gd name="connsiteY22" fmla="*/ 488675 h 2081255"/>
              <a:gd name="connsiteX23" fmla="*/ 827634 w 1481377"/>
              <a:gd name="connsiteY23" fmla="*/ 381360 h 2081255"/>
              <a:gd name="connsiteX24" fmla="*/ 726034 w 1481377"/>
              <a:gd name="connsiteY24" fmla="*/ 310240 h 2081255"/>
              <a:gd name="connsiteX25" fmla="*/ 727939 w 1481377"/>
              <a:gd name="connsiteY25" fmla="*/ 523600 h 2081255"/>
              <a:gd name="connsiteX26" fmla="*/ 555219 w 1481377"/>
              <a:gd name="connsiteY26" fmla="*/ 798555 h 2081255"/>
              <a:gd name="connsiteX27" fmla="*/ 390754 w 1481377"/>
              <a:gd name="connsiteY27" fmla="*/ 1085575 h 2081255"/>
              <a:gd name="connsiteX28" fmla="*/ 51664 w 1481377"/>
              <a:gd name="connsiteY28" fmla="*/ 1073510 h 2081255"/>
              <a:gd name="connsiteX29" fmla="*/ 15469 w 1481377"/>
              <a:gd name="connsiteY29" fmla="*/ 760455 h 2081255"/>
              <a:gd name="connsiteX30" fmla="*/ 193268 w 1481377"/>
              <a:gd name="connsiteY30" fmla="*/ 549000 h 2081255"/>
              <a:gd name="connsiteX31" fmla="*/ 441554 w 1481377"/>
              <a:gd name="connsiteY31" fmla="*/ 330560 h 2081255"/>
              <a:gd name="connsiteX32" fmla="*/ 530454 w 1481377"/>
              <a:gd name="connsiteY32" fmla="*/ 123550 h 2081255"/>
              <a:gd name="connsiteX33" fmla="*/ 746354 w 1481377"/>
              <a:gd name="connsiteY33" fmla="*/ 91800 h 2081255"/>
              <a:gd name="connsiteX34" fmla="*/ 853034 w 1481377"/>
              <a:gd name="connsiteY34" fmla="*/ 228960 h 2081255"/>
              <a:gd name="connsiteX35" fmla="*/ 954634 w 1481377"/>
              <a:gd name="connsiteY35" fmla="*/ 325480 h 2081255"/>
              <a:gd name="connsiteX36" fmla="*/ 1051154 w 1481377"/>
              <a:gd name="connsiteY36" fmla="*/ 452480 h 2081255"/>
              <a:gd name="connsiteX37" fmla="*/ 1232129 w 1481377"/>
              <a:gd name="connsiteY37" fmla="*/ 681080 h 2081255"/>
              <a:gd name="connsiteX38" fmla="*/ 1213714 w 1481377"/>
              <a:gd name="connsiteY38" fmla="*/ 315320 h 2081255"/>
              <a:gd name="connsiteX39" fmla="*/ 1198474 w 1481377"/>
              <a:gd name="connsiteY39" fmla="*/ 198480 h 2081255"/>
              <a:gd name="connsiteX40" fmla="*/ 1076554 w 1481377"/>
              <a:gd name="connsiteY40" fmla="*/ 56240 h 2081255"/>
              <a:gd name="connsiteX0" fmla="*/ 1076554 w 1481377"/>
              <a:gd name="connsiteY0" fmla="*/ 56240 h 2104115"/>
              <a:gd name="connsiteX1" fmla="*/ 1153389 w 1481377"/>
              <a:gd name="connsiteY1" fmla="*/ 3535 h 2104115"/>
              <a:gd name="connsiteX2" fmla="*/ 1279119 w 1481377"/>
              <a:gd name="connsiteY2" fmla="*/ 145775 h 2104115"/>
              <a:gd name="connsiteX3" fmla="*/ 1411834 w 1481377"/>
              <a:gd name="connsiteY3" fmla="*/ 20680 h 2104115"/>
              <a:gd name="connsiteX4" fmla="*/ 1479779 w 1481377"/>
              <a:gd name="connsiteY4" fmla="*/ 90530 h 2104115"/>
              <a:gd name="connsiteX5" fmla="*/ 1347699 w 1481377"/>
              <a:gd name="connsiteY5" fmla="*/ 229595 h 2104115"/>
              <a:gd name="connsiteX6" fmla="*/ 1376909 w 1481377"/>
              <a:gd name="connsiteY6" fmla="*/ 665840 h 2104115"/>
              <a:gd name="connsiteX7" fmla="*/ 1310234 w 1481377"/>
              <a:gd name="connsiteY7" fmla="*/ 1285600 h 2104115"/>
              <a:gd name="connsiteX8" fmla="*/ 1201014 w 1481377"/>
              <a:gd name="connsiteY8" fmla="*/ 1577700 h 2104115"/>
              <a:gd name="connsiteX9" fmla="*/ 997179 w 1481377"/>
              <a:gd name="connsiteY9" fmla="*/ 1885675 h 2104115"/>
              <a:gd name="connsiteX10" fmla="*/ 1217524 w 1481377"/>
              <a:gd name="connsiteY10" fmla="*/ 1668505 h 2104115"/>
              <a:gd name="connsiteX11" fmla="*/ 1327379 w 1481377"/>
              <a:gd name="connsiteY11" fmla="*/ 1628500 h 2104115"/>
              <a:gd name="connsiteX12" fmla="*/ 1354049 w 1481377"/>
              <a:gd name="connsiteY12" fmla="*/ 1724385 h 2104115"/>
              <a:gd name="connsiteX13" fmla="*/ 1227684 w 1481377"/>
              <a:gd name="connsiteY13" fmla="*/ 1778360 h 2104115"/>
              <a:gd name="connsiteX14" fmla="*/ 1023849 w 1481377"/>
              <a:gd name="connsiteY14" fmla="*/ 1968225 h 2104115"/>
              <a:gd name="connsiteX15" fmla="*/ 894944 w 1481377"/>
              <a:gd name="connsiteY15" fmla="*/ 2104115 h 2104115"/>
              <a:gd name="connsiteX16" fmla="*/ 825094 w 1481377"/>
              <a:gd name="connsiteY16" fmla="*/ 1975210 h 2104115"/>
              <a:gd name="connsiteX17" fmla="*/ 997814 w 1481377"/>
              <a:gd name="connsiteY17" fmla="*/ 1658345 h 2104115"/>
              <a:gd name="connsiteX18" fmla="*/ 1152754 w 1481377"/>
              <a:gd name="connsiteY18" fmla="*/ 1331320 h 2104115"/>
              <a:gd name="connsiteX19" fmla="*/ 1209904 w 1481377"/>
              <a:gd name="connsiteY19" fmla="*/ 1024615 h 2104115"/>
              <a:gd name="connsiteX20" fmla="*/ 1198474 w 1481377"/>
              <a:gd name="connsiteY20" fmla="*/ 797920 h 2104115"/>
              <a:gd name="connsiteX21" fmla="*/ 1046074 w 1481377"/>
              <a:gd name="connsiteY21" fmla="*/ 615040 h 2104115"/>
              <a:gd name="connsiteX22" fmla="*/ 913359 w 1481377"/>
              <a:gd name="connsiteY22" fmla="*/ 488675 h 2104115"/>
              <a:gd name="connsiteX23" fmla="*/ 827634 w 1481377"/>
              <a:gd name="connsiteY23" fmla="*/ 381360 h 2104115"/>
              <a:gd name="connsiteX24" fmla="*/ 726034 w 1481377"/>
              <a:gd name="connsiteY24" fmla="*/ 310240 h 2104115"/>
              <a:gd name="connsiteX25" fmla="*/ 727939 w 1481377"/>
              <a:gd name="connsiteY25" fmla="*/ 523600 h 2104115"/>
              <a:gd name="connsiteX26" fmla="*/ 555219 w 1481377"/>
              <a:gd name="connsiteY26" fmla="*/ 798555 h 2104115"/>
              <a:gd name="connsiteX27" fmla="*/ 390754 w 1481377"/>
              <a:gd name="connsiteY27" fmla="*/ 1085575 h 2104115"/>
              <a:gd name="connsiteX28" fmla="*/ 51664 w 1481377"/>
              <a:gd name="connsiteY28" fmla="*/ 1073510 h 2104115"/>
              <a:gd name="connsiteX29" fmla="*/ 15469 w 1481377"/>
              <a:gd name="connsiteY29" fmla="*/ 760455 h 2104115"/>
              <a:gd name="connsiteX30" fmla="*/ 193268 w 1481377"/>
              <a:gd name="connsiteY30" fmla="*/ 549000 h 2104115"/>
              <a:gd name="connsiteX31" fmla="*/ 441554 w 1481377"/>
              <a:gd name="connsiteY31" fmla="*/ 330560 h 2104115"/>
              <a:gd name="connsiteX32" fmla="*/ 530454 w 1481377"/>
              <a:gd name="connsiteY32" fmla="*/ 123550 h 2104115"/>
              <a:gd name="connsiteX33" fmla="*/ 746354 w 1481377"/>
              <a:gd name="connsiteY33" fmla="*/ 91800 h 2104115"/>
              <a:gd name="connsiteX34" fmla="*/ 853034 w 1481377"/>
              <a:gd name="connsiteY34" fmla="*/ 228960 h 2104115"/>
              <a:gd name="connsiteX35" fmla="*/ 954634 w 1481377"/>
              <a:gd name="connsiteY35" fmla="*/ 325480 h 2104115"/>
              <a:gd name="connsiteX36" fmla="*/ 1051154 w 1481377"/>
              <a:gd name="connsiteY36" fmla="*/ 452480 h 2104115"/>
              <a:gd name="connsiteX37" fmla="*/ 1232129 w 1481377"/>
              <a:gd name="connsiteY37" fmla="*/ 681080 h 2104115"/>
              <a:gd name="connsiteX38" fmla="*/ 1213714 w 1481377"/>
              <a:gd name="connsiteY38" fmla="*/ 315320 h 2104115"/>
              <a:gd name="connsiteX39" fmla="*/ 1198474 w 1481377"/>
              <a:gd name="connsiteY39" fmla="*/ 198480 h 2104115"/>
              <a:gd name="connsiteX40" fmla="*/ 1076554 w 1481377"/>
              <a:gd name="connsiteY40" fmla="*/ 56240 h 2104115"/>
              <a:gd name="connsiteX0" fmla="*/ 1076554 w 1481377"/>
              <a:gd name="connsiteY0" fmla="*/ 56240 h 2104115"/>
              <a:gd name="connsiteX1" fmla="*/ 1153389 w 1481377"/>
              <a:gd name="connsiteY1" fmla="*/ 3535 h 2104115"/>
              <a:gd name="connsiteX2" fmla="*/ 1279119 w 1481377"/>
              <a:gd name="connsiteY2" fmla="*/ 145775 h 2104115"/>
              <a:gd name="connsiteX3" fmla="*/ 1411834 w 1481377"/>
              <a:gd name="connsiteY3" fmla="*/ 20680 h 2104115"/>
              <a:gd name="connsiteX4" fmla="*/ 1479779 w 1481377"/>
              <a:gd name="connsiteY4" fmla="*/ 90530 h 2104115"/>
              <a:gd name="connsiteX5" fmla="*/ 1347699 w 1481377"/>
              <a:gd name="connsiteY5" fmla="*/ 229595 h 2104115"/>
              <a:gd name="connsiteX6" fmla="*/ 1376909 w 1481377"/>
              <a:gd name="connsiteY6" fmla="*/ 665840 h 2104115"/>
              <a:gd name="connsiteX7" fmla="*/ 1310234 w 1481377"/>
              <a:gd name="connsiteY7" fmla="*/ 1285600 h 2104115"/>
              <a:gd name="connsiteX8" fmla="*/ 1201014 w 1481377"/>
              <a:gd name="connsiteY8" fmla="*/ 1577700 h 2104115"/>
              <a:gd name="connsiteX9" fmla="*/ 997179 w 1481377"/>
              <a:gd name="connsiteY9" fmla="*/ 1885675 h 2104115"/>
              <a:gd name="connsiteX10" fmla="*/ 1217524 w 1481377"/>
              <a:gd name="connsiteY10" fmla="*/ 1668505 h 2104115"/>
              <a:gd name="connsiteX11" fmla="*/ 1327379 w 1481377"/>
              <a:gd name="connsiteY11" fmla="*/ 1628500 h 2104115"/>
              <a:gd name="connsiteX12" fmla="*/ 1354049 w 1481377"/>
              <a:gd name="connsiteY12" fmla="*/ 1724385 h 2104115"/>
              <a:gd name="connsiteX13" fmla="*/ 1227684 w 1481377"/>
              <a:gd name="connsiteY13" fmla="*/ 1778360 h 2104115"/>
              <a:gd name="connsiteX14" fmla="*/ 1023849 w 1481377"/>
              <a:gd name="connsiteY14" fmla="*/ 1968225 h 2104115"/>
              <a:gd name="connsiteX15" fmla="*/ 894944 w 1481377"/>
              <a:gd name="connsiteY15" fmla="*/ 2104115 h 2104115"/>
              <a:gd name="connsiteX16" fmla="*/ 825094 w 1481377"/>
              <a:gd name="connsiteY16" fmla="*/ 1975210 h 2104115"/>
              <a:gd name="connsiteX17" fmla="*/ 997814 w 1481377"/>
              <a:gd name="connsiteY17" fmla="*/ 1658345 h 2104115"/>
              <a:gd name="connsiteX18" fmla="*/ 1152754 w 1481377"/>
              <a:gd name="connsiteY18" fmla="*/ 1331320 h 2104115"/>
              <a:gd name="connsiteX19" fmla="*/ 1209904 w 1481377"/>
              <a:gd name="connsiteY19" fmla="*/ 1024615 h 2104115"/>
              <a:gd name="connsiteX20" fmla="*/ 1198474 w 1481377"/>
              <a:gd name="connsiteY20" fmla="*/ 797920 h 2104115"/>
              <a:gd name="connsiteX21" fmla="*/ 1046074 w 1481377"/>
              <a:gd name="connsiteY21" fmla="*/ 615040 h 2104115"/>
              <a:gd name="connsiteX22" fmla="*/ 913359 w 1481377"/>
              <a:gd name="connsiteY22" fmla="*/ 488675 h 2104115"/>
              <a:gd name="connsiteX23" fmla="*/ 827634 w 1481377"/>
              <a:gd name="connsiteY23" fmla="*/ 381360 h 2104115"/>
              <a:gd name="connsiteX24" fmla="*/ 726034 w 1481377"/>
              <a:gd name="connsiteY24" fmla="*/ 310240 h 2104115"/>
              <a:gd name="connsiteX25" fmla="*/ 727939 w 1481377"/>
              <a:gd name="connsiteY25" fmla="*/ 523600 h 2104115"/>
              <a:gd name="connsiteX26" fmla="*/ 555219 w 1481377"/>
              <a:gd name="connsiteY26" fmla="*/ 798555 h 2104115"/>
              <a:gd name="connsiteX27" fmla="*/ 390754 w 1481377"/>
              <a:gd name="connsiteY27" fmla="*/ 1085575 h 2104115"/>
              <a:gd name="connsiteX28" fmla="*/ 51664 w 1481377"/>
              <a:gd name="connsiteY28" fmla="*/ 1073510 h 2104115"/>
              <a:gd name="connsiteX29" fmla="*/ 15469 w 1481377"/>
              <a:gd name="connsiteY29" fmla="*/ 760455 h 2104115"/>
              <a:gd name="connsiteX30" fmla="*/ 193268 w 1481377"/>
              <a:gd name="connsiteY30" fmla="*/ 549000 h 2104115"/>
              <a:gd name="connsiteX31" fmla="*/ 441554 w 1481377"/>
              <a:gd name="connsiteY31" fmla="*/ 330560 h 2104115"/>
              <a:gd name="connsiteX32" fmla="*/ 530454 w 1481377"/>
              <a:gd name="connsiteY32" fmla="*/ 123550 h 2104115"/>
              <a:gd name="connsiteX33" fmla="*/ 746354 w 1481377"/>
              <a:gd name="connsiteY33" fmla="*/ 91800 h 2104115"/>
              <a:gd name="connsiteX34" fmla="*/ 853034 w 1481377"/>
              <a:gd name="connsiteY34" fmla="*/ 228960 h 2104115"/>
              <a:gd name="connsiteX35" fmla="*/ 954634 w 1481377"/>
              <a:gd name="connsiteY35" fmla="*/ 325480 h 2104115"/>
              <a:gd name="connsiteX36" fmla="*/ 1051154 w 1481377"/>
              <a:gd name="connsiteY36" fmla="*/ 452480 h 2104115"/>
              <a:gd name="connsiteX37" fmla="*/ 1232129 w 1481377"/>
              <a:gd name="connsiteY37" fmla="*/ 681080 h 2104115"/>
              <a:gd name="connsiteX38" fmla="*/ 1213714 w 1481377"/>
              <a:gd name="connsiteY38" fmla="*/ 315320 h 2104115"/>
              <a:gd name="connsiteX39" fmla="*/ 1198474 w 1481377"/>
              <a:gd name="connsiteY39" fmla="*/ 198480 h 2104115"/>
              <a:gd name="connsiteX40" fmla="*/ 1076554 w 1481377"/>
              <a:gd name="connsiteY40" fmla="*/ 56240 h 2104115"/>
              <a:gd name="connsiteX0" fmla="*/ 1076554 w 1481377"/>
              <a:gd name="connsiteY0" fmla="*/ 56240 h 2104115"/>
              <a:gd name="connsiteX1" fmla="*/ 1153389 w 1481377"/>
              <a:gd name="connsiteY1" fmla="*/ 3535 h 2104115"/>
              <a:gd name="connsiteX2" fmla="*/ 1279119 w 1481377"/>
              <a:gd name="connsiteY2" fmla="*/ 145775 h 2104115"/>
              <a:gd name="connsiteX3" fmla="*/ 1411834 w 1481377"/>
              <a:gd name="connsiteY3" fmla="*/ 20680 h 2104115"/>
              <a:gd name="connsiteX4" fmla="*/ 1479779 w 1481377"/>
              <a:gd name="connsiteY4" fmla="*/ 90530 h 2104115"/>
              <a:gd name="connsiteX5" fmla="*/ 1347699 w 1481377"/>
              <a:gd name="connsiteY5" fmla="*/ 229595 h 2104115"/>
              <a:gd name="connsiteX6" fmla="*/ 1376909 w 1481377"/>
              <a:gd name="connsiteY6" fmla="*/ 665840 h 2104115"/>
              <a:gd name="connsiteX7" fmla="*/ 1310234 w 1481377"/>
              <a:gd name="connsiteY7" fmla="*/ 1285600 h 2104115"/>
              <a:gd name="connsiteX8" fmla="*/ 1201014 w 1481377"/>
              <a:gd name="connsiteY8" fmla="*/ 1577700 h 2104115"/>
              <a:gd name="connsiteX9" fmla="*/ 997179 w 1481377"/>
              <a:gd name="connsiteY9" fmla="*/ 1885675 h 2104115"/>
              <a:gd name="connsiteX10" fmla="*/ 1217524 w 1481377"/>
              <a:gd name="connsiteY10" fmla="*/ 1668505 h 2104115"/>
              <a:gd name="connsiteX11" fmla="*/ 1327379 w 1481377"/>
              <a:gd name="connsiteY11" fmla="*/ 1628500 h 2104115"/>
              <a:gd name="connsiteX12" fmla="*/ 1354049 w 1481377"/>
              <a:gd name="connsiteY12" fmla="*/ 1724385 h 2104115"/>
              <a:gd name="connsiteX13" fmla="*/ 1227684 w 1481377"/>
              <a:gd name="connsiteY13" fmla="*/ 1778360 h 2104115"/>
              <a:gd name="connsiteX14" fmla="*/ 1025754 w 1481377"/>
              <a:gd name="connsiteY14" fmla="*/ 1956795 h 2104115"/>
              <a:gd name="connsiteX15" fmla="*/ 894944 w 1481377"/>
              <a:gd name="connsiteY15" fmla="*/ 2104115 h 2104115"/>
              <a:gd name="connsiteX16" fmla="*/ 825094 w 1481377"/>
              <a:gd name="connsiteY16" fmla="*/ 1975210 h 2104115"/>
              <a:gd name="connsiteX17" fmla="*/ 997814 w 1481377"/>
              <a:gd name="connsiteY17" fmla="*/ 1658345 h 2104115"/>
              <a:gd name="connsiteX18" fmla="*/ 1152754 w 1481377"/>
              <a:gd name="connsiteY18" fmla="*/ 1331320 h 2104115"/>
              <a:gd name="connsiteX19" fmla="*/ 1209904 w 1481377"/>
              <a:gd name="connsiteY19" fmla="*/ 1024615 h 2104115"/>
              <a:gd name="connsiteX20" fmla="*/ 1198474 w 1481377"/>
              <a:gd name="connsiteY20" fmla="*/ 797920 h 2104115"/>
              <a:gd name="connsiteX21" fmla="*/ 1046074 w 1481377"/>
              <a:gd name="connsiteY21" fmla="*/ 615040 h 2104115"/>
              <a:gd name="connsiteX22" fmla="*/ 913359 w 1481377"/>
              <a:gd name="connsiteY22" fmla="*/ 488675 h 2104115"/>
              <a:gd name="connsiteX23" fmla="*/ 827634 w 1481377"/>
              <a:gd name="connsiteY23" fmla="*/ 381360 h 2104115"/>
              <a:gd name="connsiteX24" fmla="*/ 726034 w 1481377"/>
              <a:gd name="connsiteY24" fmla="*/ 310240 h 2104115"/>
              <a:gd name="connsiteX25" fmla="*/ 727939 w 1481377"/>
              <a:gd name="connsiteY25" fmla="*/ 523600 h 2104115"/>
              <a:gd name="connsiteX26" fmla="*/ 555219 w 1481377"/>
              <a:gd name="connsiteY26" fmla="*/ 798555 h 2104115"/>
              <a:gd name="connsiteX27" fmla="*/ 390754 w 1481377"/>
              <a:gd name="connsiteY27" fmla="*/ 1085575 h 2104115"/>
              <a:gd name="connsiteX28" fmla="*/ 51664 w 1481377"/>
              <a:gd name="connsiteY28" fmla="*/ 1073510 h 2104115"/>
              <a:gd name="connsiteX29" fmla="*/ 15469 w 1481377"/>
              <a:gd name="connsiteY29" fmla="*/ 760455 h 2104115"/>
              <a:gd name="connsiteX30" fmla="*/ 193268 w 1481377"/>
              <a:gd name="connsiteY30" fmla="*/ 549000 h 2104115"/>
              <a:gd name="connsiteX31" fmla="*/ 441554 w 1481377"/>
              <a:gd name="connsiteY31" fmla="*/ 330560 h 2104115"/>
              <a:gd name="connsiteX32" fmla="*/ 530454 w 1481377"/>
              <a:gd name="connsiteY32" fmla="*/ 123550 h 2104115"/>
              <a:gd name="connsiteX33" fmla="*/ 746354 w 1481377"/>
              <a:gd name="connsiteY33" fmla="*/ 91800 h 2104115"/>
              <a:gd name="connsiteX34" fmla="*/ 853034 w 1481377"/>
              <a:gd name="connsiteY34" fmla="*/ 228960 h 2104115"/>
              <a:gd name="connsiteX35" fmla="*/ 954634 w 1481377"/>
              <a:gd name="connsiteY35" fmla="*/ 325480 h 2104115"/>
              <a:gd name="connsiteX36" fmla="*/ 1051154 w 1481377"/>
              <a:gd name="connsiteY36" fmla="*/ 452480 h 2104115"/>
              <a:gd name="connsiteX37" fmla="*/ 1232129 w 1481377"/>
              <a:gd name="connsiteY37" fmla="*/ 681080 h 2104115"/>
              <a:gd name="connsiteX38" fmla="*/ 1213714 w 1481377"/>
              <a:gd name="connsiteY38" fmla="*/ 315320 h 2104115"/>
              <a:gd name="connsiteX39" fmla="*/ 1198474 w 1481377"/>
              <a:gd name="connsiteY39" fmla="*/ 198480 h 2104115"/>
              <a:gd name="connsiteX40" fmla="*/ 1076554 w 1481377"/>
              <a:gd name="connsiteY40" fmla="*/ 56240 h 2104115"/>
              <a:gd name="connsiteX0" fmla="*/ 1076554 w 1481377"/>
              <a:gd name="connsiteY0" fmla="*/ 56240 h 2104115"/>
              <a:gd name="connsiteX1" fmla="*/ 1153389 w 1481377"/>
              <a:gd name="connsiteY1" fmla="*/ 3535 h 2104115"/>
              <a:gd name="connsiteX2" fmla="*/ 1279119 w 1481377"/>
              <a:gd name="connsiteY2" fmla="*/ 145775 h 2104115"/>
              <a:gd name="connsiteX3" fmla="*/ 1411834 w 1481377"/>
              <a:gd name="connsiteY3" fmla="*/ 20680 h 2104115"/>
              <a:gd name="connsiteX4" fmla="*/ 1479779 w 1481377"/>
              <a:gd name="connsiteY4" fmla="*/ 90530 h 2104115"/>
              <a:gd name="connsiteX5" fmla="*/ 1347699 w 1481377"/>
              <a:gd name="connsiteY5" fmla="*/ 229595 h 2104115"/>
              <a:gd name="connsiteX6" fmla="*/ 1376909 w 1481377"/>
              <a:gd name="connsiteY6" fmla="*/ 665840 h 2104115"/>
              <a:gd name="connsiteX7" fmla="*/ 1310234 w 1481377"/>
              <a:gd name="connsiteY7" fmla="*/ 1285600 h 2104115"/>
              <a:gd name="connsiteX8" fmla="*/ 1201014 w 1481377"/>
              <a:gd name="connsiteY8" fmla="*/ 1577700 h 2104115"/>
              <a:gd name="connsiteX9" fmla="*/ 997179 w 1481377"/>
              <a:gd name="connsiteY9" fmla="*/ 1885675 h 2104115"/>
              <a:gd name="connsiteX10" fmla="*/ 1217524 w 1481377"/>
              <a:gd name="connsiteY10" fmla="*/ 1668505 h 2104115"/>
              <a:gd name="connsiteX11" fmla="*/ 1327379 w 1481377"/>
              <a:gd name="connsiteY11" fmla="*/ 1628500 h 2104115"/>
              <a:gd name="connsiteX12" fmla="*/ 1354049 w 1481377"/>
              <a:gd name="connsiteY12" fmla="*/ 1724385 h 2104115"/>
              <a:gd name="connsiteX13" fmla="*/ 1227684 w 1481377"/>
              <a:gd name="connsiteY13" fmla="*/ 1778360 h 2104115"/>
              <a:gd name="connsiteX14" fmla="*/ 1025754 w 1481377"/>
              <a:gd name="connsiteY14" fmla="*/ 1956795 h 2104115"/>
              <a:gd name="connsiteX15" fmla="*/ 894944 w 1481377"/>
              <a:gd name="connsiteY15" fmla="*/ 2104115 h 2104115"/>
              <a:gd name="connsiteX16" fmla="*/ 796519 w 1481377"/>
              <a:gd name="connsiteY16" fmla="*/ 2036170 h 2104115"/>
              <a:gd name="connsiteX17" fmla="*/ 997814 w 1481377"/>
              <a:gd name="connsiteY17" fmla="*/ 1658345 h 2104115"/>
              <a:gd name="connsiteX18" fmla="*/ 1152754 w 1481377"/>
              <a:gd name="connsiteY18" fmla="*/ 1331320 h 2104115"/>
              <a:gd name="connsiteX19" fmla="*/ 1209904 w 1481377"/>
              <a:gd name="connsiteY19" fmla="*/ 1024615 h 2104115"/>
              <a:gd name="connsiteX20" fmla="*/ 1198474 w 1481377"/>
              <a:gd name="connsiteY20" fmla="*/ 797920 h 2104115"/>
              <a:gd name="connsiteX21" fmla="*/ 1046074 w 1481377"/>
              <a:gd name="connsiteY21" fmla="*/ 615040 h 2104115"/>
              <a:gd name="connsiteX22" fmla="*/ 913359 w 1481377"/>
              <a:gd name="connsiteY22" fmla="*/ 488675 h 2104115"/>
              <a:gd name="connsiteX23" fmla="*/ 827634 w 1481377"/>
              <a:gd name="connsiteY23" fmla="*/ 381360 h 2104115"/>
              <a:gd name="connsiteX24" fmla="*/ 726034 w 1481377"/>
              <a:gd name="connsiteY24" fmla="*/ 310240 h 2104115"/>
              <a:gd name="connsiteX25" fmla="*/ 727939 w 1481377"/>
              <a:gd name="connsiteY25" fmla="*/ 523600 h 2104115"/>
              <a:gd name="connsiteX26" fmla="*/ 555219 w 1481377"/>
              <a:gd name="connsiteY26" fmla="*/ 798555 h 2104115"/>
              <a:gd name="connsiteX27" fmla="*/ 390754 w 1481377"/>
              <a:gd name="connsiteY27" fmla="*/ 1085575 h 2104115"/>
              <a:gd name="connsiteX28" fmla="*/ 51664 w 1481377"/>
              <a:gd name="connsiteY28" fmla="*/ 1073510 h 2104115"/>
              <a:gd name="connsiteX29" fmla="*/ 15469 w 1481377"/>
              <a:gd name="connsiteY29" fmla="*/ 760455 h 2104115"/>
              <a:gd name="connsiteX30" fmla="*/ 193268 w 1481377"/>
              <a:gd name="connsiteY30" fmla="*/ 549000 h 2104115"/>
              <a:gd name="connsiteX31" fmla="*/ 441554 w 1481377"/>
              <a:gd name="connsiteY31" fmla="*/ 330560 h 2104115"/>
              <a:gd name="connsiteX32" fmla="*/ 530454 w 1481377"/>
              <a:gd name="connsiteY32" fmla="*/ 123550 h 2104115"/>
              <a:gd name="connsiteX33" fmla="*/ 746354 w 1481377"/>
              <a:gd name="connsiteY33" fmla="*/ 91800 h 2104115"/>
              <a:gd name="connsiteX34" fmla="*/ 853034 w 1481377"/>
              <a:gd name="connsiteY34" fmla="*/ 228960 h 2104115"/>
              <a:gd name="connsiteX35" fmla="*/ 954634 w 1481377"/>
              <a:gd name="connsiteY35" fmla="*/ 325480 h 2104115"/>
              <a:gd name="connsiteX36" fmla="*/ 1051154 w 1481377"/>
              <a:gd name="connsiteY36" fmla="*/ 452480 h 2104115"/>
              <a:gd name="connsiteX37" fmla="*/ 1232129 w 1481377"/>
              <a:gd name="connsiteY37" fmla="*/ 681080 h 2104115"/>
              <a:gd name="connsiteX38" fmla="*/ 1213714 w 1481377"/>
              <a:gd name="connsiteY38" fmla="*/ 315320 h 2104115"/>
              <a:gd name="connsiteX39" fmla="*/ 1198474 w 1481377"/>
              <a:gd name="connsiteY39" fmla="*/ 198480 h 2104115"/>
              <a:gd name="connsiteX40" fmla="*/ 1076554 w 1481377"/>
              <a:gd name="connsiteY40" fmla="*/ 56240 h 2104115"/>
              <a:gd name="connsiteX0" fmla="*/ 1076554 w 1481377"/>
              <a:gd name="connsiteY0" fmla="*/ 56240 h 2104115"/>
              <a:gd name="connsiteX1" fmla="*/ 1153389 w 1481377"/>
              <a:gd name="connsiteY1" fmla="*/ 3535 h 2104115"/>
              <a:gd name="connsiteX2" fmla="*/ 1279119 w 1481377"/>
              <a:gd name="connsiteY2" fmla="*/ 145775 h 2104115"/>
              <a:gd name="connsiteX3" fmla="*/ 1411834 w 1481377"/>
              <a:gd name="connsiteY3" fmla="*/ 20680 h 2104115"/>
              <a:gd name="connsiteX4" fmla="*/ 1479779 w 1481377"/>
              <a:gd name="connsiteY4" fmla="*/ 90530 h 2104115"/>
              <a:gd name="connsiteX5" fmla="*/ 1347699 w 1481377"/>
              <a:gd name="connsiteY5" fmla="*/ 229595 h 2104115"/>
              <a:gd name="connsiteX6" fmla="*/ 1376909 w 1481377"/>
              <a:gd name="connsiteY6" fmla="*/ 665840 h 2104115"/>
              <a:gd name="connsiteX7" fmla="*/ 1310234 w 1481377"/>
              <a:gd name="connsiteY7" fmla="*/ 1285600 h 2104115"/>
              <a:gd name="connsiteX8" fmla="*/ 1201014 w 1481377"/>
              <a:gd name="connsiteY8" fmla="*/ 1577700 h 2104115"/>
              <a:gd name="connsiteX9" fmla="*/ 997179 w 1481377"/>
              <a:gd name="connsiteY9" fmla="*/ 1885675 h 2104115"/>
              <a:gd name="connsiteX10" fmla="*/ 1217524 w 1481377"/>
              <a:gd name="connsiteY10" fmla="*/ 1668505 h 2104115"/>
              <a:gd name="connsiteX11" fmla="*/ 1327379 w 1481377"/>
              <a:gd name="connsiteY11" fmla="*/ 1628500 h 2104115"/>
              <a:gd name="connsiteX12" fmla="*/ 1354049 w 1481377"/>
              <a:gd name="connsiteY12" fmla="*/ 1724385 h 2104115"/>
              <a:gd name="connsiteX13" fmla="*/ 1227684 w 1481377"/>
              <a:gd name="connsiteY13" fmla="*/ 1778360 h 2104115"/>
              <a:gd name="connsiteX14" fmla="*/ 1025754 w 1481377"/>
              <a:gd name="connsiteY14" fmla="*/ 1956795 h 2104115"/>
              <a:gd name="connsiteX15" fmla="*/ 894944 w 1481377"/>
              <a:gd name="connsiteY15" fmla="*/ 2104115 h 2104115"/>
              <a:gd name="connsiteX16" fmla="*/ 796519 w 1481377"/>
              <a:gd name="connsiteY16" fmla="*/ 2036170 h 2104115"/>
              <a:gd name="connsiteX17" fmla="*/ 997814 w 1481377"/>
              <a:gd name="connsiteY17" fmla="*/ 1658345 h 2104115"/>
              <a:gd name="connsiteX18" fmla="*/ 1152754 w 1481377"/>
              <a:gd name="connsiteY18" fmla="*/ 1331320 h 2104115"/>
              <a:gd name="connsiteX19" fmla="*/ 1209904 w 1481377"/>
              <a:gd name="connsiteY19" fmla="*/ 1024615 h 2104115"/>
              <a:gd name="connsiteX20" fmla="*/ 1198474 w 1481377"/>
              <a:gd name="connsiteY20" fmla="*/ 797920 h 2104115"/>
              <a:gd name="connsiteX21" fmla="*/ 1046074 w 1481377"/>
              <a:gd name="connsiteY21" fmla="*/ 615040 h 2104115"/>
              <a:gd name="connsiteX22" fmla="*/ 913359 w 1481377"/>
              <a:gd name="connsiteY22" fmla="*/ 488675 h 2104115"/>
              <a:gd name="connsiteX23" fmla="*/ 827634 w 1481377"/>
              <a:gd name="connsiteY23" fmla="*/ 381360 h 2104115"/>
              <a:gd name="connsiteX24" fmla="*/ 726034 w 1481377"/>
              <a:gd name="connsiteY24" fmla="*/ 310240 h 2104115"/>
              <a:gd name="connsiteX25" fmla="*/ 727939 w 1481377"/>
              <a:gd name="connsiteY25" fmla="*/ 523600 h 2104115"/>
              <a:gd name="connsiteX26" fmla="*/ 555219 w 1481377"/>
              <a:gd name="connsiteY26" fmla="*/ 798555 h 2104115"/>
              <a:gd name="connsiteX27" fmla="*/ 390754 w 1481377"/>
              <a:gd name="connsiteY27" fmla="*/ 1085575 h 2104115"/>
              <a:gd name="connsiteX28" fmla="*/ 51664 w 1481377"/>
              <a:gd name="connsiteY28" fmla="*/ 1073510 h 2104115"/>
              <a:gd name="connsiteX29" fmla="*/ 15469 w 1481377"/>
              <a:gd name="connsiteY29" fmla="*/ 760455 h 2104115"/>
              <a:gd name="connsiteX30" fmla="*/ 193268 w 1481377"/>
              <a:gd name="connsiteY30" fmla="*/ 549000 h 2104115"/>
              <a:gd name="connsiteX31" fmla="*/ 441554 w 1481377"/>
              <a:gd name="connsiteY31" fmla="*/ 330560 h 2104115"/>
              <a:gd name="connsiteX32" fmla="*/ 530454 w 1481377"/>
              <a:gd name="connsiteY32" fmla="*/ 123550 h 2104115"/>
              <a:gd name="connsiteX33" fmla="*/ 746354 w 1481377"/>
              <a:gd name="connsiteY33" fmla="*/ 91800 h 2104115"/>
              <a:gd name="connsiteX34" fmla="*/ 853034 w 1481377"/>
              <a:gd name="connsiteY34" fmla="*/ 228960 h 2104115"/>
              <a:gd name="connsiteX35" fmla="*/ 954634 w 1481377"/>
              <a:gd name="connsiteY35" fmla="*/ 325480 h 2104115"/>
              <a:gd name="connsiteX36" fmla="*/ 1051154 w 1481377"/>
              <a:gd name="connsiteY36" fmla="*/ 452480 h 2104115"/>
              <a:gd name="connsiteX37" fmla="*/ 1232129 w 1481377"/>
              <a:gd name="connsiteY37" fmla="*/ 681080 h 2104115"/>
              <a:gd name="connsiteX38" fmla="*/ 1213714 w 1481377"/>
              <a:gd name="connsiteY38" fmla="*/ 315320 h 2104115"/>
              <a:gd name="connsiteX39" fmla="*/ 1198474 w 1481377"/>
              <a:gd name="connsiteY39" fmla="*/ 198480 h 2104115"/>
              <a:gd name="connsiteX40" fmla="*/ 1076554 w 1481377"/>
              <a:gd name="connsiteY40" fmla="*/ 56240 h 2104115"/>
              <a:gd name="connsiteX0" fmla="*/ 1076554 w 1481377"/>
              <a:gd name="connsiteY0" fmla="*/ 56240 h 2104115"/>
              <a:gd name="connsiteX1" fmla="*/ 1153389 w 1481377"/>
              <a:gd name="connsiteY1" fmla="*/ 3535 h 2104115"/>
              <a:gd name="connsiteX2" fmla="*/ 1279119 w 1481377"/>
              <a:gd name="connsiteY2" fmla="*/ 145775 h 2104115"/>
              <a:gd name="connsiteX3" fmla="*/ 1411834 w 1481377"/>
              <a:gd name="connsiteY3" fmla="*/ 20680 h 2104115"/>
              <a:gd name="connsiteX4" fmla="*/ 1479779 w 1481377"/>
              <a:gd name="connsiteY4" fmla="*/ 90530 h 2104115"/>
              <a:gd name="connsiteX5" fmla="*/ 1347699 w 1481377"/>
              <a:gd name="connsiteY5" fmla="*/ 229595 h 2104115"/>
              <a:gd name="connsiteX6" fmla="*/ 1376909 w 1481377"/>
              <a:gd name="connsiteY6" fmla="*/ 665840 h 2104115"/>
              <a:gd name="connsiteX7" fmla="*/ 1310234 w 1481377"/>
              <a:gd name="connsiteY7" fmla="*/ 1285600 h 2104115"/>
              <a:gd name="connsiteX8" fmla="*/ 1201014 w 1481377"/>
              <a:gd name="connsiteY8" fmla="*/ 1577700 h 2104115"/>
              <a:gd name="connsiteX9" fmla="*/ 997179 w 1481377"/>
              <a:gd name="connsiteY9" fmla="*/ 1885675 h 2104115"/>
              <a:gd name="connsiteX10" fmla="*/ 1217524 w 1481377"/>
              <a:gd name="connsiteY10" fmla="*/ 1668505 h 2104115"/>
              <a:gd name="connsiteX11" fmla="*/ 1327379 w 1481377"/>
              <a:gd name="connsiteY11" fmla="*/ 1628500 h 2104115"/>
              <a:gd name="connsiteX12" fmla="*/ 1354049 w 1481377"/>
              <a:gd name="connsiteY12" fmla="*/ 1724385 h 2104115"/>
              <a:gd name="connsiteX13" fmla="*/ 1227684 w 1481377"/>
              <a:gd name="connsiteY13" fmla="*/ 1778360 h 2104115"/>
              <a:gd name="connsiteX14" fmla="*/ 1025754 w 1481377"/>
              <a:gd name="connsiteY14" fmla="*/ 1956795 h 2104115"/>
              <a:gd name="connsiteX15" fmla="*/ 894944 w 1481377"/>
              <a:gd name="connsiteY15" fmla="*/ 2104115 h 2104115"/>
              <a:gd name="connsiteX16" fmla="*/ 796519 w 1481377"/>
              <a:gd name="connsiteY16" fmla="*/ 2036170 h 2104115"/>
              <a:gd name="connsiteX17" fmla="*/ 997814 w 1481377"/>
              <a:gd name="connsiteY17" fmla="*/ 1658345 h 2104115"/>
              <a:gd name="connsiteX18" fmla="*/ 1152754 w 1481377"/>
              <a:gd name="connsiteY18" fmla="*/ 1331320 h 2104115"/>
              <a:gd name="connsiteX19" fmla="*/ 1209904 w 1481377"/>
              <a:gd name="connsiteY19" fmla="*/ 1024615 h 2104115"/>
              <a:gd name="connsiteX20" fmla="*/ 1198474 w 1481377"/>
              <a:gd name="connsiteY20" fmla="*/ 797920 h 2104115"/>
              <a:gd name="connsiteX21" fmla="*/ 1046074 w 1481377"/>
              <a:gd name="connsiteY21" fmla="*/ 615040 h 2104115"/>
              <a:gd name="connsiteX22" fmla="*/ 913359 w 1481377"/>
              <a:gd name="connsiteY22" fmla="*/ 488675 h 2104115"/>
              <a:gd name="connsiteX23" fmla="*/ 827634 w 1481377"/>
              <a:gd name="connsiteY23" fmla="*/ 381360 h 2104115"/>
              <a:gd name="connsiteX24" fmla="*/ 726034 w 1481377"/>
              <a:gd name="connsiteY24" fmla="*/ 310240 h 2104115"/>
              <a:gd name="connsiteX25" fmla="*/ 727939 w 1481377"/>
              <a:gd name="connsiteY25" fmla="*/ 523600 h 2104115"/>
              <a:gd name="connsiteX26" fmla="*/ 555219 w 1481377"/>
              <a:gd name="connsiteY26" fmla="*/ 798555 h 2104115"/>
              <a:gd name="connsiteX27" fmla="*/ 390754 w 1481377"/>
              <a:gd name="connsiteY27" fmla="*/ 1085575 h 2104115"/>
              <a:gd name="connsiteX28" fmla="*/ 51664 w 1481377"/>
              <a:gd name="connsiteY28" fmla="*/ 1073510 h 2104115"/>
              <a:gd name="connsiteX29" fmla="*/ 15469 w 1481377"/>
              <a:gd name="connsiteY29" fmla="*/ 760455 h 2104115"/>
              <a:gd name="connsiteX30" fmla="*/ 193268 w 1481377"/>
              <a:gd name="connsiteY30" fmla="*/ 549000 h 2104115"/>
              <a:gd name="connsiteX31" fmla="*/ 441554 w 1481377"/>
              <a:gd name="connsiteY31" fmla="*/ 330560 h 2104115"/>
              <a:gd name="connsiteX32" fmla="*/ 530454 w 1481377"/>
              <a:gd name="connsiteY32" fmla="*/ 123550 h 2104115"/>
              <a:gd name="connsiteX33" fmla="*/ 746354 w 1481377"/>
              <a:gd name="connsiteY33" fmla="*/ 91800 h 2104115"/>
              <a:gd name="connsiteX34" fmla="*/ 853034 w 1481377"/>
              <a:gd name="connsiteY34" fmla="*/ 228960 h 2104115"/>
              <a:gd name="connsiteX35" fmla="*/ 954634 w 1481377"/>
              <a:gd name="connsiteY35" fmla="*/ 325480 h 2104115"/>
              <a:gd name="connsiteX36" fmla="*/ 1051154 w 1481377"/>
              <a:gd name="connsiteY36" fmla="*/ 452480 h 2104115"/>
              <a:gd name="connsiteX37" fmla="*/ 1232129 w 1481377"/>
              <a:gd name="connsiteY37" fmla="*/ 681080 h 2104115"/>
              <a:gd name="connsiteX38" fmla="*/ 1213714 w 1481377"/>
              <a:gd name="connsiteY38" fmla="*/ 315320 h 2104115"/>
              <a:gd name="connsiteX39" fmla="*/ 1198474 w 1481377"/>
              <a:gd name="connsiteY39" fmla="*/ 198480 h 2104115"/>
              <a:gd name="connsiteX40" fmla="*/ 1076554 w 1481377"/>
              <a:gd name="connsiteY40" fmla="*/ 56240 h 210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481377" h="2104115">
                <a:moveTo>
                  <a:pt x="1076554" y="56240"/>
                </a:moveTo>
                <a:cubicBezTo>
                  <a:pt x="1069040" y="23749"/>
                  <a:pt x="1119628" y="-11387"/>
                  <a:pt x="1153389" y="3535"/>
                </a:cubicBezTo>
                <a:cubicBezTo>
                  <a:pt x="1187150" y="18457"/>
                  <a:pt x="1243347" y="115295"/>
                  <a:pt x="1279119" y="145775"/>
                </a:cubicBezTo>
                <a:cubicBezTo>
                  <a:pt x="1320606" y="94340"/>
                  <a:pt x="1378391" y="29887"/>
                  <a:pt x="1411834" y="20680"/>
                </a:cubicBezTo>
                <a:cubicBezTo>
                  <a:pt x="1445277" y="11473"/>
                  <a:pt x="1490468" y="55711"/>
                  <a:pt x="1479779" y="90530"/>
                </a:cubicBezTo>
                <a:cubicBezTo>
                  <a:pt x="1469090" y="125349"/>
                  <a:pt x="1364844" y="133710"/>
                  <a:pt x="1347699" y="229595"/>
                </a:cubicBezTo>
                <a:cubicBezTo>
                  <a:pt x="1330554" y="325480"/>
                  <a:pt x="1383153" y="489839"/>
                  <a:pt x="1376909" y="665840"/>
                </a:cubicBezTo>
                <a:cubicBezTo>
                  <a:pt x="1370665" y="841841"/>
                  <a:pt x="1339550" y="1133623"/>
                  <a:pt x="1310234" y="1285600"/>
                </a:cubicBezTo>
                <a:cubicBezTo>
                  <a:pt x="1280918" y="1437577"/>
                  <a:pt x="1251920" y="1479275"/>
                  <a:pt x="1201014" y="1577700"/>
                </a:cubicBezTo>
                <a:cubicBezTo>
                  <a:pt x="1150108" y="1676125"/>
                  <a:pt x="1057292" y="1729888"/>
                  <a:pt x="997179" y="1885675"/>
                </a:cubicBezTo>
                <a:cubicBezTo>
                  <a:pt x="1109362" y="1782805"/>
                  <a:pt x="1162491" y="1711368"/>
                  <a:pt x="1217524" y="1668505"/>
                </a:cubicBezTo>
                <a:cubicBezTo>
                  <a:pt x="1272557" y="1625643"/>
                  <a:pt x="1257000" y="1636332"/>
                  <a:pt x="1327379" y="1628500"/>
                </a:cubicBezTo>
                <a:cubicBezTo>
                  <a:pt x="1350133" y="1637813"/>
                  <a:pt x="1370665" y="1699408"/>
                  <a:pt x="1354049" y="1724385"/>
                </a:cubicBezTo>
                <a:cubicBezTo>
                  <a:pt x="1285998" y="1732217"/>
                  <a:pt x="1282400" y="1739625"/>
                  <a:pt x="1227684" y="1778360"/>
                </a:cubicBezTo>
                <a:cubicBezTo>
                  <a:pt x="1172968" y="1817095"/>
                  <a:pt x="1111691" y="1919648"/>
                  <a:pt x="1025754" y="1956795"/>
                </a:cubicBezTo>
                <a:cubicBezTo>
                  <a:pt x="939817" y="1993942"/>
                  <a:pt x="912830" y="1985476"/>
                  <a:pt x="894944" y="2104115"/>
                </a:cubicBezTo>
                <a:cubicBezTo>
                  <a:pt x="835148" y="2083689"/>
                  <a:pt x="779374" y="2110465"/>
                  <a:pt x="796519" y="2036170"/>
                </a:cubicBezTo>
                <a:cubicBezTo>
                  <a:pt x="813664" y="1961875"/>
                  <a:pt x="938442" y="1775820"/>
                  <a:pt x="997814" y="1658345"/>
                </a:cubicBezTo>
                <a:cubicBezTo>
                  <a:pt x="1057187" y="1540870"/>
                  <a:pt x="1117406" y="1436942"/>
                  <a:pt x="1152754" y="1331320"/>
                </a:cubicBezTo>
                <a:cubicBezTo>
                  <a:pt x="1188102" y="1225698"/>
                  <a:pt x="1202284" y="1113515"/>
                  <a:pt x="1209904" y="1024615"/>
                </a:cubicBezTo>
                <a:cubicBezTo>
                  <a:pt x="1217524" y="935715"/>
                  <a:pt x="1225779" y="866182"/>
                  <a:pt x="1198474" y="797920"/>
                </a:cubicBezTo>
                <a:cubicBezTo>
                  <a:pt x="1171169" y="729658"/>
                  <a:pt x="1093593" y="666581"/>
                  <a:pt x="1046074" y="615040"/>
                </a:cubicBezTo>
                <a:cubicBezTo>
                  <a:pt x="998555" y="563499"/>
                  <a:pt x="949766" y="527622"/>
                  <a:pt x="913359" y="488675"/>
                </a:cubicBezTo>
                <a:cubicBezTo>
                  <a:pt x="876952" y="449728"/>
                  <a:pt x="858855" y="411099"/>
                  <a:pt x="827634" y="381360"/>
                </a:cubicBezTo>
                <a:cubicBezTo>
                  <a:pt x="796413" y="351621"/>
                  <a:pt x="742650" y="286533"/>
                  <a:pt x="726034" y="310240"/>
                </a:cubicBezTo>
                <a:cubicBezTo>
                  <a:pt x="709418" y="333947"/>
                  <a:pt x="756408" y="442214"/>
                  <a:pt x="727939" y="523600"/>
                </a:cubicBezTo>
                <a:cubicBezTo>
                  <a:pt x="699470" y="604986"/>
                  <a:pt x="622211" y="702035"/>
                  <a:pt x="555219" y="798555"/>
                </a:cubicBezTo>
                <a:cubicBezTo>
                  <a:pt x="520612" y="904600"/>
                  <a:pt x="474680" y="1039749"/>
                  <a:pt x="390754" y="1085575"/>
                </a:cubicBezTo>
                <a:cubicBezTo>
                  <a:pt x="306828" y="1131401"/>
                  <a:pt x="114212" y="1127697"/>
                  <a:pt x="51664" y="1073510"/>
                </a:cubicBezTo>
                <a:cubicBezTo>
                  <a:pt x="-10884" y="1019323"/>
                  <a:pt x="-8132" y="847873"/>
                  <a:pt x="15469" y="760455"/>
                </a:cubicBezTo>
                <a:cubicBezTo>
                  <a:pt x="39070" y="673037"/>
                  <a:pt x="123524" y="616204"/>
                  <a:pt x="193268" y="549000"/>
                </a:cubicBezTo>
                <a:cubicBezTo>
                  <a:pt x="230627" y="472271"/>
                  <a:pt x="330111" y="384323"/>
                  <a:pt x="441554" y="330560"/>
                </a:cubicBezTo>
                <a:cubicBezTo>
                  <a:pt x="406735" y="235204"/>
                  <a:pt x="479654" y="163343"/>
                  <a:pt x="530454" y="123550"/>
                </a:cubicBezTo>
                <a:cubicBezTo>
                  <a:pt x="581254" y="83757"/>
                  <a:pt x="692591" y="74232"/>
                  <a:pt x="746354" y="91800"/>
                </a:cubicBezTo>
                <a:cubicBezTo>
                  <a:pt x="800117" y="109368"/>
                  <a:pt x="835466" y="191918"/>
                  <a:pt x="853034" y="228960"/>
                </a:cubicBezTo>
                <a:cubicBezTo>
                  <a:pt x="870602" y="266002"/>
                  <a:pt x="921614" y="288227"/>
                  <a:pt x="954634" y="325480"/>
                </a:cubicBezTo>
                <a:cubicBezTo>
                  <a:pt x="987654" y="362733"/>
                  <a:pt x="1004905" y="393213"/>
                  <a:pt x="1051154" y="452480"/>
                </a:cubicBezTo>
                <a:cubicBezTo>
                  <a:pt x="1097403" y="511747"/>
                  <a:pt x="1176461" y="635360"/>
                  <a:pt x="1232129" y="681080"/>
                </a:cubicBezTo>
                <a:cubicBezTo>
                  <a:pt x="1238267" y="585830"/>
                  <a:pt x="1214561" y="385593"/>
                  <a:pt x="1213714" y="315320"/>
                </a:cubicBezTo>
                <a:cubicBezTo>
                  <a:pt x="1212867" y="245047"/>
                  <a:pt x="1217947" y="238273"/>
                  <a:pt x="1198474" y="198480"/>
                </a:cubicBezTo>
                <a:cubicBezTo>
                  <a:pt x="1179001" y="158687"/>
                  <a:pt x="1084068" y="88731"/>
                  <a:pt x="1076554" y="56240"/>
                </a:cubicBezTo>
                <a:close/>
              </a:path>
            </a:pathLst>
          </a:custGeom>
          <a:solidFill>
            <a:srgbClr val="E54881">
              <a:alpha val="30196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9" name="Ellipse 128">
            <a:extLst>
              <a:ext uri="{FF2B5EF4-FFF2-40B4-BE49-F238E27FC236}">
                <a16:creationId xmlns:a16="http://schemas.microsoft.com/office/drawing/2014/main" id="{7D310ABD-3128-4206-1365-467DE9FF225E}"/>
              </a:ext>
            </a:extLst>
          </p:cNvPr>
          <p:cNvSpPr/>
          <p:nvPr/>
        </p:nvSpPr>
        <p:spPr>
          <a:xfrm>
            <a:off x="285397" y="206702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74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F7AEC-1233-F742-9823-95A7239B2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e 95">
            <a:extLst>
              <a:ext uri="{FF2B5EF4-FFF2-40B4-BE49-F238E27FC236}">
                <a16:creationId xmlns:a16="http://schemas.microsoft.com/office/drawing/2014/main" id="{827D7071-2C93-4F07-3A32-67AFF9ACD285}"/>
              </a:ext>
            </a:extLst>
          </p:cNvPr>
          <p:cNvGrpSpPr/>
          <p:nvPr/>
        </p:nvGrpSpPr>
        <p:grpSpPr>
          <a:xfrm>
            <a:off x="2099116" y="1099238"/>
            <a:ext cx="4258704" cy="5415393"/>
            <a:chOff x="2099116" y="1099238"/>
            <a:chExt cx="4258704" cy="5415393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2370ABAC-3FE8-C184-52CB-85CCB7722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</a:blip>
            <a:srcRect l="56195"/>
            <a:stretch>
              <a:fillRect/>
            </a:stretch>
          </p:blipFill>
          <p:spPr>
            <a:xfrm>
              <a:off x="2099116" y="1099238"/>
              <a:ext cx="4258704" cy="5415393"/>
            </a:xfrm>
            <a:prstGeom prst="rect">
              <a:avLst/>
            </a:prstGeom>
          </p:spPr>
        </p:pic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EF64CDA2-3DCF-D223-DB4E-17398363286A}"/>
                </a:ext>
              </a:extLst>
            </p:cNvPr>
            <p:cNvSpPr/>
            <p:nvPr/>
          </p:nvSpPr>
          <p:spPr>
            <a:xfrm>
              <a:off x="5482148" y="4108656"/>
              <a:ext cx="205004" cy="186690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D6C2BF1F-3003-930F-E79E-F1CA303934A5}"/>
              </a:ext>
            </a:extLst>
          </p:cNvPr>
          <p:cNvGrpSpPr/>
          <p:nvPr/>
        </p:nvGrpSpPr>
        <p:grpSpPr>
          <a:xfrm>
            <a:off x="2521680" y="4952939"/>
            <a:ext cx="2994390" cy="1409033"/>
            <a:chOff x="2521680" y="4952939"/>
            <a:chExt cx="2994390" cy="140903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8786930-6707-1470-2F49-644BE795DB59}"/>
                </a:ext>
              </a:extLst>
            </p:cNvPr>
            <p:cNvSpPr txBox="1"/>
            <p:nvPr/>
          </p:nvSpPr>
          <p:spPr>
            <a:xfrm>
              <a:off x="2521680" y="5285842"/>
              <a:ext cx="971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/>
                <a:t>Plasma </a:t>
              </a:r>
            </a:p>
            <a:p>
              <a:pPr algn="ctr"/>
              <a:r>
                <a:rPr lang="fr-FR" dirty="0" err="1"/>
                <a:t>catheter</a:t>
              </a:r>
              <a:endParaRPr lang="fr-FR" dirty="0"/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8407E2DB-6074-96A3-6A27-779E18FDF9AC}"/>
                </a:ext>
              </a:extLst>
            </p:cNvPr>
            <p:cNvCxnSpPr/>
            <p:nvPr/>
          </p:nvCxnSpPr>
          <p:spPr>
            <a:xfrm>
              <a:off x="2535701" y="5888314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D70506AB-E97E-0749-4A6E-CA5E59432197}"/>
                </a:ext>
              </a:extLst>
            </p:cNvPr>
            <p:cNvCxnSpPr>
              <a:cxnSpLocks/>
            </p:cNvCxnSpPr>
            <p:nvPr/>
          </p:nvCxnSpPr>
          <p:spPr>
            <a:xfrm>
              <a:off x="3507701" y="5888314"/>
              <a:ext cx="778405" cy="473658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1E105DF9-6738-CF8C-CAFE-E8A52DD512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7701" y="4952939"/>
              <a:ext cx="2008369" cy="935375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E5776A75-BCF7-E5A0-AC1B-7CCB4B4F750A}"/>
              </a:ext>
            </a:extLst>
          </p:cNvPr>
          <p:cNvGrpSpPr/>
          <p:nvPr/>
        </p:nvGrpSpPr>
        <p:grpSpPr>
          <a:xfrm>
            <a:off x="2277406" y="1058545"/>
            <a:ext cx="3230550" cy="2670164"/>
            <a:chOff x="2277406" y="1058545"/>
            <a:chExt cx="3230550" cy="2670164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B793BBF-F8DB-DE21-D498-23EDA6EEB40F}"/>
                </a:ext>
              </a:extLst>
            </p:cNvPr>
            <p:cNvSpPr txBox="1"/>
            <p:nvPr/>
          </p:nvSpPr>
          <p:spPr>
            <a:xfrm>
              <a:off x="2277406" y="1058545"/>
              <a:ext cx="216431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Common bile </a:t>
              </a:r>
              <a:r>
                <a:rPr lang="fr-FR" dirty="0" err="1"/>
                <a:t>duct</a:t>
              </a:r>
              <a:endParaRPr lang="fr-FR" dirty="0"/>
            </a:p>
            <a:p>
              <a:r>
                <a:rPr lang="fr-FR" dirty="0" err="1"/>
                <a:t>Choledoc</a:t>
              </a:r>
              <a:endParaRPr lang="fr-FR" dirty="0"/>
            </a:p>
            <a:p>
              <a:r>
                <a:rPr lang="fr-FR" dirty="0" err="1"/>
                <a:t>Cystic</a:t>
              </a:r>
              <a:r>
                <a:rPr lang="fr-FR" dirty="0"/>
                <a:t> </a:t>
              </a:r>
              <a:r>
                <a:rPr lang="fr-FR" dirty="0" err="1"/>
                <a:t>duct</a:t>
              </a:r>
              <a:endParaRPr lang="fr-FR" dirty="0"/>
            </a:p>
            <a:p>
              <a:r>
                <a:rPr lang="fr-FR" dirty="0" err="1"/>
                <a:t>Gallbladder</a:t>
              </a:r>
              <a:endParaRPr lang="fr-FR" dirty="0"/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7F5C313C-669D-E7D2-9BAB-F4CA539D1FC3}"/>
                </a:ext>
              </a:extLst>
            </p:cNvPr>
            <p:cNvCxnSpPr/>
            <p:nvPr/>
          </p:nvCxnSpPr>
          <p:spPr>
            <a:xfrm>
              <a:off x="2373536" y="1376499"/>
              <a:ext cx="17729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51F2ACF4-5871-9FD1-1609-03ECE543503D}"/>
                </a:ext>
              </a:extLst>
            </p:cNvPr>
            <p:cNvCxnSpPr/>
            <p:nvPr/>
          </p:nvCxnSpPr>
          <p:spPr>
            <a:xfrm>
              <a:off x="2373536" y="1646305"/>
              <a:ext cx="176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B64CA018-971B-2440-CD82-3510ABF7A55A}"/>
                </a:ext>
              </a:extLst>
            </p:cNvPr>
            <p:cNvCxnSpPr/>
            <p:nvPr/>
          </p:nvCxnSpPr>
          <p:spPr>
            <a:xfrm>
              <a:off x="2378616" y="1914275"/>
              <a:ext cx="165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8D0B3FF9-A48C-AFCC-30B4-DEF6709D471D}"/>
                </a:ext>
              </a:extLst>
            </p:cNvPr>
            <p:cNvCxnSpPr>
              <a:cxnSpLocks/>
            </p:cNvCxnSpPr>
            <p:nvPr/>
          </p:nvCxnSpPr>
          <p:spPr>
            <a:xfrm>
              <a:off x="4041631" y="1912315"/>
              <a:ext cx="636955" cy="1123439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0F4DA724-E5DF-D33E-7092-022846DB2055}"/>
                </a:ext>
              </a:extLst>
            </p:cNvPr>
            <p:cNvCxnSpPr>
              <a:cxnSpLocks/>
            </p:cNvCxnSpPr>
            <p:nvPr/>
          </p:nvCxnSpPr>
          <p:spPr>
            <a:xfrm>
              <a:off x="4144551" y="1376498"/>
              <a:ext cx="1204595" cy="1054637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E02579E5-D656-B251-8B80-14F351D0A674}"/>
                </a:ext>
              </a:extLst>
            </p:cNvPr>
            <p:cNvCxnSpPr>
              <a:cxnSpLocks/>
            </p:cNvCxnSpPr>
            <p:nvPr/>
          </p:nvCxnSpPr>
          <p:spPr>
            <a:xfrm>
              <a:off x="4143606" y="1644400"/>
              <a:ext cx="1364350" cy="2084309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16DCE052-CF84-FE02-97B8-04824A9496C6}"/>
                </a:ext>
              </a:extLst>
            </p:cNvPr>
            <p:cNvCxnSpPr/>
            <p:nvPr/>
          </p:nvCxnSpPr>
          <p:spPr>
            <a:xfrm>
              <a:off x="2373536" y="2173355"/>
              <a:ext cx="11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E38456C4-CD46-9550-1C4F-988875CEF9A2}"/>
                </a:ext>
              </a:extLst>
            </p:cNvPr>
            <p:cNvCxnSpPr>
              <a:cxnSpLocks/>
            </p:cNvCxnSpPr>
            <p:nvPr/>
          </p:nvCxnSpPr>
          <p:spPr>
            <a:xfrm>
              <a:off x="3480991" y="2171725"/>
              <a:ext cx="109891" cy="302309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33C5F49E-131C-D40B-BD81-E4F13EEAAFE1}"/>
              </a:ext>
            </a:extLst>
          </p:cNvPr>
          <p:cNvGrpSpPr/>
          <p:nvPr/>
        </p:nvGrpSpPr>
        <p:grpSpPr>
          <a:xfrm>
            <a:off x="2634976" y="2753452"/>
            <a:ext cx="3058867" cy="1185621"/>
            <a:chOff x="2634976" y="2753452"/>
            <a:chExt cx="3058867" cy="1185621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E5B3BAD-CC3C-29B3-6177-A355EDE93FD2}"/>
                </a:ext>
              </a:extLst>
            </p:cNvPr>
            <p:cNvSpPr txBox="1"/>
            <p:nvPr/>
          </p:nvSpPr>
          <p:spPr>
            <a:xfrm>
              <a:off x="2634976" y="3067393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1A62A1A-C1F3-73CE-97FC-1315FE21E1BB}"/>
                </a:ext>
              </a:extLst>
            </p:cNvPr>
            <p:cNvSpPr txBox="1"/>
            <p:nvPr/>
          </p:nvSpPr>
          <p:spPr>
            <a:xfrm>
              <a:off x="2878816" y="3141053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7080AF77-1455-0444-9CDF-CE2D8E84BC5A}"/>
                </a:ext>
              </a:extLst>
            </p:cNvPr>
            <p:cNvSpPr txBox="1"/>
            <p:nvPr/>
          </p:nvSpPr>
          <p:spPr>
            <a:xfrm>
              <a:off x="3234041" y="2969977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6F214D88-316B-FB48-2648-BEC2284C688C}"/>
                </a:ext>
              </a:extLst>
            </p:cNvPr>
            <p:cNvSpPr txBox="1"/>
            <p:nvPr/>
          </p:nvSpPr>
          <p:spPr>
            <a:xfrm>
              <a:off x="4181383" y="3058105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9ABFE05F-0EED-76EE-08AA-FEA4CF60EA6C}"/>
                </a:ext>
              </a:extLst>
            </p:cNvPr>
            <p:cNvSpPr txBox="1"/>
            <p:nvPr/>
          </p:nvSpPr>
          <p:spPr>
            <a:xfrm>
              <a:off x="2986579" y="2753452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FF0FDCA7-742C-8674-4C00-62D7C55E7FE8}"/>
                </a:ext>
              </a:extLst>
            </p:cNvPr>
            <p:cNvSpPr txBox="1"/>
            <p:nvPr/>
          </p:nvSpPr>
          <p:spPr>
            <a:xfrm>
              <a:off x="3570582" y="2934773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04F5835C-F8EB-F238-DEF2-AF02D0A91906}"/>
                </a:ext>
              </a:extLst>
            </p:cNvPr>
            <p:cNvSpPr txBox="1"/>
            <p:nvPr/>
          </p:nvSpPr>
          <p:spPr>
            <a:xfrm>
              <a:off x="4859801" y="2925609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B0338B86-3EF9-BD48-7D50-D6FEDC3DC499}"/>
                </a:ext>
              </a:extLst>
            </p:cNvPr>
            <p:cNvSpPr txBox="1"/>
            <p:nvPr/>
          </p:nvSpPr>
          <p:spPr>
            <a:xfrm>
              <a:off x="5401261" y="3141349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94002A97-6B02-51C1-84C9-44247579A248}"/>
                </a:ext>
              </a:extLst>
            </p:cNvPr>
            <p:cNvSpPr txBox="1"/>
            <p:nvPr/>
          </p:nvSpPr>
          <p:spPr>
            <a:xfrm>
              <a:off x="5540049" y="3425949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–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8203FB99-4BF2-F795-A974-BBD6B79F6A2B}"/>
                </a:ext>
              </a:extLst>
            </p:cNvPr>
            <p:cNvSpPr txBox="1"/>
            <p:nvPr/>
          </p:nvSpPr>
          <p:spPr>
            <a:xfrm>
              <a:off x="2787376" y="3219793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EFA082A5-BE59-6D12-3E04-3E4D6885CEDB}"/>
                </a:ext>
              </a:extLst>
            </p:cNvPr>
            <p:cNvSpPr txBox="1"/>
            <p:nvPr/>
          </p:nvSpPr>
          <p:spPr>
            <a:xfrm>
              <a:off x="3181076" y="3174073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F56012A0-09C5-B5FE-64AB-C8CC84FE8ECD}"/>
                </a:ext>
              </a:extLst>
            </p:cNvPr>
            <p:cNvSpPr txBox="1"/>
            <p:nvPr/>
          </p:nvSpPr>
          <p:spPr>
            <a:xfrm>
              <a:off x="3827869" y="2923062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D7ADBB4D-688A-E95F-2A3A-D518FB914E6C}"/>
                </a:ext>
              </a:extLst>
            </p:cNvPr>
            <p:cNvSpPr txBox="1"/>
            <p:nvPr/>
          </p:nvSpPr>
          <p:spPr>
            <a:xfrm>
              <a:off x="3466864" y="2753452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44F946BE-DD9A-C409-589A-997EDC36B7BA}"/>
                </a:ext>
              </a:extLst>
            </p:cNvPr>
            <p:cNvSpPr txBox="1"/>
            <p:nvPr/>
          </p:nvSpPr>
          <p:spPr>
            <a:xfrm>
              <a:off x="2955713" y="2954591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55AC528A-AAC2-B2F9-E6B9-1CE89543F635}"/>
                </a:ext>
              </a:extLst>
            </p:cNvPr>
            <p:cNvSpPr txBox="1"/>
            <p:nvPr/>
          </p:nvSpPr>
          <p:spPr>
            <a:xfrm>
              <a:off x="5137807" y="2912463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9ACB3B9-76F7-95D9-6251-54001E2F3A02}"/>
                </a:ext>
              </a:extLst>
            </p:cNvPr>
            <p:cNvSpPr txBox="1"/>
            <p:nvPr/>
          </p:nvSpPr>
          <p:spPr>
            <a:xfrm>
              <a:off x="5538114" y="3723629"/>
              <a:ext cx="1537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dirty="0"/>
                <a:t>+</a:t>
              </a:r>
            </a:p>
          </p:txBody>
        </p:sp>
      </p:grp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E0E438C9-EAAD-1303-896D-DD0F47E179A3}"/>
              </a:ext>
            </a:extLst>
          </p:cNvPr>
          <p:cNvGrpSpPr/>
          <p:nvPr/>
        </p:nvGrpSpPr>
        <p:grpSpPr>
          <a:xfrm>
            <a:off x="2190878" y="3063715"/>
            <a:ext cx="2539221" cy="2050649"/>
            <a:chOff x="2190878" y="3063715"/>
            <a:chExt cx="2539221" cy="2050649"/>
          </a:xfrm>
        </p:grpSpPr>
        <p:pic>
          <p:nvPicPr>
            <p:cNvPr id="78" name="Image 77" descr="Une image contenant Carmin, rouge, symbole&#10;&#10;Le contenu généré par l’IA peut être incorrect.">
              <a:extLst>
                <a:ext uri="{FF2B5EF4-FFF2-40B4-BE49-F238E27FC236}">
                  <a16:creationId xmlns:a16="http://schemas.microsoft.com/office/drawing/2014/main" id="{7C6B8537-8A8C-2A09-DDE5-748F9198C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958503" y="3181878"/>
              <a:ext cx="1257665" cy="1021339"/>
            </a:xfrm>
            <a:prstGeom prst="rect">
              <a:avLst/>
            </a:prstGeom>
          </p:spPr>
        </p:pic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185CCA6B-D3A9-B77D-20F1-ACD2426AA13A}"/>
                </a:ext>
              </a:extLst>
            </p:cNvPr>
            <p:cNvSpPr txBox="1"/>
            <p:nvPr/>
          </p:nvSpPr>
          <p:spPr>
            <a:xfrm>
              <a:off x="2190878" y="4037146"/>
              <a:ext cx="2539221" cy="10772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600" b="1" u="sng" dirty="0"/>
                <a:t>Bile </a:t>
              </a:r>
              <a:r>
                <a:rPr lang="fr-FR" sz="1600" b="1" u="sng" dirty="0" err="1"/>
                <a:t>liquid</a:t>
              </a:r>
              <a:r>
                <a:rPr lang="fr-FR" sz="1600" b="1" u="sng" dirty="0"/>
                <a:t> </a:t>
              </a:r>
              <a:r>
                <a:rPr lang="fr-FR" sz="1600" b="1" u="sng" dirty="0" err="1"/>
                <a:t>constraints</a:t>
              </a:r>
              <a:endParaRPr lang="fr-FR" sz="1600" b="1" u="sng" dirty="0"/>
            </a:p>
            <a:p>
              <a:r>
                <a:rPr lang="fr-FR" sz="1600" dirty="0"/>
                <a:t>- High </a:t>
              </a:r>
              <a:r>
                <a:rPr lang="fr-FR" sz="1600" dirty="0" err="1"/>
                <a:t>electrical</a:t>
              </a:r>
              <a:r>
                <a:rPr lang="fr-FR" sz="1600" dirty="0"/>
                <a:t> </a:t>
              </a:r>
              <a:r>
                <a:rPr lang="fr-FR" sz="1600" dirty="0" err="1"/>
                <a:t>conductivity</a:t>
              </a:r>
              <a:endParaRPr lang="fr-FR" sz="1600" dirty="0"/>
            </a:p>
            <a:p>
              <a:r>
                <a:rPr lang="fr-FR" sz="1600" dirty="0"/>
                <a:t>- </a:t>
              </a:r>
              <a:r>
                <a:rPr lang="fr-FR" sz="1600" dirty="0" err="1"/>
                <a:t>Discontinuous</a:t>
              </a:r>
              <a:r>
                <a:rPr lang="fr-FR" sz="1600" dirty="0"/>
                <a:t> flow</a:t>
              </a:r>
            </a:p>
            <a:p>
              <a:r>
                <a:rPr lang="fr-FR" sz="1600" dirty="0"/>
                <a:t>- Surfactants</a:t>
              </a:r>
            </a:p>
          </p:txBody>
        </p:sp>
        <p:pic>
          <p:nvPicPr>
            <p:cNvPr id="80" name="Image 79" descr="Une image contenant Panneau de signalisation, signe&#10;&#10;Le contenu généré par l’IA peut être incorrect.">
              <a:extLst>
                <a:ext uri="{FF2B5EF4-FFF2-40B4-BE49-F238E27FC236}">
                  <a16:creationId xmlns:a16="http://schemas.microsoft.com/office/drawing/2014/main" id="{BA64C9E3-C0CF-7109-A1A5-E84CA98FF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2291" y="4561086"/>
              <a:ext cx="551125" cy="544898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3F8B94D-55FA-D8D6-24CD-53A6595691E1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F8957EF5-E740-27EF-C262-B567F983F5D3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C383F9C-D962-A11E-B295-B2BDE65607FA}"/>
              </a:ext>
            </a:extLst>
          </p:cNvPr>
          <p:cNvGrpSpPr/>
          <p:nvPr/>
        </p:nvGrpSpPr>
        <p:grpSpPr>
          <a:xfrm>
            <a:off x="2011209" y="-62222"/>
            <a:ext cx="5795886" cy="968315"/>
            <a:chOff x="2011209" y="-62222"/>
            <a:chExt cx="5795886" cy="968315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F453B99-71A3-27BC-DDB3-544B67066873}"/>
                </a:ext>
              </a:extLst>
            </p:cNvPr>
            <p:cNvSpPr txBox="1"/>
            <p:nvPr/>
          </p:nvSpPr>
          <p:spPr>
            <a:xfrm>
              <a:off x="2011209" y="-62222"/>
              <a:ext cx="28242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Knowledge</a:t>
              </a:r>
              <a:r>
                <a:rPr lang="fr-FR" sz="3200" b="1" dirty="0"/>
                <a:t> gap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1B673A9-50C2-BF04-FBEE-FF4870D1003D}"/>
                </a:ext>
              </a:extLst>
            </p:cNvPr>
            <p:cNvSpPr txBox="1"/>
            <p:nvPr/>
          </p:nvSpPr>
          <p:spPr>
            <a:xfrm>
              <a:off x="2050198" y="382873"/>
              <a:ext cx="57568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Which</a:t>
              </a:r>
              <a:r>
                <a:rPr lang="fr-FR" sz="2800" dirty="0"/>
                <a:t> </a:t>
              </a:r>
              <a:r>
                <a:rPr lang="fr-FR" sz="2800" dirty="0" err="1"/>
                <a:t>constraints</a:t>
              </a:r>
              <a:r>
                <a:rPr lang="fr-FR" sz="2800" dirty="0"/>
                <a:t>? </a:t>
              </a:r>
              <a:r>
                <a:rPr lang="fr-FR" sz="2800" dirty="0" err="1"/>
                <a:t>Which</a:t>
              </a:r>
              <a:r>
                <a:rPr lang="fr-FR" sz="2800" dirty="0"/>
                <a:t> challenges?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66A2FC71-C6B9-877D-D08A-9D3B6A0361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88" name="Ellipse 87">
            <a:extLst>
              <a:ext uri="{FF2B5EF4-FFF2-40B4-BE49-F238E27FC236}">
                <a16:creationId xmlns:a16="http://schemas.microsoft.com/office/drawing/2014/main" id="{15829587-6B7A-FE96-CF42-AD5D65FB284F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D82FEA0C-A74F-1009-C863-1794B4D59DB9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A21D3E0B-9D37-5FA0-35AD-BBEF410BAA6E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9" name="Ellipse 98">
            <a:extLst>
              <a:ext uri="{FF2B5EF4-FFF2-40B4-BE49-F238E27FC236}">
                <a16:creationId xmlns:a16="http://schemas.microsoft.com/office/drawing/2014/main" id="{D0C6419F-3159-4ACC-4122-4B579358D01D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00" name="Groupe 99">
            <a:extLst>
              <a:ext uri="{FF2B5EF4-FFF2-40B4-BE49-F238E27FC236}">
                <a16:creationId xmlns:a16="http://schemas.microsoft.com/office/drawing/2014/main" id="{60E318B0-1540-FCF8-859B-01A645CDC3E8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3F433A48-95B9-9045-B401-541A8EED21BF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2" name="Image 101">
              <a:extLst>
                <a:ext uri="{FF2B5EF4-FFF2-40B4-BE49-F238E27FC236}">
                  <a16:creationId xmlns:a16="http://schemas.microsoft.com/office/drawing/2014/main" id="{C631EB0A-F48A-E37A-23FB-F90E4C348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103" name="Image 102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E8C320F9-23D8-B036-B613-9A9CEE724BC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9A2EB3F4-18C1-81CA-8BCC-65F985D1300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105" name="Image 104">
            <a:extLst>
              <a:ext uri="{FF2B5EF4-FFF2-40B4-BE49-F238E27FC236}">
                <a16:creationId xmlns:a16="http://schemas.microsoft.com/office/drawing/2014/main" id="{D67C82F8-2326-A4CD-F861-35F90ADD33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106" name="Image 105">
            <a:extLst>
              <a:ext uri="{FF2B5EF4-FFF2-40B4-BE49-F238E27FC236}">
                <a16:creationId xmlns:a16="http://schemas.microsoft.com/office/drawing/2014/main" id="{4DAACFF8-AFC4-A1DB-C5E7-5BCF3557CC8B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4F3CA370-3CD0-A5BA-4CE8-618C94F9D1D2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83E4143A-BCC5-0528-2337-CCF909AB14F3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81D7398F-AB10-800B-B6E5-45CE7D208B9D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C808797C-BF32-0E00-0300-FD5D77AE066F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D42D732B-8FD3-C427-ACD6-7C9058C6A878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006C4AC5-3A33-3DB9-E026-6004CF7A70BE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699F0D12-7DDF-A042-23FD-BCF7641B24F4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5C98DF6C-2013-B17A-AAB5-317FAE8E3152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5B552C1B-AA2D-84D4-32FC-5F452E5C3C66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D33E400D-678B-B924-C535-7E4087066DB2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7" name="Ellipse 116">
            <a:extLst>
              <a:ext uri="{FF2B5EF4-FFF2-40B4-BE49-F238E27FC236}">
                <a16:creationId xmlns:a16="http://schemas.microsoft.com/office/drawing/2014/main" id="{3D363D4B-FB46-DCB9-305A-70089446DC7C}"/>
              </a:ext>
            </a:extLst>
          </p:cNvPr>
          <p:cNvSpPr/>
          <p:nvPr/>
        </p:nvSpPr>
        <p:spPr>
          <a:xfrm>
            <a:off x="285397" y="206702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82B3B7AA-CF06-59DB-0FF0-EE907935DD93}"/>
              </a:ext>
            </a:extLst>
          </p:cNvPr>
          <p:cNvGrpSpPr/>
          <p:nvPr/>
        </p:nvGrpSpPr>
        <p:grpSpPr>
          <a:xfrm>
            <a:off x="5687990" y="1120220"/>
            <a:ext cx="2719330" cy="2722876"/>
            <a:chOff x="5687990" y="1120220"/>
            <a:chExt cx="2719330" cy="2722876"/>
          </a:xfrm>
        </p:grpSpPr>
        <p:pic>
          <p:nvPicPr>
            <p:cNvPr id="81" name="Image 80" descr="Une image contenant Carmin, rouge, symbole&#10;&#10;Le contenu généré par l’IA peut être incorrect.">
              <a:extLst>
                <a:ext uri="{FF2B5EF4-FFF2-40B4-BE49-F238E27FC236}">
                  <a16:creationId xmlns:a16="http://schemas.microsoft.com/office/drawing/2014/main" id="{F501D579-B350-1BAA-6272-A398FA938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114484" flipV="1">
              <a:off x="5420560" y="2282687"/>
              <a:ext cx="1827839" cy="1292980"/>
            </a:xfrm>
            <a:prstGeom prst="rect">
              <a:avLst/>
            </a:prstGeom>
          </p:spPr>
        </p:pic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375DF618-D7D4-D0F2-4694-B3D5805CD75C}"/>
                </a:ext>
              </a:extLst>
            </p:cNvPr>
            <p:cNvSpPr txBox="1"/>
            <p:nvPr/>
          </p:nvSpPr>
          <p:spPr>
            <a:xfrm>
              <a:off x="5842900" y="1120220"/>
              <a:ext cx="2564420" cy="15696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600" b="1" u="sng" dirty="0"/>
                <a:t>Bile </a:t>
              </a:r>
              <a:r>
                <a:rPr lang="fr-FR" sz="1600" b="1" u="sng" dirty="0" err="1"/>
                <a:t>ducts</a:t>
              </a:r>
              <a:r>
                <a:rPr lang="fr-FR" sz="1600" b="1" u="sng" dirty="0"/>
                <a:t> </a:t>
              </a:r>
              <a:r>
                <a:rPr lang="fr-FR" sz="1600" b="1" u="sng" dirty="0" err="1"/>
                <a:t>constraints</a:t>
              </a:r>
              <a:endParaRPr lang="fr-FR" sz="1600" b="1" u="sng" dirty="0"/>
            </a:p>
            <a:p>
              <a:r>
                <a:rPr lang="fr-FR" sz="1600" dirty="0"/>
                <a:t>- </a:t>
              </a:r>
              <a:r>
                <a:rPr lang="fr-FR" sz="1600" dirty="0" err="1"/>
                <a:t>Confined</a:t>
              </a:r>
              <a:r>
                <a:rPr lang="fr-FR" sz="1600" dirty="0"/>
                <a:t> </a:t>
              </a:r>
              <a:r>
                <a:rPr lang="fr-FR" sz="1600" dirty="0" err="1"/>
                <a:t>environment</a:t>
              </a:r>
              <a:endParaRPr lang="fr-FR" sz="1600" dirty="0"/>
            </a:p>
            <a:p>
              <a:r>
                <a:rPr lang="fr-FR" sz="1600" dirty="0">
                  <a:sym typeface="Wingdings 3" panose="05040102010807070707" pitchFamily="18" charset="2"/>
                </a:rPr>
                <a:t>     </a:t>
              </a:r>
              <a:r>
                <a:rPr lang="fr-FR" sz="1600" dirty="0"/>
                <a:t>No </a:t>
              </a:r>
              <a:r>
                <a:rPr lang="fr-FR" sz="1600" dirty="0" err="1"/>
                <a:t>gas</a:t>
              </a:r>
              <a:r>
                <a:rPr lang="fr-FR" sz="1600" dirty="0"/>
                <a:t> </a:t>
              </a:r>
              <a:r>
                <a:rPr lang="fr-FR" sz="1600" dirty="0" err="1"/>
                <a:t>outlet</a:t>
              </a:r>
              <a:endParaRPr lang="fr-FR" sz="1600" dirty="0"/>
            </a:p>
            <a:p>
              <a:r>
                <a:rPr lang="fr-FR" sz="1600" dirty="0">
                  <a:sym typeface="Wingdings 3" panose="05040102010807070707" pitchFamily="18" charset="2"/>
                </a:rPr>
                <a:t>    </a:t>
              </a:r>
              <a:r>
                <a:rPr lang="fr-FR" sz="1600" dirty="0"/>
                <a:t> </a:t>
              </a:r>
              <a:r>
                <a:rPr lang="fr-FR" sz="1600" dirty="0" err="1"/>
                <a:t>Overpressure</a:t>
              </a:r>
              <a:endParaRPr lang="fr-FR" sz="1600" dirty="0"/>
            </a:p>
            <a:p>
              <a:r>
                <a:rPr lang="fr-FR" sz="1600" dirty="0"/>
                <a:t>- </a:t>
              </a:r>
              <a:r>
                <a:rPr lang="fr-FR" sz="1600" dirty="0" err="1"/>
                <a:t>Parietal</a:t>
              </a:r>
              <a:r>
                <a:rPr lang="fr-FR" sz="1600" dirty="0"/>
                <a:t> </a:t>
              </a:r>
              <a:r>
                <a:rPr lang="fr-FR" sz="1600" dirty="0" err="1"/>
                <a:t>treatment</a:t>
              </a:r>
              <a:r>
                <a:rPr lang="fr-FR" sz="1600" dirty="0"/>
                <a:t> </a:t>
              </a:r>
              <a:r>
                <a:rPr lang="fr-FR" sz="1600" dirty="0">
                  <a:sym typeface="Wingdings" panose="05000000000000000000" pitchFamily="2" charset="2"/>
                </a:rPr>
                <a:t> CCA</a:t>
              </a:r>
              <a:endParaRPr lang="fr-FR" sz="1600" dirty="0"/>
            </a:p>
            <a:p>
              <a:r>
                <a:rPr lang="fr-FR" sz="1600" dirty="0"/>
                <a:t>- Axial </a:t>
              </a:r>
              <a:r>
                <a:rPr lang="fr-FR" sz="1600" dirty="0" err="1"/>
                <a:t>treatment</a:t>
              </a:r>
              <a:r>
                <a:rPr lang="fr-FR" sz="1600" dirty="0"/>
                <a:t> </a:t>
              </a:r>
              <a:r>
                <a:rPr lang="fr-FR" sz="1600" dirty="0">
                  <a:sym typeface="Wingdings" panose="05000000000000000000" pitchFamily="2" charset="2"/>
                </a:rPr>
                <a:t> </a:t>
              </a:r>
              <a:r>
                <a:rPr lang="fr-FR" sz="1600" dirty="0" err="1">
                  <a:sym typeface="Wingdings" panose="05000000000000000000" pitchFamily="2" charset="2"/>
                </a:rPr>
                <a:t>Stenosis</a:t>
              </a:r>
              <a:endParaRPr lang="fr-FR" sz="1600" dirty="0"/>
            </a:p>
          </p:txBody>
        </p:sp>
        <p:pic>
          <p:nvPicPr>
            <p:cNvPr id="83" name="Image 82" descr="Une image contenant Panneau de signalisation, signe&#10;&#10;Le contenu généré par l’IA peut être incorrect.">
              <a:extLst>
                <a:ext uri="{FF2B5EF4-FFF2-40B4-BE49-F238E27FC236}">
                  <a16:creationId xmlns:a16="http://schemas.microsoft.com/office/drawing/2014/main" id="{A1064BDA-A9C4-E65B-DD92-7F67D4C62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6130" y="1608108"/>
              <a:ext cx="551125" cy="544898"/>
            </a:xfrm>
            <a:prstGeom prst="rect">
              <a:avLst/>
            </a:prstGeom>
          </p:spPr>
        </p:pic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EEB59371-5F04-144C-F427-FF459F289B90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894993" y="841457"/>
            <a:ext cx="2930219" cy="6012000"/>
          </a:xfrm>
          <a:prstGeom prst="rect">
            <a:avLst/>
          </a:prstGeom>
        </p:spPr>
      </p:pic>
      <p:grpSp>
        <p:nvGrpSpPr>
          <p:cNvPr id="119" name="Groupe 118">
            <a:extLst>
              <a:ext uri="{FF2B5EF4-FFF2-40B4-BE49-F238E27FC236}">
                <a16:creationId xmlns:a16="http://schemas.microsoft.com/office/drawing/2014/main" id="{65AEF173-5A6B-8805-5E37-D44DCFE98591}"/>
              </a:ext>
            </a:extLst>
          </p:cNvPr>
          <p:cNvGrpSpPr/>
          <p:nvPr/>
        </p:nvGrpSpPr>
        <p:grpSpPr>
          <a:xfrm>
            <a:off x="5905088" y="4945157"/>
            <a:ext cx="2368790" cy="1323439"/>
            <a:chOff x="5905088" y="4945157"/>
            <a:chExt cx="2368790" cy="1323439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F70E0F1B-B9EC-7AF3-E190-FE1817823F3A}"/>
                </a:ext>
              </a:extLst>
            </p:cNvPr>
            <p:cNvSpPr txBox="1"/>
            <p:nvPr/>
          </p:nvSpPr>
          <p:spPr>
            <a:xfrm>
              <a:off x="5905088" y="4945157"/>
              <a:ext cx="2368790" cy="13234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600" b="1" u="sng" dirty="0" err="1"/>
                <a:t>Clinical</a:t>
              </a:r>
              <a:r>
                <a:rPr lang="fr-FR" sz="1600" b="1" u="sng" dirty="0"/>
                <a:t> </a:t>
              </a:r>
              <a:r>
                <a:rPr lang="fr-FR" sz="1600" b="1" u="sng" dirty="0" err="1"/>
                <a:t>device</a:t>
              </a:r>
              <a:r>
                <a:rPr lang="fr-FR" sz="1600" b="1" u="sng" dirty="0"/>
                <a:t> </a:t>
              </a:r>
              <a:r>
                <a:rPr lang="fr-FR" sz="1600" b="1" u="sng" dirty="0" err="1"/>
                <a:t>constraints</a:t>
              </a:r>
              <a:endParaRPr lang="fr-FR" sz="1600" b="1" u="sng" dirty="0"/>
            </a:p>
            <a:p>
              <a:r>
                <a:rPr lang="fr-FR" sz="1600" dirty="0"/>
                <a:t>- </a:t>
              </a:r>
              <a:r>
                <a:rPr lang="fr-FR" sz="1600" dirty="0" err="1"/>
                <a:t>Highly</a:t>
              </a:r>
              <a:r>
                <a:rPr lang="fr-FR" sz="1600" dirty="0"/>
                <a:t> flexible</a:t>
              </a:r>
            </a:p>
            <a:p>
              <a:r>
                <a:rPr lang="fr-FR" sz="1600" dirty="0"/>
                <a:t>- </a:t>
              </a:r>
              <a:r>
                <a:rPr lang="fr-FR" sz="1600" dirty="0" err="1"/>
                <a:t>Diameter</a:t>
              </a:r>
              <a:r>
                <a:rPr lang="fr-FR" sz="1600" dirty="0"/>
                <a:t> &lt; 4.2 mm</a:t>
              </a:r>
            </a:p>
            <a:p>
              <a:r>
                <a:rPr lang="fr-FR" sz="1600" dirty="0"/>
                <a:t>- </a:t>
              </a:r>
              <a:r>
                <a:rPr lang="fr-FR" sz="1600" dirty="0" err="1"/>
                <a:t>Length</a:t>
              </a:r>
              <a:r>
                <a:rPr lang="fr-FR" sz="1600" dirty="0"/>
                <a:t> &gt; 2 </a:t>
              </a:r>
              <a:r>
                <a:rPr lang="fr-FR" sz="1600" dirty="0" err="1"/>
                <a:t>meters</a:t>
              </a:r>
              <a:endParaRPr lang="fr-FR" sz="1600" dirty="0"/>
            </a:p>
            <a:p>
              <a:r>
                <a:rPr lang="fr-FR" sz="1600" dirty="0"/>
                <a:t>- X-rays </a:t>
              </a:r>
              <a:r>
                <a:rPr lang="fr-FR" sz="1600" dirty="0" err="1"/>
                <a:t>imaging</a:t>
              </a:r>
              <a:endParaRPr lang="fr-FR" sz="1600" dirty="0"/>
            </a:p>
          </p:txBody>
        </p:sp>
        <p:pic>
          <p:nvPicPr>
            <p:cNvPr id="42" name="Image 41" descr="Une image contenant Panneau de signalisation, signe&#10;&#10;Le contenu généré par l’IA peut être incorrect.">
              <a:extLst>
                <a:ext uri="{FF2B5EF4-FFF2-40B4-BE49-F238E27FC236}">
                  <a16:creationId xmlns:a16="http://schemas.microsoft.com/office/drawing/2014/main" id="{195B550F-6D39-5AF7-D9B2-2C6C0077F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2118" y="5717299"/>
              <a:ext cx="551125" cy="544898"/>
            </a:xfrm>
            <a:prstGeom prst="rect">
              <a:avLst/>
            </a:prstGeom>
          </p:spPr>
        </p:pic>
      </p:grpSp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D0221E42-136E-2C02-3789-1351D147A6A4}"/>
              </a:ext>
            </a:extLst>
          </p:cNvPr>
          <p:cNvGrpSpPr/>
          <p:nvPr/>
        </p:nvGrpSpPr>
        <p:grpSpPr>
          <a:xfrm>
            <a:off x="8436977" y="4101036"/>
            <a:ext cx="3438404" cy="2455620"/>
            <a:chOff x="8436977" y="4101036"/>
            <a:chExt cx="3438404" cy="2455620"/>
          </a:xfrm>
        </p:grpSpPr>
        <p:grpSp>
          <p:nvGrpSpPr>
            <p:cNvPr id="58" name="Groupe 57">
              <a:extLst>
                <a:ext uri="{FF2B5EF4-FFF2-40B4-BE49-F238E27FC236}">
                  <a16:creationId xmlns:a16="http://schemas.microsoft.com/office/drawing/2014/main" id="{CEC4F2C6-42D4-1A46-B37D-2E142013D742}"/>
                </a:ext>
              </a:extLst>
            </p:cNvPr>
            <p:cNvGrpSpPr/>
            <p:nvPr/>
          </p:nvGrpSpPr>
          <p:grpSpPr>
            <a:xfrm>
              <a:off x="8436977" y="4108656"/>
              <a:ext cx="2448000" cy="2448000"/>
              <a:chOff x="8237567" y="4011785"/>
              <a:chExt cx="2448000" cy="2448000"/>
            </a:xfrm>
          </p:grpSpPr>
          <p:sp>
            <p:nvSpPr>
              <p:cNvPr id="54" name="Ellipse 53">
                <a:extLst>
                  <a:ext uri="{FF2B5EF4-FFF2-40B4-BE49-F238E27FC236}">
                    <a16:creationId xmlns:a16="http://schemas.microsoft.com/office/drawing/2014/main" id="{C8B633D4-8C72-818B-902C-48C513EF25B6}"/>
                  </a:ext>
                </a:extLst>
              </p:cNvPr>
              <p:cNvSpPr/>
              <p:nvPr/>
            </p:nvSpPr>
            <p:spPr>
              <a:xfrm>
                <a:off x="8237567" y="4011785"/>
                <a:ext cx="2448000" cy="2448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57" name="Image 56">
                <a:extLst>
                  <a:ext uri="{FF2B5EF4-FFF2-40B4-BE49-F238E27FC236}">
                    <a16:creationId xmlns:a16="http://schemas.microsoft.com/office/drawing/2014/main" id="{FE242E20-0910-B5B1-9EB9-7D4E981423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90" t="51453" r="20500" b="21046"/>
              <a:stretch>
                <a:fillRect/>
              </a:stretch>
            </p:blipFill>
            <p:spPr>
              <a:xfrm rot="16200000">
                <a:off x="8259982" y="4908965"/>
                <a:ext cx="2393331" cy="629450"/>
              </a:xfrm>
              <a:prstGeom prst="rect">
                <a:avLst/>
              </a:prstGeom>
            </p:spPr>
          </p:pic>
        </p:grp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92666E67-7331-B252-1EED-42A808856776}"/>
                </a:ext>
              </a:extLst>
            </p:cNvPr>
            <p:cNvSpPr/>
            <p:nvPr/>
          </p:nvSpPr>
          <p:spPr>
            <a:xfrm>
              <a:off x="11515381" y="4426213"/>
              <a:ext cx="360000" cy="36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0" name="Connecteur droit 69">
              <a:extLst>
                <a:ext uri="{FF2B5EF4-FFF2-40B4-BE49-F238E27FC236}">
                  <a16:creationId xmlns:a16="http://schemas.microsoft.com/office/drawing/2014/main" id="{A4603A5D-6676-DABE-0CA0-FFE6733D6ECE}"/>
                </a:ext>
              </a:extLst>
            </p:cNvPr>
            <p:cNvCxnSpPr>
              <a:cxnSpLocks/>
              <a:endCxn id="54" idx="5"/>
            </p:cNvCxnSpPr>
            <p:nvPr/>
          </p:nvCxnSpPr>
          <p:spPr>
            <a:xfrm flipH="1">
              <a:off x="10526476" y="4757679"/>
              <a:ext cx="1262275" cy="144047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>
              <a:extLst>
                <a:ext uri="{FF2B5EF4-FFF2-40B4-BE49-F238E27FC236}">
                  <a16:creationId xmlns:a16="http://schemas.microsoft.com/office/drawing/2014/main" id="{4F0A9316-9963-1F8C-71BE-39DE1447B1E0}"/>
                </a:ext>
              </a:extLst>
            </p:cNvPr>
            <p:cNvCxnSpPr>
              <a:cxnSpLocks/>
              <a:stCxn id="68" idx="0"/>
            </p:cNvCxnSpPr>
            <p:nvPr/>
          </p:nvCxnSpPr>
          <p:spPr>
            <a:xfrm flipH="1" flipV="1">
              <a:off x="9617958" y="4101036"/>
              <a:ext cx="2077423" cy="32517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2" name="Image 81" descr="Une image contenant Carmin, rouge, symbole&#10;&#10;Le contenu généré par l’IA peut être incorrect.">
            <a:extLst>
              <a:ext uri="{FF2B5EF4-FFF2-40B4-BE49-F238E27FC236}">
                <a16:creationId xmlns:a16="http://schemas.microsoft.com/office/drawing/2014/main" id="{1EE2E42F-BC29-AB32-94C6-5FD061D44FB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7563" flipH="1" flipV="1">
            <a:off x="7022496" y="3881235"/>
            <a:ext cx="1827839" cy="129298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5B466DA-4FCE-CDCF-CDA1-46436AF70297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04/22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48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48372-146C-7517-453F-E7BEC9726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B69ECF-0259-F11F-FF39-C82745AF1500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3EA08E3-36E0-91AB-503A-52D7908EF48B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6BDBAE1-8E0D-63A8-C1AC-DDCA414DFE4E}"/>
              </a:ext>
            </a:extLst>
          </p:cNvPr>
          <p:cNvGrpSpPr/>
          <p:nvPr/>
        </p:nvGrpSpPr>
        <p:grpSpPr>
          <a:xfrm>
            <a:off x="2011209" y="-62222"/>
            <a:ext cx="5795886" cy="968315"/>
            <a:chOff x="2011209" y="-62222"/>
            <a:chExt cx="5795886" cy="968315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32216F6-9F00-3795-AB86-BFDB13218291}"/>
                </a:ext>
              </a:extLst>
            </p:cNvPr>
            <p:cNvSpPr txBox="1"/>
            <p:nvPr/>
          </p:nvSpPr>
          <p:spPr>
            <a:xfrm>
              <a:off x="2011209" y="-62222"/>
              <a:ext cx="28242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Knowledge</a:t>
              </a:r>
              <a:r>
                <a:rPr lang="fr-FR" sz="3200" b="1" dirty="0"/>
                <a:t> gap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EDFBB00-F492-FEDD-09F9-493781B4F063}"/>
                </a:ext>
              </a:extLst>
            </p:cNvPr>
            <p:cNvSpPr txBox="1"/>
            <p:nvPr/>
          </p:nvSpPr>
          <p:spPr>
            <a:xfrm>
              <a:off x="2050198" y="382873"/>
              <a:ext cx="57568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Which</a:t>
              </a:r>
              <a:r>
                <a:rPr lang="fr-FR" sz="2800" dirty="0"/>
                <a:t> </a:t>
              </a:r>
              <a:r>
                <a:rPr lang="fr-FR" sz="2800" dirty="0" err="1"/>
                <a:t>constraints</a:t>
              </a:r>
              <a:r>
                <a:rPr lang="fr-FR" sz="2800" dirty="0"/>
                <a:t>? </a:t>
              </a:r>
              <a:r>
                <a:rPr lang="fr-FR" sz="2800" dirty="0" err="1"/>
                <a:t>Which</a:t>
              </a:r>
              <a:r>
                <a:rPr lang="fr-FR" sz="2800" dirty="0"/>
                <a:t> challenges?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C53CDC49-B680-B91A-6B7B-6D7970313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88" name="Ellipse 87">
            <a:extLst>
              <a:ext uri="{FF2B5EF4-FFF2-40B4-BE49-F238E27FC236}">
                <a16:creationId xmlns:a16="http://schemas.microsoft.com/office/drawing/2014/main" id="{2623FDEE-0355-9157-3DEA-9B9963B0FC0B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662B8931-F77B-C162-1C88-D821FC3F90F9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0C9E633C-2518-D572-0A64-D968259EC2AB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9" name="Ellipse 98">
            <a:extLst>
              <a:ext uri="{FF2B5EF4-FFF2-40B4-BE49-F238E27FC236}">
                <a16:creationId xmlns:a16="http://schemas.microsoft.com/office/drawing/2014/main" id="{F7D6C45C-3F0F-58EB-BFF8-58074AE3EA5A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00" name="Groupe 99">
            <a:extLst>
              <a:ext uri="{FF2B5EF4-FFF2-40B4-BE49-F238E27FC236}">
                <a16:creationId xmlns:a16="http://schemas.microsoft.com/office/drawing/2014/main" id="{628B8E6A-0829-2E86-8440-E9426779B551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ABC4B0A5-BEEF-D9A8-2971-936F4FE37676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2" name="Image 101">
              <a:extLst>
                <a:ext uri="{FF2B5EF4-FFF2-40B4-BE49-F238E27FC236}">
                  <a16:creationId xmlns:a16="http://schemas.microsoft.com/office/drawing/2014/main" id="{974C6A4D-5AF8-11B5-FE77-CAF56DD90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103" name="Image 102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8AC8A351-93ED-1BE8-39BA-C785C81160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E8B35B88-485B-55F1-59F6-C9D824FEFC8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105" name="Image 104">
            <a:extLst>
              <a:ext uri="{FF2B5EF4-FFF2-40B4-BE49-F238E27FC236}">
                <a16:creationId xmlns:a16="http://schemas.microsoft.com/office/drawing/2014/main" id="{78DB245D-4E05-5824-E542-0E2F8EEC61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106" name="Image 105">
            <a:extLst>
              <a:ext uri="{FF2B5EF4-FFF2-40B4-BE49-F238E27FC236}">
                <a16:creationId xmlns:a16="http://schemas.microsoft.com/office/drawing/2014/main" id="{A8B8AC52-24F9-0379-6274-12CC5A063AE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4CF870DD-8EAF-BE3B-9DC8-97000333E24A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B1C85D59-22EC-015A-25F5-5CE6636D03BD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8BC9E8EB-7725-094B-53FD-E35E7F615B12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B4EEADDD-F77E-04DF-0BFA-7B75BA9AD2FC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5AED273A-4B77-D85C-0E05-A90AFC18CC8B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7F59543B-E178-B3BD-E2FD-22523F8E5B42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4D720A6C-19E5-2CEA-24E2-22199C4141FD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370BCB25-9D70-2D1E-0832-6CDE3E0A6218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3F36CAE9-FA86-2525-6367-6FBD2D851A39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5468D649-FA17-6A54-D3CB-67F388172D1D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7" name="Ellipse 116">
            <a:extLst>
              <a:ext uri="{FF2B5EF4-FFF2-40B4-BE49-F238E27FC236}">
                <a16:creationId xmlns:a16="http://schemas.microsoft.com/office/drawing/2014/main" id="{314D1A48-0A29-7A8A-9263-C91D2CD096BD}"/>
              </a:ext>
            </a:extLst>
          </p:cNvPr>
          <p:cNvSpPr/>
          <p:nvPr/>
        </p:nvSpPr>
        <p:spPr>
          <a:xfrm>
            <a:off x="285397" y="206702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92A0EB8C-BF48-7A14-7263-5F5B3600F5F3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894993" y="841457"/>
            <a:ext cx="2930219" cy="6012000"/>
          </a:xfrm>
          <a:prstGeom prst="rect">
            <a:avLst/>
          </a:prstGeom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F44BBD75-6B04-8D4D-2AE6-D6CB85964245}"/>
              </a:ext>
            </a:extLst>
          </p:cNvPr>
          <p:cNvGrpSpPr/>
          <p:nvPr/>
        </p:nvGrpSpPr>
        <p:grpSpPr>
          <a:xfrm>
            <a:off x="8436977" y="4108656"/>
            <a:ext cx="2448000" cy="2448000"/>
            <a:chOff x="8237567" y="4011785"/>
            <a:chExt cx="2448000" cy="2448000"/>
          </a:xfrm>
        </p:grpSpPr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0F0041F7-DBDB-AAB5-C65C-D5BC5A72DDC6}"/>
                </a:ext>
              </a:extLst>
            </p:cNvPr>
            <p:cNvSpPr/>
            <p:nvPr/>
          </p:nvSpPr>
          <p:spPr>
            <a:xfrm>
              <a:off x="8237567" y="4011785"/>
              <a:ext cx="2448000" cy="2448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9514B03A-E4F7-0894-8136-FE37D2ECB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90" t="51453" r="20500" b="21046"/>
            <a:stretch>
              <a:fillRect/>
            </a:stretch>
          </p:blipFill>
          <p:spPr>
            <a:xfrm rot="16200000">
              <a:off x="8259982" y="4908965"/>
              <a:ext cx="2393331" cy="629450"/>
            </a:xfrm>
            <a:prstGeom prst="rect">
              <a:avLst/>
            </a:prstGeom>
          </p:spPr>
        </p:pic>
      </p:grpSp>
      <p:sp>
        <p:nvSpPr>
          <p:cNvPr id="68" name="Ellipse 67">
            <a:extLst>
              <a:ext uri="{FF2B5EF4-FFF2-40B4-BE49-F238E27FC236}">
                <a16:creationId xmlns:a16="http://schemas.microsoft.com/office/drawing/2014/main" id="{8A502E64-DEFF-2966-4C80-C5ACECE6D20C}"/>
              </a:ext>
            </a:extLst>
          </p:cNvPr>
          <p:cNvSpPr/>
          <p:nvPr/>
        </p:nvSpPr>
        <p:spPr>
          <a:xfrm>
            <a:off x="11515381" y="4426213"/>
            <a:ext cx="360000" cy="3600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1620B9A0-9167-6868-165C-199FBB1EEDB1}"/>
              </a:ext>
            </a:extLst>
          </p:cNvPr>
          <p:cNvCxnSpPr>
            <a:cxnSpLocks/>
            <a:endCxn id="54" idx="5"/>
          </p:cNvCxnSpPr>
          <p:nvPr/>
        </p:nvCxnSpPr>
        <p:spPr>
          <a:xfrm flipH="1">
            <a:off x="10526476" y="4757679"/>
            <a:ext cx="1262275" cy="14404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64FC167B-F187-E170-176A-506F6F186A7D}"/>
              </a:ext>
            </a:extLst>
          </p:cNvPr>
          <p:cNvCxnSpPr>
            <a:cxnSpLocks/>
            <a:stCxn id="68" idx="0"/>
          </p:cNvCxnSpPr>
          <p:nvPr/>
        </p:nvCxnSpPr>
        <p:spPr>
          <a:xfrm flipH="1" flipV="1">
            <a:off x="9617958" y="4101036"/>
            <a:ext cx="2077423" cy="32517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0A9C9D0-195A-4AD0-22E9-F3EEB79961EE}"/>
              </a:ext>
            </a:extLst>
          </p:cNvPr>
          <p:cNvGrpSpPr/>
          <p:nvPr/>
        </p:nvGrpSpPr>
        <p:grpSpPr>
          <a:xfrm>
            <a:off x="2379653" y="1578288"/>
            <a:ext cx="5290934" cy="4688145"/>
            <a:chOff x="2379653" y="1578288"/>
            <a:chExt cx="5290934" cy="468814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6E1438C-3815-C573-F76C-66145E03F0A6}"/>
                </a:ext>
              </a:extLst>
            </p:cNvPr>
            <p:cNvSpPr/>
            <p:nvPr/>
          </p:nvSpPr>
          <p:spPr>
            <a:xfrm rot="5400000">
              <a:off x="2678078" y="3205992"/>
              <a:ext cx="4680000" cy="144088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C4103B5-491C-9927-6FA1-91F97DB68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5400000">
              <a:off x="4642619" y="3217344"/>
              <a:ext cx="4615055" cy="1440881"/>
            </a:xfrm>
            <a:prstGeom prst="rect">
              <a:avLst/>
            </a:prstGeom>
          </p:spPr>
        </p:pic>
        <p:pic>
          <p:nvPicPr>
            <p:cNvPr id="18" name="Image 17" descr="Une image contenant texte, art, conception&#10;&#10;Description générée automatiquement">
              <a:extLst>
                <a:ext uri="{FF2B5EF4-FFF2-40B4-BE49-F238E27FC236}">
                  <a16:creationId xmlns:a16="http://schemas.microsoft.com/office/drawing/2014/main" id="{FA45DF8D-6FD5-0B19-95F6-4E5A0719CE2F}"/>
                </a:ext>
              </a:extLst>
            </p:cNvPr>
            <p:cNvPicPr/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8068" t="5810" r="2192" b="17707"/>
            <a:stretch>
              <a:fillRect/>
            </a:stretch>
          </p:blipFill>
          <p:spPr>
            <a:xfrm rot="10800000">
              <a:off x="4613974" y="1655883"/>
              <a:ext cx="1022510" cy="4388041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94638F08-81C1-47C5-A661-0E9AABB66D9D}"/>
                </a:ext>
              </a:extLst>
            </p:cNvPr>
            <p:cNvGrpSpPr/>
            <p:nvPr/>
          </p:nvGrpSpPr>
          <p:grpSpPr>
            <a:xfrm>
              <a:off x="2379653" y="1578288"/>
              <a:ext cx="1440881" cy="4680000"/>
              <a:chOff x="2821613" y="1624008"/>
              <a:chExt cx="1440881" cy="4680000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4EDCE50-D0B4-27EF-BF5F-5357DD9AD105}"/>
                  </a:ext>
                </a:extLst>
              </p:cNvPr>
              <p:cNvSpPr/>
              <p:nvPr/>
            </p:nvSpPr>
            <p:spPr>
              <a:xfrm rot="5400000">
                <a:off x="1202054" y="3243567"/>
                <a:ext cx="4680000" cy="144088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8398C5B6-AB15-F660-E230-F0B91E6A7C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1174"/>
              <a:stretch/>
            </p:blipFill>
            <p:spPr>
              <a:xfrm rot="21442960">
                <a:off x="2914904" y="1903818"/>
                <a:ext cx="1236404" cy="4114021"/>
              </a:xfrm>
              <a:prstGeom prst="rect">
                <a:avLst/>
              </a:prstGeom>
            </p:spPr>
          </p:pic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481A779-4A41-8AD5-13CB-FF9A7443B17A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04/22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9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FBA671F-15E9-3D69-3F59-F336A4233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49C775-4ABE-9A16-FD74-893FEF804566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97B753-3D36-DA8C-9061-9E3472EA862E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7798E4B-C4CF-34AB-4D51-A6B632A503CE}"/>
              </a:ext>
            </a:extLst>
          </p:cNvPr>
          <p:cNvGrpSpPr/>
          <p:nvPr/>
        </p:nvGrpSpPr>
        <p:grpSpPr>
          <a:xfrm>
            <a:off x="2011209" y="-62222"/>
            <a:ext cx="5795886" cy="968315"/>
            <a:chOff x="2011209" y="-62222"/>
            <a:chExt cx="5795886" cy="968315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4216ECC-4E0D-9728-E989-2573CCE0B64B}"/>
                </a:ext>
              </a:extLst>
            </p:cNvPr>
            <p:cNvSpPr txBox="1"/>
            <p:nvPr/>
          </p:nvSpPr>
          <p:spPr>
            <a:xfrm>
              <a:off x="2011209" y="-62222"/>
              <a:ext cx="28242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Knowledge</a:t>
              </a:r>
              <a:r>
                <a:rPr lang="fr-FR" sz="3200" b="1" dirty="0"/>
                <a:t> gap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2CB8D7B-3ED0-CB57-BCA3-67C4BBCC235A}"/>
                </a:ext>
              </a:extLst>
            </p:cNvPr>
            <p:cNvSpPr txBox="1"/>
            <p:nvPr/>
          </p:nvSpPr>
          <p:spPr>
            <a:xfrm>
              <a:off x="2050198" y="382873"/>
              <a:ext cx="57568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Which</a:t>
              </a:r>
              <a:r>
                <a:rPr lang="fr-FR" sz="2800" dirty="0"/>
                <a:t> </a:t>
              </a:r>
              <a:r>
                <a:rPr lang="fr-FR" sz="2800" dirty="0" err="1"/>
                <a:t>constraints</a:t>
              </a:r>
              <a:r>
                <a:rPr lang="fr-FR" sz="2800" dirty="0"/>
                <a:t>? </a:t>
              </a:r>
              <a:r>
                <a:rPr lang="fr-FR" sz="2800" dirty="0" err="1"/>
                <a:t>Which</a:t>
              </a:r>
              <a:r>
                <a:rPr lang="fr-FR" sz="2800" dirty="0"/>
                <a:t> challenges?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C9B98B4A-25FD-7612-CDC8-C3364FEA3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88" name="Ellipse 87">
            <a:extLst>
              <a:ext uri="{FF2B5EF4-FFF2-40B4-BE49-F238E27FC236}">
                <a16:creationId xmlns:a16="http://schemas.microsoft.com/office/drawing/2014/main" id="{5CFD9E55-FF1C-0776-62C4-5F6318959C93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539C79CC-7BB8-F301-84A6-BA4FDCF8759C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55D6E2B4-44B6-DEA5-95B3-F79F63DFD8C8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9" name="Ellipse 98">
            <a:extLst>
              <a:ext uri="{FF2B5EF4-FFF2-40B4-BE49-F238E27FC236}">
                <a16:creationId xmlns:a16="http://schemas.microsoft.com/office/drawing/2014/main" id="{654E36AD-65E2-C7D9-C4F7-684E59DCC584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00" name="Groupe 99">
            <a:extLst>
              <a:ext uri="{FF2B5EF4-FFF2-40B4-BE49-F238E27FC236}">
                <a16:creationId xmlns:a16="http://schemas.microsoft.com/office/drawing/2014/main" id="{74397FF2-810F-DC0F-91E7-C8A20C3E2ECC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0F30AA03-6575-7CDA-A869-BF41E7D9CCF0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2" name="Image 101">
              <a:extLst>
                <a:ext uri="{FF2B5EF4-FFF2-40B4-BE49-F238E27FC236}">
                  <a16:creationId xmlns:a16="http://schemas.microsoft.com/office/drawing/2014/main" id="{C5AF688B-64F9-8410-718B-880704A8E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103" name="Image 102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93A177D8-FEA4-C929-BC52-B1FC20B3C59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10FF4268-4707-D786-20EC-5328693BDE3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105" name="Image 104">
            <a:extLst>
              <a:ext uri="{FF2B5EF4-FFF2-40B4-BE49-F238E27FC236}">
                <a16:creationId xmlns:a16="http://schemas.microsoft.com/office/drawing/2014/main" id="{58BF9413-C52B-7304-DCFF-5AA735D165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106" name="Image 105">
            <a:extLst>
              <a:ext uri="{FF2B5EF4-FFF2-40B4-BE49-F238E27FC236}">
                <a16:creationId xmlns:a16="http://schemas.microsoft.com/office/drawing/2014/main" id="{FD394149-CF34-220C-906D-D24DD4CBD902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5836CB0C-0A98-801A-D246-3B14DFBFD436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9B209146-9660-C027-E7C9-1FAC1893807F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60B0DAB4-BFCC-E0FB-3128-77E086342243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5D75127E-9FA1-F96E-5DEA-C04EFDB53DFA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B7C9A2F6-28E1-7DDD-609A-A0EBC38CB221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C73080FB-E860-2B29-D95B-5C23FFE54C70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D0630FEA-0F6F-072E-060E-5AFFBBF9D8CC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670EC7A9-6597-87D0-2516-B037C74B6A09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810AA1C6-6F42-F0E9-A2FF-FE531BD7E159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08F01373-5626-C17C-AFE8-1BD7F6D16576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7" name="Ellipse 116">
            <a:extLst>
              <a:ext uri="{FF2B5EF4-FFF2-40B4-BE49-F238E27FC236}">
                <a16:creationId xmlns:a16="http://schemas.microsoft.com/office/drawing/2014/main" id="{A8CFEF6C-1487-88C8-F48A-BCD05724A537}"/>
              </a:ext>
            </a:extLst>
          </p:cNvPr>
          <p:cNvSpPr/>
          <p:nvPr/>
        </p:nvSpPr>
        <p:spPr>
          <a:xfrm>
            <a:off x="285397" y="206702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05C27F9-E9F9-68AF-1DD0-B400B57A9FC0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7522642" y="1849881"/>
            <a:ext cx="4745692" cy="3638401"/>
            <a:chOff x="57787" y="1334680"/>
            <a:chExt cx="6582618" cy="504672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3099AC9-409D-0F19-D105-530F153CA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8420" y="1334680"/>
              <a:ext cx="6471985" cy="4523329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3720CFF-3FC7-F939-2C4F-A3808EA88C69}"/>
                </a:ext>
              </a:extLst>
            </p:cNvPr>
            <p:cNvSpPr txBox="1"/>
            <p:nvPr/>
          </p:nvSpPr>
          <p:spPr>
            <a:xfrm>
              <a:off x="4664171" y="2158557"/>
              <a:ext cx="1514547" cy="5549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Catheter</a:t>
              </a:r>
              <a:endPara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20406EE-A2D6-9DA5-E433-5460BC501C16}"/>
                </a:ext>
              </a:extLst>
            </p:cNvPr>
            <p:cNvSpPr txBox="1"/>
            <p:nvPr/>
          </p:nvSpPr>
          <p:spPr>
            <a:xfrm>
              <a:off x="158022" y="1556298"/>
              <a:ext cx="2425551" cy="5549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Duodenoscope</a:t>
              </a:r>
              <a:endPara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34A8487-BFA6-9D29-C4FC-898DEEA8B012}"/>
                </a:ext>
              </a:extLst>
            </p:cNvPr>
            <p:cNvSpPr txBox="1"/>
            <p:nvPr/>
          </p:nvSpPr>
          <p:spPr>
            <a:xfrm>
              <a:off x="456956" y="3850664"/>
              <a:ext cx="1777540" cy="9818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Operating </a:t>
              </a:r>
            </a:p>
            <a:p>
              <a:pPr algn="ctr"/>
              <a:r>
                <a:rPr lang="fr-FR" sz="20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channel</a:t>
              </a:r>
              <a:endPara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9D8DD1A8-D783-FC30-9DD7-CEF256F9C0BE}"/>
                </a:ext>
              </a:extLst>
            </p:cNvPr>
            <p:cNvCxnSpPr/>
            <p:nvPr/>
          </p:nvCxnSpPr>
          <p:spPr>
            <a:xfrm>
              <a:off x="668020" y="4731091"/>
              <a:ext cx="126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C7CA5C1E-28B0-24F0-72C2-80B76B9AFB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23129" y="3604174"/>
              <a:ext cx="1341279" cy="112028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ABEFE227-EB1B-2FF0-1210-C89B7BBBBAB2}"/>
                </a:ext>
              </a:extLst>
            </p:cNvPr>
            <p:cNvCxnSpPr/>
            <p:nvPr/>
          </p:nvCxnSpPr>
          <p:spPr>
            <a:xfrm flipH="1" flipV="1">
              <a:off x="212881" y="1889285"/>
              <a:ext cx="3377145" cy="1115579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F479995A-57A7-13FC-AD89-9D9CB290A8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787" y="2340696"/>
              <a:ext cx="3274948" cy="1337689"/>
            </a:xfrm>
            <a:prstGeom prst="line">
              <a:avLst/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D0834AC3-771E-10FD-C8ED-6C2040EB9CDB}"/>
                </a:ext>
              </a:extLst>
            </p:cNvPr>
            <p:cNvSpPr/>
            <p:nvPr/>
          </p:nvSpPr>
          <p:spPr>
            <a:xfrm rot="1221999">
              <a:off x="3202669" y="2970840"/>
              <a:ext cx="496496" cy="720767"/>
            </a:xfrm>
            <a:prstGeom prst="arc">
              <a:avLst>
                <a:gd name="adj1" fmla="val 1778166"/>
                <a:gd name="adj2" fmla="val 19028717"/>
              </a:avLst>
            </a:prstGeom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867AD5D3-1956-ED7B-4982-BE1DE1A60D5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8349" y="2350950"/>
              <a:ext cx="233425" cy="23698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6B8E95C-0A10-AD8D-AC9D-C74901BCDA36}"/>
                </a:ext>
              </a:extLst>
            </p:cNvPr>
            <p:cNvSpPr txBox="1"/>
            <p:nvPr/>
          </p:nvSpPr>
          <p:spPr>
            <a:xfrm>
              <a:off x="3313437" y="5826426"/>
              <a:ext cx="1827880" cy="5549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Guide </a:t>
              </a:r>
              <a:r>
                <a:rPr lang="fr-FR" sz="20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wire</a:t>
              </a:r>
              <a:endPara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0107631C-F25B-13D8-81C5-54BEE65B97E2}"/>
                </a:ext>
              </a:extLst>
            </p:cNvPr>
            <p:cNvCxnSpPr/>
            <p:nvPr/>
          </p:nvCxnSpPr>
          <p:spPr>
            <a:xfrm>
              <a:off x="4727750" y="2636680"/>
              <a:ext cx="12483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B0E37F58-0E94-278C-4387-06B4C18A6E43}"/>
                </a:ext>
              </a:extLst>
            </p:cNvPr>
            <p:cNvCxnSpPr/>
            <p:nvPr/>
          </p:nvCxnSpPr>
          <p:spPr>
            <a:xfrm>
              <a:off x="3372575" y="6314755"/>
              <a:ext cx="16977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5F8ABD03-806F-C6D2-2C43-BD47AD502B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62065" y="5435600"/>
              <a:ext cx="525935" cy="8791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E811A6A6-3322-73C0-B0D5-327B0AC198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25032" y="2631623"/>
              <a:ext cx="658894" cy="11812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904EDDE-7A9D-2AA9-8EC0-72FBAD821A99}"/>
              </a:ext>
            </a:extLst>
          </p:cNvPr>
          <p:cNvGrpSpPr/>
          <p:nvPr/>
        </p:nvGrpSpPr>
        <p:grpSpPr>
          <a:xfrm>
            <a:off x="2379653" y="1578288"/>
            <a:ext cx="5290934" cy="4688145"/>
            <a:chOff x="2379653" y="1578288"/>
            <a:chExt cx="5290934" cy="468814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E4FF767-BFBF-922F-B346-D1BB568AA649}"/>
                </a:ext>
              </a:extLst>
            </p:cNvPr>
            <p:cNvSpPr/>
            <p:nvPr/>
          </p:nvSpPr>
          <p:spPr>
            <a:xfrm rot="5400000">
              <a:off x="2678078" y="3205992"/>
              <a:ext cx="4680000" cy="144088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BBEE392F-90CC-2497-1344-D00C74A05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5400000">
              <a:off x="4642619" y="3217344"/>
              <a:ext cx="4615055" cy="1440881"/>
            </a:xfrm>
            <a:prstGeom prst="rect">
              <a:avLst/>
            </a:prstGeom>
          </p:spPr>
        </p:pic>
        <p:pic>
          <p:nvPicPr>
            <p:cNvPr id="31" name="Image 30" descr="Une image contenant texte, art, conception&#10;&#10;Description générée automatiquement">
              <a:extLst>
                <a:ext uri="{FF2B5EF4-FFF2-40B4-BE49-F238E27FC236}">
                  <a16:creationId xmlns:a16="http://schemas.microsoft.com/office/drawing/2014/main" id="{A452B8A0-5E0E-6789-8450-FE58C055FA17}"/>
                </a:ext>
              </a:extLst>
            </p:cNvPr>
            <p:cNvPicPr/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8068" t="5810" r="2192" b="17707"/>
            <a:stretch>
              <a:fillRect/>
            </a:stretch>
          </p:blipFill>
          <p:spPr>
            <a:xfrm rot="10800000">
              <a:off x="4613974" y="1655883"/>
              <a:ext cx="1022510" cy="4388041"/>
            </a:xfrm>
            <a:prstGeom prst="rect">
              <a:avLst/>
            </a:prstGeom>
          </p:spPr>
        </p:pic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26F82A6E-208F-AD75-7945-D09019D2A9B0}"/>
                </a:ext>
              </a:extLst>
            </p:cNvPr>
            <p:cNvGrpSpPr/>
            <p:nvPr/>
          </p:nvGrpSpPr>
          <p:grpSpPr>
            <a:xfrm>
              <a:off x="2379653" y="1578288"/>
              <a:ext cx="1440881" cy="4680000"/>
              <a:chOff x="2821613" y="1624008"/>
              <a:chExt cx="1440881" cy="4680000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1C4D53-E015-BDBF-6983-DAA164CD87D6}"/>
                  </a:ext>
                </a:extLst>
              </p:cNvPr>
              <p:cNvSpPr/>
              <p:nvPr/>
            </p:nvSpPr>
            <p:spPr>
              <a:xfrm rot="5400000">
                <a:off x="1202054" y="3243567"/>
                <a:ext cx="4680000" cy="144088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6D9A0FD1-FF0C-B04F-F2D4-EBE896E13D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screen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1174"/>
              <a:stretch/>
            </p:blipFill>
            <p:spPr>
              <a:xfrm rot="21442960">
                <a:off x="2914904" y="1903818"/>
                <a:ext cx="1236404" cy="4114021"/>
              </a:xfrm>
              <a:prstGeom prst="rect">
                <a:avLst/>
              </a:prstGeom>
            </p:spPr>
          </p:pic>
        </p:grp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4CF80FDA-9E3A-4B4E-0950-61A6C4EEC3DA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04/22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57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44A9A-A5D4-D0F1-57F3-97440D7E1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29AAC5DF-41CC-4C54-250D-C5908313AC92}"/>
              </a:ext>
            </a:extLst>
          </p:cNvPr>
          <p:cNvSpPr/>
          <p:nvPr/>
        </p:nvSpPr>
        <p:spPr>
          <a:xfrm>
            <a:off x="2294951" y="4971186"/>
            <a:ext cx="5787341" cy="1038619"/>
          </a:xfrm>
          <a:custGeom>
            <a:avLst/>
            <a:gdLst>
              <a:gd name="connsiteX0" fmla="*/ 0 w 6852213"/>
              <a:gd name="connsiteY0" fmla="*/ 4077077 h 4330484"/>
              <a:gd name="connsiteX1" fmla="*/ 5092861 w 6852213"/>
              <a:gd name="connsiteY1" fmla="*/ 4192824 h 4330484"/>
              <a:gd name="connsiteX2" fmla="*/ 5856790 w 6852213"/>
              <a:gd name="connsiteY2" fmla="*/ 2410322 h 4330484"/>
              <a:gd name="connsiteX3" fmla="*/ 451413 w 6852213"/>
              <a:gd name="connsiteY3" fmla="*/ 2144105 h 4330484"/>
              <a:gd name="connsiteX4" fmla="*/ 1759352 w 6852213"/>
              <a:gd name="connsiteY4" fmla="*/ 315305 h 4330484"/>
              <a:gd name="connsiteX5" fmla="*/ 6852213 w 6852213"/>
              <a:gd name="connsiteY5" fmla="*/ 14363 h 4330484"/>
              <a:gd name="connsiteX0" fmla="*/ 0 w 6852213"/>
              <a:gd name="connsiteY0" fmla="*/ 4077077 h 4311696"/>
              <a:gd name="connsiteX1" fmla="*/ 5092861 w 6852213"/>
              <a:gd name="connsiteY1" fmla="*/ 4192824 h 4311696"/>
              <a:gd name="connsiteX2" fmla="*/ 3518704 w 6852213"/>
              <a:gd name="connsiteY2" fmla="*/ 2664965 h 4311696"/>
              <a:gd name="connsiteX3" fmla="*/ 451413 w 6852213"/>
              <a:gd name="connsiteY3" fmla="*/ 2144105 h 4311696"/>
              <a:gd name="connsiteX4" fmla="*/ 1759352 w 6852213"/>
              <a:gd name="connsiteY4" fmla="*/ 315305 h 4311696"/>
              <a:gd name="connsiteX5" fmla="*/ 6852213 w 6852213"/>
              <a:gd name="connsiteY5" fmla="*/ 14363 h 4311696"/>
              <a:gd name="connsiteX0" fmla="*/ 0 w 8067555"/>
              <a:gd name="connsiteY0" fmla="*/ 4149712 h 4384331"/>
              <a:gd name="connsiteX1" fmla="*/ 5092861 w 8067555"/>
              <a:gd name="connsiteY1" fmla="*/ 4265459 h 4384331"/>
              <a:gd name="connsiteX2" fmla="*/ 3518704 w 8067555"/>
              <a:gd name="connsiteY2" fmla="*/ 2737600 h 4384331"/>
              <a:gd name="connsiteX3" fmla="*/ 451413 w 8067555"/>
              <a:gd name="connsiteY3" fmla="*/ 2216740 h 4384331"/>
              <a:gd name="connsiteX4" fmla="*/ 1759352 w 8067555"/>
              <a:gd name="connsiteY4" fmla="*/ 387940 h 4384331"/>
              <a:gd name="connsiteX5" fmla="*/ 8067555 w 8067555"/>
              <a:gd name="connsiteY5" fmla="*/ 5975 h 4384331"/>
              <a:gd name="connsiteX0" fmla="*/ 0 w 8067555"/>
              <a:gd name="connsiteY0" fmla="*/ 4144622 h 4379241"/>
              <a:gd name="connsiteX1" fmla="*/ 5092861 w 8067555"/>
              <a:gd name="connsiteY1" fmla="*/ 4260369 h 4379241"/>
              <a:gd name="connsiteX2" fmla="*/ 3518704 w 8067555"/>
              <a:gd name="connsiteY2" fmla="*/ 2732510 h 4379241"/>
              <a:gd name="connsiteX3" fmla="*/ 451413 w 8067555"/>
              <a:gd name="connsiteY3" fmla="*/ 2211650 h 4379241"/>
              <a:gd name="connsiteX4" fmla="*/ 1562583 w 8067555"/>
              <a:gd name="connsiteY4" fmla="*/ 926860 h 4379241"/>
              <a:gd name="connsiteX5" fmla="*/ 8067555 w 8067555"/>
              <a:gd name="connsiteY5" fmla="*/ 885 h 4379241"/>
              <a:gd name="connsiteX0" fmla="*/ 0 w 8067555"/>
              <a:gd name="connsiteY0" fmla="*/ 4144622 h 4417690"/>
              <a:gd name="connsiteX1" fmla="*/ 5092861 w 8067555"/>
              <a:gd name="connsiteY1" fmla="*/ 4260369 h 4417690"/>
              <a:gd name="connsiteX2" fmla="*/ 451413 w 8067555"/>
              <a:gd name="connsiteY2" fmla="*/ 2211650 h 4417690"/>
              <a:gd name="connsiteX3" fmla="*/ 1562583 w 8067555"/>
              <a:gd name="connsiteY3" fmla="*/ 926860 h 4417690"/>
              <a:gd name="connsiteX4" fmla="*/ 8067555 w 8067555"/>
              <a:gd name="connsiteY4" fmla="*/ 885 h 4417690"/>
              <a:gd name="connsiteX0" fmla="*/ 0 w 8067555"/>
              <a:gd name="connsiteY0" fmla="*/ 4144622 h 4232312"/>
              <a:gd name="connsiteX1" fmla="*/ 5717894 w 8067555"/>
              <a:gd name="connsiteY1" fmla="*/ 3866829 h 4232312"/>
              <a:gd name="connsiteX2" fmla="*/ 451413 w 8067555"/>
              <a:gd name="connsiteY2" fmla="*/ 2211650 h 4232312"/>
              <a:gd name="connsiteX3" fmla="*/ 1562583 w 8067555"/>
              <a:gd name="connsiteY3" fmla="*/ 926860 h 4232312"/>
              <a:gd name="connsiteX4" fmla="*/ 8067555 w 8067555"/>
              <a:gd name="connsiteY4" fmla="*/ 885 h 4232312"/>
              <a:gd name="connsiteX0" fmla="*/ 0 w 8067555"/>
              <a:gd name="connsiteY0" fmla="*/ 4144622 h 4557286"/>
              <a:gd name="connsiteX1" fmla="*/ 5717894 w 8067555"/>
              <a:gd name="connsiteY1" fmla="*/ 3866829 h 4557286"/>
              <a:gd name="connsiteX2" fmla="*/ 451413 w 8067555"/>
              <a:gd name="connsiteY2" fmla="*/ 2211650 h 4557286"/>
              <a:gd name="connsiteX3" fmla="*/ 1562583 w 8067555"/>
              <a:gd name="connsiteY3" fmla="*/ 926860 h 4557286"/>
              <a:gd name="connsiteX4" fmla="*/ 8067555 w 8067555"/>
              <a:gd name="connsiteY4" fmla="*/ 885 h 4557286"/>
              <a:gd name="connsiteX0" fmla="*/ 0 w 8067555"/>
              <a:gd name="connsiteY0" fmla="*/ 4144903 h 4557567"/>
              <a:gd name="connsiteX1" fmla="*/ 5717894 w 8067555"/>
              <a:gd name="connsiteY1" fmla="*/ 3867110 h 4557567"/>
              <a:gd name="connsiteX2" fmla="*/ 451413 w 8067555"/>
              <a:gd name="connsiteY2" fmla="*/ 2211931 h 4557567"/>
              <a:gd name="connsiteX3" fmla="*/ 1481561 w 8067555"/>
              <a:gd name="connsiteY3" fmla="*/ 776670 h 4557567"/>
              <a:gd name="connsiteX4" fmla="*/ 8067555 w 8067555"/>
              <a:gd name="connsiteY4" fmla="*/ 1166 h 4557567"/>
              <a:gd name="connsiteX0" fmla="*/ 0 w 7130006"/>
              <a:gd name="connsiteY0" fmla="*/ 4029534 h 4442198"/>
              <a:gd name="connsiteX1" fmla="*/ 5717894 w 7130006"/>
              <a:gd name="connsiteY1" fmla="*/ 3751741 h 4442198"/>
              <a:gd name="connsiteX2" fmla="*/ 451413 w 7130006"/>
              <a:gd name="connsiteY2" fmla="*/ 2096562 h 4442198"/>
              <a:gd name="connsiteX3" fmla="*/ 1481561 w 7130006"/>
              <a:gd name="connsiteY3" fmla="*/ 661301 h 4442198"/>
              <a:gd name="connsiteX4" fmla="*/ 7130006 w 7130006"/>
              <a:gd name="connsiteY4" fmla="*/ 1544 h 4442198"/>
              <a:gd name="connsiteX0" fmla="*/ 0 w 7130006"/>
              <a:gd name="connsiteY0" fmla="*/ 4029534 h 4324259"/>
              <a:gd name="connsiteX1" fmla="*/ 5891514 w 7130006"/>
              <a:gd name="connsiteY1" fmla="*/ 3543397 h 4324259"/>
              <a:gd name="connsiteX2" fmla="*/ 451413 w 7130006"/>
              <a:gd name="connsiteY2" fmla="*/ 2096562 h 4324259"/>
              <a:gd name="connsiteX3" fmla="*/ 1481561 w 7130006"/>
              <a:gd name="connsiteY3" fmla="*/ 661301 h 4324259"/>
              <a:gd name="connsiteX4" fmla="*/ 7130006 w 7130006"/>
              <a:gd name="connsiteY4" fmla="*/ 1544 h 4324259"/>
              <a:gd name="connsiteX0" fmla="*/ 0 w 7130006"/>
              <a:gd name="connsiteY0" fmla="*/ 4031333 h 4326058"/>
              <a:gd name="connsiteX1" fmla="*/ 5891514 w 7130006"/>
              <a:gd name="connsiteY1" fmla="*/ 3545196 h 4326058"/>
              <a:gd name="connsiteX2" fmla="*/ 451413 w 7130006"/>
              <a:gd name="connsiteY2" fmla="*/ 2098361 h 4326058"/>
              <a:gd name="connsiteX3" fmla="*/ 1273217 w 7130006"/>
              <a:gd name="connsiteY3" fmla="*/ 466330 h 4326058"/>
              <a:gd name="connsiteX4" fmla="*/ 7130006 w 7130006"/>
              <a:gd name="connsiteY4" fmla="*/ 3343 h 4326058"/>
              <a:gd name="connsiteX0" fmla="*/ 0 w 7245753"/>
              <a:gd name="connsiteY0" fmla="*/ 3986203 h 4280928"/>
              <a:gd name="connsiteX1" fmla="*/ 5891514 w 7245753"/>
              <a:gd name="connsiteY1" fmla="*/ 3500066 h 4280928"/>
              <a:gd name="connsiteX2" fmla="*/ 451413 w 7245753"/>
              <a:gd name="connsiteY2" fmla="*/ 2053231 h 4280928"/>
              <a:gd name="connsiteX3" fmla="*/ 1273217 w 7245753"/>
              <a:gd name="connsiteY3" fmla="*/ 421200 h 4280928"/>
              <a:gd name="connsiteX4" fmla="*/ 7245753 w 7245753"/>
              <a:gd name="connsiteY4" fmla="*/ 4512 h 4280928"/>
              <a:gd name="connsiteX0" fmla="*/ 0 w 7245753"/>
              <a:gd name="connsiteY0" fmla="*/ 3986203 h 4064120"/>
              <a:gd name="connsiteX1" fmla="*/ 5578997 w 7245753"/>
              <a:gd name="connsiteY1" fmla="*/ 2840309 h 4064120"/>
              <a:gd name="connsiteX2" fmla="*/ 451413 w 7245753"/>
              <a:gd name="connsiteY2" fmla="*/ 2053231 h 4064120"/>
              <a:gd name="connsiteX3" fmla="*/ 1273217 w 7245753"/>
              <a:gd name="connsiteY3" fmla="*/ 421200 h 4064120"/>
              <a:gd name="connsiteX4" fmla="*/ 7245753 w 7245753"/>
              <a:gd name="connsiteY4" fmla="*/ 4512 h 4064120"/>
              <a:gd name="connsiteX0" fmla="*/ 0 w 7245753"/>
              <a:gd name="connsiteY0" fmla="*/ 3986203 h 4056787"/>
              <a:gd name="connsiteX1" fmla="*/ 5578997 w 7245753"/>
              <a:gd name="connsiteY1" fmla="*/ 2840309 h 4056787"/>
              <a:gd name="connsiteX2" fmla="*/ 451413 w 7245753"/>
              <a:gd name="connsiteY2" fmla="*/ 2053231 h 4056787"/>
              <a:gd name="connsiteX3" fmla="*/ 1273217 w 7245753"/>
              <a:gd name="connsiteY3" fmla="*/ 421200 h 4056787"/>
              <a:gd name="connsiteX4" fmla="*/ 7245753 w 7245753"/>
              <a:gd name="connsiteY4" fmla="*/ 4512 h 4056787"/>
              <a:gd name="connsiteX0" fmla="*/ 0 w 7245753"/>
              <a:gd name="connsiteY0" fmla="*/ 3986203 h 4149920"/>
              <a:gd name="connsiteX1" fmla="*/ 5058136 w 7245753"/>
              <a:gd name="connsiteY1" fmla="*/ 3245423 h 4149920"/>
              <a:gd name="connsiteX2" fmla="*/ 451413 w 7245753"/>
              <a:gd name="connsiteY2" fmla="*/ 2053231 h 4149920"/>
              <a:gd name="connsiteX3" fmla="*/ 1273217 w 7245753"/>
              <a:gd name="connsiteY3" fmla="*/ 421200 h 4149920"/>
              <a:gd name="connsiteX4" fmla="*/ 7245753 w 7245753"/>
              <a:gd name="connsiteY4" fmla="*/ 4512 h 4149920"/>
              <a:gd name="connsiteX0" fmla="*/ 0 w 7245753"/>
              <a:gd name="connsiteY0" fmla="*/ 3986203 h 4146627"/>
              <a:gd name="connsiteX1" fmla="*/ 5058136 w 7245753"/>
              <a:gd name="connsiteY1" fmla="*/ 3245423 h 4146627"/>
              <a:gd name="connsiteX2" fmla="*/ 451413 w 7245753"/>
              <a:gd name="connsiteY2" fmla="*/ 2053231 h 4146627"/>
              <a:gd name="connsiteX3" fmla="*/ 1273217 w 7245753"/>
              <a:gd name="connsiteY3" fmla="*/ 421200 h 4146627"/>
              <a:gd name="connsiteX4" fmla="*/ 7245753 w 7245753"/>
              <a:gd name="connsiteY4" fmla="*/ 4512 h 4146627"/>
              <a:gd name="connsiteX0" fmla="*/ 0 w 7245753"/>
              <a:gd name="connsiteY0" fmla="*/ 4062515 h 4222939"/>
              <a:gd name="connsiteX1" fmla="*/ 5058136 w 7245753"/>
              <a:gd name="connsiteY1" fmla="*/ 3321735 h 4222939"/>
              <a:gd name="connsiteX2" fmla="*/ 451413 w 7245753"/>
              <a:gd name="connsiteY2" fmla="*/ 2129543 h 4222939"/>
              <a:gd name="connsiteX3" fmla="*/ 3518705 w 7245753"/>
              <a:gd name="connsiteY3" fmla="*/ 208144 h 4222939"/>
              <a:gd name="connsiteX4" fmla="*/ 7245753 w 7245753"/>
              <a:gd name="connsiteY4" fmla="*/ 80824 h 4222939"/>
              <a:gd name="connsiteX0" fmla="*/ 0 w 7245753"/>
              <a:gd name="connsiteY0" fmla="*/ 4062515 h 4099656"/>
              <a:gd name="connsiteX1" fmla="*/ 5058136 w 7245753"/>
              <a:gd name="connsiteY1" fmla="*/ 3321735 h 4099656"/>
              <a:gd name="connsiteX2" fmla="*/ 2326512 w 7245753"/>
              <a:gd name="connsiteY2" fmla="*/ 2245289 h 4099656"/>
              <a:gd name="connsiteX3" fmla="*/ 3518705 w 7245753"/>
              <a:gd name="connsiteY3" fmla="*/ 208144 h 4099656"/>
              <a:gd name="connsiteX4" fmla="*/ 7245753 w 7245753"/>
              <a:gd name="connsiteY4" fmla="*/ 80824 h 4099656"/>
              <a:gd name="connsiteX0" fmla="*/ 0 w 8229601"/>
              <a:gd name="connsiteY0" fmla="*/ 4078633 h 4115774"/>
              <a:gd name="connsiteX1" fmla="*/ 5058136 w 8229601"/>
              <a:gd name="connsiteY1" fmla="*/ 3337853 h 4115774"/>
              <a:gd name="connsiteX2" fmla="*/ 2326512 w 8229601"/>
              <a:gd name="connsiteY2" fmla="*/ 2261407 h 4115774"/>
              <a:gd name="connsiteX3" fmla="*/ 3518705 w 8229601"/>
              <a:gd name="connsiteY3" fmla="*/ 224262 h 4115774"/>
              <a:gd name="connsiteX4" fmla="*/ 8229601 w 8229601"/>
              <a:gd name="connsiteY4" fmla="*/ 62218 h 4115774"/>
              <a:gd name="connsiteX0" fmla="*/ 0 w 8229601"/>
              <a:gd name="connsiteY0" fmla="*/ 4078633 h 4264066"/>
              <a:gd name="connsiteX1" fmla="*/ 5058136 w 8229601"/>
              <a:gd name="connsiteY1" fmla="*/ 3337853 h 4264066"/>
              <a:gd name="connsiteX2" fmla="*/ 2326512 w 8229601"/>
              <a:gd name="connsiteY2" fmla="*/ 2261407 h 4264066"/>
              <a:gd name="connsiteX3" fmla="*/ 3518705 w 8229601"/>
              <a:gd name="connsiteY3" fmla="*/ 224262 h 4264066"/>
              <a:gd name="connsiteX4" fmla="*/ 8229601 w 8229601"/>
              <a:gd name="connsiteY4" fmla="*/ 62218 h 4264066"/>
              <a:gd name="connsiteX0" fmla="*/ 0 w 8958806"/>
              <a:gd name="connsiteY0" fmla="*/ 3916587 h 3961329"/>
              <a:gd name="connsiteX1" fmla="*/ 5787341 w 8958806"/>
              <a:gd name="connsiteY1" fmla="*/ 3337853 h 3961329"/>
              <a:gd name="connsiteX2" fmla="*/ 3055717 w 8958806"/>
              <a:gd name="connsiteY2" fmla="*/ 2261407 h 3961329"/>
              <a:gd name="connsiteX3" fmla="*/ 4247910 w 8958806"/>
              <a:gd name="connsiteY3" fmla="*/ 224262 h 3961329"/>
              <a:gd name="connsiteX4" fmla="*/ 8958806 w 8958806"/>
              <a:gd name="connsiteY4" fmla="*/ 62218 h 3961329"/>
              <a:gd name="connsiteX0" fmla="*/ 0 w 8958806"/>
              <a:gd name="connsiteY0" fmla="*/ 3916587 h 4153293"/>
              <a:gd name="connsiteX1" fmla="*/ 5787341 w 8958806"/>
              <a:gd name="connsiteY1" fmla="*/ 3337853 h 4153293"/>
              <a:gd name="connsiteX2" fmla="*/ 3055717 w 8958806"/>
              <a:gd name="connsiteY2" fmla="*/ 2261407 h 4153293"/>
              <a:gd name="connsiteX3" fmla="*/ 4247910 w 8958806"/>
              <a:gd name="connsiteY3" fmla="*/ 224262 h 4153293"/>
              <a:gd name="connsiteX4" fmla="*/ 8958806 w 8958806"/>
              <a:gd name="connsiteY4" fmla="*/ 62218 h 4153293"/>
              <a:gd name="connsiteX0" fmla="*/ 0 w 8958806"/>
              <a:gd name="connsiteY0" fmla="*/ 3916587 h 3964691"/>
              <a:gd name="connsiteX1" fmla="*/ 5787341 w 8958806"/>
              <a:gd name="connsiteY1" fmla="*/ 3337853 h 3964691"/>
              <a:gd name="connsiteX2" fmla="*/ 2858947 w 8958806"/>
              <a:gd name="connsiteY2" fmla="*/ 1960466 h 3964691"/>
              <a:gd name="connsiteX3" fmla="*/ 4247910 w 8958806"/>
              <a:gd name="connsiteY3" fmla="*/ 224262 h 3964691"/>
              <a:gd name="connsiteX4" fmla="*/ 8958806 w 8958806"/>
              <a:gd name="connsiteY4" fmla="*/ 62218 h 3964691"/>
              <a:gd name="connsiteX0" fmla="*/ 0 w 8958806"/>
              <a:gd name="connsiteY0" fmla="*/ 3916587 h 3996001"/>
              <a:gd name="connsiteX1" fmla="*/ 5787341 w 8958806"/>
              <a:gd name="connsiteY1" fmla="*/ 3337853 h 3996001"/>
              <a:gd name="connsiteX2" fmla="*/ 4247910 w 8958806"/>
              <a:gd name="connsiteY2" fmla="*/ 224262 h 3996001"/>
              <a:gd name="connsiteX3" fmla="*/ 8958806 w 8958806"/>
              <a:gd name="connsiteY3" fmla="*/ 62218 h 3996001"/>
              <a:gd name="connsiteX0" fmla="*/ 0 w 8958806"/>
              <a:gd name="connsiteY0" fmla="*/ 3855386 h 3919499"/>
              <a:gd name="connsiteX1" fmla="*/ 5787341 w 8958806"/>
              <a:gd name="connsiteY1" fmla="*/ 3276652 h 3919499"/>
              <a:gd name="connsiteX2" fmla="*/ 3588153 w 8958806"/>
              <a:gd name="connsiteY2" fmla="*/ 845967 h 3919499"/>
              <a:gd name="connsiteX3" fmla="*/ 8958806 w 8958806"/>
              <a:gd name="connsiteY3" fmla="*/ 1017 h 3919499"/>
              <a:gd name="connsiteX0" fmla="*/ 0 w 8958806"/>
              <a:gd name="connsiteY0" fmla="*/ 3855386 h 3919499"/>
              <a:gd name="connsiteX1" fmla="*/ 5787341 w 8958806"/>
              <a:gd name="connsiteY1" fmla="*/ 3276652 h 3919499"/>
              <a:gd name="connsiteX2" fmla="*/ 3588153 w 8958806"/>
              <a:gd name="connsiteY2" fmla="*/ 845967 h 3919499"/>
              <a:gd name="connsiteX3" fmla="*/ 8958806 w 8958806"/>
              <a:gd name="connsiteY3" fmla="*/ 1017 h 3919499"/>
              <a:gd name="connsiteX0" fmla="*/ 0 w 8958806"/>
              <a:gd name="connsiteY0" fmla="*/ 3888742 h 3952855"/>
              <a:gd name="connsiteX1" fmla="*/ 5787341 w 8958806"/>
              <a:gd name="connsiteY1" fmla="*/ 3310008 h 3952855"/>
              <a:gd name="connsiteX2" fmla="*/ 3588153 w 8958806"/>
              <a:gd name="connsiteY2" fmla="*/ 879323 h 3952855"/>
              <a:gd name="connsiteX3" fmla="*/ 8958806 w 8958806"/>
              <a:gd name="connsiteY3" fmla="*/ 34373 h 3952855"/>
              <a:gd name="connsiteX0" fmla="*/ 0 w 8958806"/>
              <a:gd name="connsiteY0" fmla="*/ 3888742 h 4148237"/>
              <a:gd name="connsiteX1" fmla="*/ 5787341 w 8958806"/>
              <a:gd name="connsiteY1" fmla="*/ 3310008 h 4148237"/>
              <a:gd name="connsiteX2" fmla="*/ 3588153 w 8958806"/>
              <a:gd name="connsiteY2" fmla="*/ 879323 h 4148237"/>
              <a:gd name="connsiteX3" fmla="*/ 8958806 w 8958806"/>
              <a:gd name="connsiteY3" fmla="*/ 34373 h 4148237"/>
              <a:gd name="connsiteX0" fmla="*/ 0 w 8958806"/>
              <a:gd name="connsiteY0" fmla="*/ 3857390 h 3915362"/>
              <a:gd name="connsiteX1" fmla="*/ 5787341 w 8958806"/>
              <a:gd name="connsiteY1" fmla="*/ 3278656 h 3915362"/>
              <a:gd name="connsiteX2" fmla="*/ 2974694 w 8958806"/>
              <a:gd name="connsiteY2" fmla="*/ 1195212 h 3915362"/>
              <a:gd name="connsiteX3" fmla="*/ 8958806 w 8958806"/>
              <a:gd name="connsiteY3" fmla="*/ 3021 h 3915362"/>
              <a:gd name="connsiteX0" fmla="*/ 0 w 8958806"/>
              <a:gd name="connsiteY0" fmla="*/ 3857390 h 4133848"/>
              <a:gd name="connsiteX1" fmla="*/ 5787341 w 8958806"/>
              <a:gd name="connsiteY1" fmla="*/ 3278656 h 4133848"/>
              <a:gd name="connsiteX2" fmla="*/ 2974694 w 8958806"/>
              <a:gd name="connsiteY2" fmla="*/ 1195212 h 4133848"/>
              <a:gd name="connsiteX3" fmla="*/ 8958806 w 8958806"/>
              <a:gd name="connsiteY3" fmla="*/ 3021 h 4133848"/>
              <a:gd name="connsiteX0" fmla="*/ 0 w 8958806"/>
              <a:gd name="connsiteY0" fmla="*/ 3862236 h 4138694"/>
              <a:gd name="connsiteX1" fmla="*/ 5787341 w 8958806"/>
              <a:gd name="connsiteY1" fmla="*/ 3283502 h 4138694"/>
              <a:gd name="connsiteX2" fmla="*/ 2974694 w 8958806"/>
              <a:gd name="connsiteY2" fmla="*/ 1200058 h 4138694"/>
              <a:gd name="connsiteX3" fmla="*/ 8958806 w 8958806"/>
              <a:gd name="connsiteY3" fmla="*/ 7867 h 4138694"/>
              <a:gd name="connsiteX0" fmla="*/ 0 w 8958806"/>
              <a:gd name="connsiteY0" fmla="*/ 3865233 h 4141691"/>
              <a:gd name="connsiteX1" fmla="*/ 5787341 w 8958806"/>
              <a:gd name="connsiteY1" fmla="*/ 3286499 h 4141691"/>
              <a:gd name="connsiteX2" fmla="*/ 2974694 w 8958806"/>
              <a:gd name="connsiteY2" fmla="*/ 1203055 h 4141691"/>
              <a:gd name="connsiteX3" fmla="*/ 8958806 w 8958806"/>
              <a:gd name="connsiteY3" fmla="*/ 10864 h 4141691"/>
              <a:gd name="connsiteX0" fmla="*/ 0 w 8958806"/>
              <a:gd name="connsiteY0" fmla="*/ 3865233 h 4267007"/>
              <a:gd name="connsiteX1" fmla="*/ 5787341 w 8958806"/>
              <a:gd name="connsiteY1" fmla="*/ 3286499 h 4267007"/>
              <a:gd name="connsiteX2" fmla="*/ 2974694 w 8958806"/>
              <a:gd name="connsiteY2" fmla="*/ 1203055 h 4267007"/>
              <a:gd name="connsiteX3" fmla="*/ 8958806 w 8958806"/>
              <a:gd name="connsiteY3" fmla="*/ 10864 h 4267007"/>
              <a:gd name="connsiteX0" fmla="*/ 0 w 8958806"/>
              <a:gd name="connsiteY0" fmla="*/ 4030104 h 4431878"/>
              <a:gd name="connsiteX1" fmla="*/ 5787341 w 8958806"/>
              <a:gd name="connsiteY1" fmla="*/ 3451370 h 4431878"/>
              <a:gd name="connsiteX2" fmla="*/ 2974694 w 8958806"/>
              <a:gd name="connsiteY2" fmla="*/ 1367926 h 4431878"/>
              <a:gd name="connsiteX3" fmla="*/ 8958806 w 8958806"/>
              <a:gd name="connsiteY3" fmla="*/ 175735 h 4431878"/>
              <a:gd name="connsiteX0" fmla="*/ 0 w 8958806"/>
              <a:gd name="connsiteY0" fmla="*/ 4030104 h 4680803"/>
              <a:gd name="connsiteX1" fmla="*/ 5787341 w 8958806"/>
              <a:gd name="connsiteY1" fmla="*/ 3451370 h 4680803"/>
              <a:gd name="connsiteX2" fmla="*/ 2974694 w 8958806"/>
              <a:gd name="connsiteY2" fmla="*/ 1367926 h 4680803"/>
              <a:gd name="connsiteX3" fmla="*/ 8958806 w 8958806"/>
              <a:gd name="connsiteY3" fmla="*/ 175735 h 4680803"/>
              <a:gd name="connsiteX0" fmla="*/ 0 w 8958806"/>
              <a:gd name="connsiteY0" fmla="*/ 4030104 h 4516435"/>
              <a:gd name="connsiteX1" fmla="*/ 5787341 w 8958806"/>
              <a:gd name="connsiteY1" fmla="*/ 3451370 h 4516435"/>
              <a:gd name="connsiteX2" fmla="*/ 2974694 w 8958806"/>
              <a:gd name="connsiteY2" fmla="*/ 1367926 h 4516435"/>
              <a:gd name="connsiteX3" fmla="*/ 8958806 w 8958806"/>
              <a:gd name="connsiteY3" fmla="*/ 175735 h 4516435"/>
              <a:gd name="connsiteX0" fmla="*/ 0 w 8958806"/>
              <a:gd name="connsiteY0" fmla="*/ 3924963 h 4411294"/>
              <a:gd name="connsiteX1" fmla="*/ 5787341 w 8958806"/>
              <a:gd name="connsiteY1" fmla="*/ 3346229 h 4411294"/>
              <a:gd name="connsiteX2" fmla="*/ 2974694 w 8958806"/>
              <a:gd name="connsiteY2" fmla="*/ 1262785 h 4411294"/>
              <a:gd name="connsiteX3" fmla="*/ 8958806 w 8958806"/>
              <a:gd name="connsiteY3" fmla="*/ 70594 h 4411294"/>
              <a:gd name="connsiteX0" fmla="*/ 0 w 5798016"/>
              <a:gd name="connsiteY0" fmla="*/ 2662178 h 3148509"/>
              <a:gd name="connsiteX1" fmla="*/ 5787341 w 5798016"/>
              <a:gd name="connsiteY1" fmla="*/ 2083444 h 3148509"/>
              <a:gd name="connsiteX2" fmla="*/ 2974694 w 5798016"/>
              <a:gd name="connsiteY2" fmla="*/ 0 h 3148509"/>
              <a:gd name="connsiteX0" fmla="*/ 0 w 5787341"/>
              <a:gd name="connsiteY0" fmla="*/ 578734 h 1065065"/>
              <a:gd name="connsiteX1" fmla="*/ 5787341 w 5787341"/>
              <a:gd name="connsiteY1" fmla="*/ 0 h 106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87341" h="1065065">
                <a:moveTo>
                  <a:pt x="0" y="578734"/>
                </a:moveTo>
                <a:cubicBezTo>
                  <a:pt x="2058364" y="775503"/>
                  <a:pt x="5569351" y="1844233"/>
                  <a:pt x="5787341" y="0"/>
                </a:cubicBezTo>
              </a:path>
            </a:pathLst>
          </a:custGeom>
          <a:noFill/>
          <a:ln w="1651000">
            <a:gradFill>
              <a:gsLst>
                <a:gs pos="18000">
                  <a:srgbClr val="E54881"/>
                </a:gs>
                <a:gs pos="72000">
                  <a:schemeClr val="accent1">
                    <a:lumMod val="30000"/>
                    <a:lumOff val="70000"/>
                  </a:schemeClr>
                </a:gs>
              </a:gsLst>
              <a:lin ang="8400000" scaled="0"/>
            </a:gra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C3313A43-DA2F-D81A-0C74-D35E2734E692}"/>
              </a:ext>
            </a:extLst>
          </p:cNvPr>
          <p:cNvGrpSpPr/>
          <p:nvPr/>
        </p:nvGrpSpPr>
        <p:grpSpPr>
          <a:xfrm>
            <a:off x="4109714" y="5154305"/>
            <a:ext cx="1959819" cy="1627130"/>
            <a:chOff x="4861554" y="5174625"/>
            <a:chExt cx="1959819" cy="1627130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03D894EF-EC0D-A45C-9EE5-3F2F52DCDF4B}"/>
                </a:ext>
              </a:extLst>
            </p:cNvPr>
            <p:cNvGrpSpPr/>
            <p:nvPr/>
          </p:nvGrpSpPr>
          <p:grpSpPr>
            <a:xfrm>
              <a:off x="5078758" y="5174625"/>
              <a:ext cx="1548000" cy="1548000"/>
              <a:chOff x="5078758" y="5303832"/>
              <a:chExt cx="1548000" cy="1548000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373292A3-F5AF-2E20-C790-ED3E645E6DC7}"/>
                  </a:ext>
                </a:extLst>
              </p:cNvPr>
              <p:cNvSpPr/>
              <p:nvPr/>
            </p:nvSpPr>
            <p:spPr>
              <a:xfrm>
                <a:off x="5078758" y="5303832"/>
                <a:ext cx="1548000" cy="154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75679EE-2C89-9AFA-3061-64D58BFE2B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3985" y="5405349"/>
                <a:ext cx="1383275" cy="1265549"/>
              </a:xfrm>
              <a:prstGeom prst="rect">
                <a:avLst/>
              </a:prstGeom>
            </p:spPr>
          </p:pic>
        </p:grp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9130286E-BDE5-E6DF-6C73-ED3A3846EE95}"/>
                </a:ext>
              </a:extLst>
            </p:cNvPr>
            <p:cNvSpPr txBox="1"/>
            <p:nvPr/>
          </p:nvSpPr>
          <p:spPr>
            <a:xfrm>
              <a:off x="4861554" y="6401645"/>
              <a:ext cx="19598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ea typeface="Tahoma" panose="020B0604030504040204" pitchFamily="34" charset="0"/>
                  <a:cs typeface="Arial" panose="020B0604020202020204" pitchFamily="34" charset="0"/>
                </a:rPr>
                <a:t>Murine model</a:t>
              </a:r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FD461F2-B025-428B-C6B5-F5B8F1C42FB9}"/>
              </a:ext>
            </a:extLst>
          </p:cNvPr>
          <p:cNvGrpSpPr/>
          <p:nvPr/>
        </p:nvGrpSpPr>
        <p:grpSpPr>
          <a:xfrm>
            <a:off x="2241233" y="4885545"/>
            <a:ext cx="1900798" cy="1564696"/>
            <a:chOff x="2241233" y="4914257"/>
            <a:chExt cx="1900798" cy="1564696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02D97584-4CCE-534F-F958-30D8A075C91F}"/>
                </a:ext>
              </a:extLst>
            </p:cNvPr>
            <p:cNvSpPr/>
            <p:nvPr/>
          </p:nvSpPr>
          <p:spPr>
            <a:xfrm>
              <a:off x="2442330" y="4930953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87E41DB3-B9FE-D0BD-EA11-66B4D7700021}"/>
                </a:ext>
              </a:extLst>
            </p:cNvPr>
            <p:cNvSpPr txBox="1"/>
            <p:nvPr/>
          </p:nvSpPr>
          <p:spPr>
            <a:xfrm>
              <a:off x="2241233" y="5959004"/>
              <a:ext cx="19007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ea typeface="Tahoma" panose="020B0604030504040204" pitchFamily="34" charset="0"/>
                  <a:cs typeface="Arial" panose="020B0604020202020204" pitchFamily="34" charset="0"/>
                </a:rPr>
                <a:t>In vitro model</a:t>
              </a:r>
            </a:p>
          </p:txBody>
        </p:sp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AE00E63A-3B18-43B3-2B19-7E77D2D11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8151" y="4914257"/>
              <a:ext cx="1548000" cy="1548000"/>
            </a:xfrm>
            <a:prstGeom prst="rect">
              <a:avLst/>
            </a:prstGeom>
          </p:spPr>
        </p:pic>
      </p:grp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07D11181-4CAC-5634-4CFC-D62BB38F858A}"/>
              </a:ext>
            </a:extLst>
          </p:cNvPr>
          <p:cNvGrpSpPr/>
          <p:nvPr/>
        </p:nvGrpSpPr>
        <p:grpSpPr>
          <a:xfrm>
            <a:off x="12498116" y="2914494"/>
            <a:ext cx="1879133" cy="1866912"/>
            <a:chOff x="2267654" y="2723261"/>
            <a:chExt cx="1879133" cy="1866912"/>
          </a:xfrm>
        </p:grpSpPr>
        <p:grpSp>
          <p:nvGrpSpPr>
            <p:cNvPr id="85" name="Groupe 84">
              <a:extLst>
                <a:ext uri="{FF2B5EF4-FFF2-40B4-BE49-F238E27FC236}">
                  <a16:creationId xmlns:a16="http://schemas.microsoft.com/office/drawing/2014/main" id="{4CE8CBEB-9214-43BA-7455-8958E79F03E8}"/>
                </a:ext>
              </a:extLst>
            </p:cNvPr>
            <p:cNvGrpSpPr/>
            <p:nvPr/>
          </p:nvGrpSpPr>
          <p:grpSpPr>
            <a:xfrm>
              <a:off x="2267654" y="2723261"/>
              <a:ext cx="1879133" cy="1866912"/>
              <a:chOff x="2148245" y="1602458"/>
              <a:chExt cx="1879133" cy="1866912"/>
            </a:xfrm>
          </p:grpSpPr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5A3E68CB-FEB8-9B2D-77A9-0748773F0CF4}"/>
                  </a:ext>
                </a:extLst>
              </p:cNvPr>
              <p:cNvSpPr/>
              <p:nvPr/>
            </p:nvSpPr>
            <p:spPr>
              <a:xfrm>
                <a:off x="2328245" y="1770798"/>
                <a:ext cx="1512000" cy="1512000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81" name="Connecteur droit 80">
                <a:extLst>
                  <a:ext uri="{FF2B5EF4-FFF2-40B4-BE49-F238E27FC236}">
                    <a16:creationId xmlns:a16="http://schemas.microsoft.com/office/drawing/2014/main" id="{68152C51-49A8-B6D1-65E1-A26A7C8815A0}"/>
                  </a:ext>
                </a:extLst>
              </p:cNvPr>
              <p:cNvCxnSpPr/>
              <p:nvPr/>
            </p:nvCxnSpPr>
            <p:spPr>
              <a:xfrm>
                <a:off x="3086219" y="1602458"/>
                <a:ext cx="0" cy="360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Connecteur droit 81">
                <a:extLst>
                  <a:ext uri="{FF2B5EF4-FFF2-40B4-BE49-F238E27FC236}">
                    <a16:creationId xmlns:a16="http://schemas.microsoft.com/office/drawing/2014/main" id="{B0510742-2C9A-AB6D-F427-CBC9851CDE49}"/>
                  </a:ext>
                </a:extLst>
              </p:cNvPr>
              <p:cNvCxnSpPr/>
              <p:nvPr/>
            </p:nvCxnSpPr>
            <p:spPr>
              <a:xfrm>
                <a:off x="3084245" y="3109370"/>
                <a:ext cx="0" cy="360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Connecteur droit 82">
                <a:extLst>
                  <a:ext uri="{FF2B5EF4-FFF2-40B4-BE49-F238E27FC236}">
                    <a16:creationId xmlns:a16="http://schemas.microsoft.com/office/drawing/2014/main" id="{FA57F3B6-35F5-D30B-79F2-3BFA8A6B3A6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328245" y="2350649"/>
                <a:ext cx="0" cy="360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Connecteur droit 83">
                <a:extLst>
                  <a:ext uri="{FF2B5EF4-FFF2-40B4-BE49-F238E27FC236}">
                    <a16:creationId xmlns:a16="http://schemas.microsoft.com/office/drawing/2014/main" id="{0BBE1121-8388-EF6E-78AC-368C7F82F74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847378" y="2351271"/>
                <a:ext cx="0" cy="360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DFCEB4E9-01A5-F9A3-09F6-E59AF6BD95C8}"/>
                </a:ext>
              </a:extLst>
            </p:cNvPr>
            <p:cNvSpPr/>
            <p:nvPr/>
          </p:nvSpPr>
          <p:spPr>
            <a:xfrm>
              <a:off x="2520737" y="2962781"/>
              <a:ext cx="1368000" cy="1368000"/>
            </a:xfrm>
            <a:prstGeom prst="ellipse">
              <a:avLst/>
            </a:prstGeom>
            <a:noFill/>
            <a:ln w="28575">
              <a:solidFill>
                <a:srgbClr val="FF0000">
                  <a:alpha val="50196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6" name="Forme libre : forme 35">
            <a:extLst>
              <a:ext uri="{FF2B5EF4-FFF2-40B4-BE49-F238E27FC236}">
                <a16:creationId xmlns:a16="http://schemas.microsoft.com/office/drawing/2014/main" id="{DA287BE8-B390-1AA0-5E95-E427107CA809}"/>
              </a:ext>
            </a:extLst>
          </p:cNvPr>
          <p:cNvSpPr/>
          <p:nvPr/>
        </p:nvSpPr>
        <p:spPr>
          <a:xfrm>
            <a:off x="5270083" y="2941927"/>
            <a:ext cx="2829429" cy="2031711"/>
          </a:xfrm>
          <a:custGeom>
            <a:avLst/>
            <a:gdLst>
              <a:gd name="connsiteX0" fmla="*/ 0 w 6852213"/>
              <a:gd name="connsiteY0" fmla="*/ 4077077 h 4330484"/>
              <a:gd name="connsiteX1" fmla="*/ 5092861 w 6852213"/>
              <a:gd name="connsiteY1" fmla="*/ 4192824 h 4330484"/>
              <a:gd name="connsiteX2" fmla="*/ 5856790 w 6852213"/>
              <a:gd name="connsiteY2" fmla="*/ 2410322 h 4330484"/>
              <a:gd name="connsiteX3" fmla="*/ 451413 w 6852213"/>
              <a:gd name="connsiteY3" fmla="*/ 2144105 h 4330484"/>
              <a:gd name="connsiteX4" fmla="*/ 1759352 w 6852213"/>
              <a:gd name="connsiteY4" fmla="*/ 315305 h 4330484"/>
              <a:gd name="connsiteX5" fmla="*/ 6852213 w 6852213"/>
              <a:gd name="connsiteY5" fmla="*/ 14363 h 4330484"/>
              <a:gd name="connsiteX0" fmla="*/ 0 w 6852213"/>
              <a:gd name="connsiteY0" fmla="*/ 4077077 h 4311696"/>
              <a:gd name="connsiteX1" fmla="*/ 5092861 w 6852213"/>
              <a:gd name="connsiteY1" fmla="*/ 4192824 h 4311696"/>
              <a:gd name="connsiteX2" fmla="*/ 3518704 w 6852213"/>
              <a:gd name="connsiteY2" fmla="*/ 2664965 h 4311696"/>
              <a:gd name="connsiteX3" fmla="*/ 451413 w 6852213"/>
              <a:gd name="connsiteY3" fmla="*/ 2144105 h 4311696"/>
              <a:gd name="connsiteX4" fmla="*/ 1759352 w 6852213"/>
              <a:gd name="connsiteY4" fmla="*/ 315305 h 4311696"/>
              <a:gd name="connsiteX5" fmla="*/ 6852213 w 6852213"/>
              <a:gd name="connsiteY5" fmla="*/ 14363 h 4311696"/>
              <a:gd name="connsiteX0" fmla="*/ 0 w 8067555"/>
              <a:gd name="connsiteY0" fmla="*/ 4149712 h 4384331"/>
              <a:gd name="connsiteX1" fmla="*/ 5092861 w 8067555"/>
              <a:gd name="connsiteY1" fmla="*/ 4265459 h 4384331"/>
              <a:gd name="connsiteX2" fmla="*/ 3518704 w 8067555"/>
              <a:gd name="connsiteY2" fmla="*/ 2737600 h 4384331"/>
              <a:gd name="connsiteX3" fmla="*/ 451413 w 8067555"/>
              <a:gd name="connsiteY3" fmla="*/ 2216740 h 4384331"/>
              <a:gd name="connsiteX4" fmla="*/ 1759352 w 8067555"/>
              <a:gd name="connsiteY4" fmla="*/ 387940 h 4384331"/>
              <a:gd name="connsiteX5" fmla="*/ 8067555 w 8067555"/>
              <a:gd name="connsiteY5" fmla="*/ 5975 h 4384331"/>
              <a:gd name="connsiteX0" fmla="*/ 0 w 8067555"/>
              <a:gd name="connsiteY0" fmla="*/ 4144622 h 4379241"/>
              <a:gd name="connsiteX1" fmla="*/ 5092861 w 8067555"/>
              <a:gd name="connsiteY1" fmla="*/ 4260369 h 4379241"/>
              <a:gd name="connsiteX2" fmla="*/ 3518704 w 8067555"/>
              <a:gd name="connsiteY2" fmla="*/ 2732510 h 4379241"/>
              <a:gd name="connsiteX3" fmla="*/ 451413 w 8067555"/>
              <a:gd name="connsiteY3" fmla="*/ 2211650 h 4379241"/>
              <a:gd name="connsiteX4" fmla="*/ 1562583 w 8067555"/>
              <a:gd name="connsiteY4" fmla="*/ 926860 h 4379241"/>
              <a:gd name="connsiteX5" fmla="*/ 8067555 w 8067555"/>
              <a:gd name="connsiteY5" fmla="*/ 885 h 4379241"/>
              <a:gd name="connsiteX0" fmla="*/ 0 w 8067555"/>
              <a:gd name="connsiteY0" fmla="*/ 4144622 h 4417690"/>
              <a:gd name="connsiteX1" fmla="*/ 5092861 w 8067555"/>
              <a:gd name="connsiteY1" fmla="*/ 4260369 h 4417690"/>
              <a:gd name="connsiteX2" fmla="*/ 451413 w 8067555"/>
              <a:gd name="connsiteY2" fmla="*/ 2211650 h 4417690"/>
              <a:gd name="connsiteX3" fmla="*/ 1562583 w 8067555"/>
              <a:gd name="connsiteY3" fmla="*/ 926860 h 4417690"/>
              <a:gd name="connsiteX4" fmla="*/ 8067555 w 8067555"/>
              <a:gd name="connsiteY4" fmla="*/ 885 h 4417690"/>
              <a:gd name="connsiteX0" fmla="*/ 0 w 8067555"/>
              <a:gd name="connsiteY0" fmla="*/ 4144622 h 4232312"/>
              <a:gd name="connsiteX1" fmla="*/ 5717894 w 8067555"/>
              <a:gd name="connsiteY1" fmla="*/ 3866829 h 4232312"/>
              <a:gd name="connsiteX2" fmla="*/ 451413 w 8067555"/>
              <a:gd name="connsiteY2" fmla="*/ 2211650 h 4232312"/>
              <a:gd name="connsiteX3" fmla="*/ 1562583 w 8067555"/>
              <a:gd name="connsiteY3" fmla="*/ 926860 h 4232312"/>
              <a:gd name="connsiteX4" fmla="*/ 8067555 w 8067555"/>
              <a:gd name="connsiteY4" fmla="*/ 885 h 4232312"/>
              <a:gd name="connsiteX0" fmla="*/ 0 w 8067555"/>
              <a:gd name="connsiteY0" fmla="*/ 4144622 h 4557286"/>
              <a:gd name="connsiteX1" fmla="*/ 5717894 w 8067555"/>
              <a:gd name="connsiteY1" fmla="*/ 3866829 h 4557286"/>
              <a:gd name="connsiteX2" fmla="*/ 451413 w 8067555"/>
              <a:gd name="connsiteY2" fmla="*/ 2211650 h 4557286"/>
              <a:gd name="connsiteX3" fmla="*/ 1562583 w 8067555"/>
              <a:gd name="connsiteY3" fmla="*/ 926860 h 4557286"/>
              <a:gd name="connsiteX4" fmla="*/ 8067555 w 8067555"/>
              <a:gd name="connsiteY4" fmla="*/ 885 h 4557286"/>
              <a:gd name="connsiteX0" fmla="*/ 0 w 8067555"/>
              <a:gd name="connsiteY0" fmla="*/ 4144903 h 4557567"/>
              <a:gd name="connsiteX1" fmla="*/ 5717894 w 8067555"/>
              <a:gd name="connsiteY1" fmla="*/ 3867110 h 4557567"/>
              <a:gd name="connsiteX2" fmla="*/ 451413 w 8067555"/>
              <a:gd name="connsiteY2" fmla="*/ 2211931 h 4557567"/>
              <a:gd name="connsiteX3" fmla="*/ 1481561 w 8067555"/>
              <a:gd name="connsiteY3" fmla="*/ 776670 h 4557567"/>
              <a:gd name="connsiteX4" fmla="*/ 8067555 w 8067555"/>
              <a:gd name="connsiteY4" fmla="*/ 1166 h 4557567"/>
              <a:gd name="connsiteX0" fmla="*/ 0 w 7130006"/>
              <a:gd name="connsiteY0" fmla="*/ 4029534 h 4442198"/>
              <a:gd name="connsiteX1" fmla="*/ 5717894 w 7130006"/>
              <a:gd name="connsiteY1" fmla="*/ 3751741 h 4442198"/>
              <a:gd name="connsiteX2" fmla="*/ 451413 w 7130006"/>
              <a:gd name="connsiteY2" fmla="*/ 2096562 h 4442198"/>
              <a:gd name="connsiteX3" fmla="*/ 1481561 w 7130006"/>
              <a:gd name="connsiteY3" fmla="*/ 661301 h 4442198"/>
              <a:gd name="connsiteX4" fmla="*/ 7130006 w 7130006"/>
              <a:gd name="connsiteY4" fmla="*/ 1544 h 4442198"/>
              <a:gd name="connsiteX0" fmla="*/ 0 w 7130006"/>
              <a:gd name="connsiteY0" fmla="*/ 4029534 h 4324259"/>
              <a:gd name="connsiteX1" fmla="*/ 5891514 w 7130006"/>
              <a:gd name="connsiteY1" fmla="*/ 3543397 h 4324259"/>
              <a:gd name="connsiteX2" fmla="*/ 451413 w 7130006"/>
              <a:gd name="connsiteY2" fmla="*/ 2096562 h 4324259"/>
              <a:gd name="connsiteX3" fmla="*/ 1481561 w 7130006"/>
              <a:gd name="connsiteY3" fmla="*/ 661301 h 4324259"/>
              <a:gd name="connsiteX4" fmla="*/ 7130006 w 7130006"/>
              <a:gd name="connsiteY4" fmla="*/ 1544 h 4324259"/>
              <a:gd name="connsiteX0" fmla="*/ 0 w 7130006"/>
              <a:gd name="connsiteY0" fmla="*/ 4031333 h 4326058"/>
              <a:gd name="connsiteX1" fmla="*/ 5891514 w 7130006"/>
              <a:gd name="connsiteY1" fmla="*/ 3545196 h 4326058"/>
              <a:gd name="connsiteX2" fmla="*/ 451413 w 7130006"/>
              <a:gd name="connsiteY2" fmla="*/ 2098361 h 4326058"/>
              <a:gd name="connsiteX3" fmla="*/ 1273217 w 7130006"/>
              <a:gd name="connsiteY3" fmla="*/ 466330 h 4326058"/>
              <a:gd name="connsiteX4" fmla="*/ 7130006 w 7130006"/>
              <a:gd name="connsiteY4" fmla="*/ 3343 h 4326058"/>
              <a:gd name="connsiteX0" fmla="*/ 0 w 7245753"/>
              <a:gd name="connsiteY0" fmla="*/ 3986203 h 4280928"/>
              <a:gd name="connsiteX1" fmla="*/ 5891514 w 7245753"/>
              <a:gd name="connsiteY1" fmla="*/ 3500066 h 4280928"/>
              <a:gd name="connsiteX2" fmla="*/ 451413 w 7245753"/>
              <a:gd name="connsiteY2" fmla="*/ 2053231 h 4280928"/>
              <a:gd name="connsiteX3" fmla="*/ 1273217 w 7245753"/>
              <a:gd name="connsiteY3" fmla="*/ 421200 h 4280928"/>
              <a:gd name="connsiteX4" fmla="*/ 7245753 w 7245753"/>
              <a:gd name="connsiteY4" fmla="*/ 4512 h 4280928"/>
              <a:gd name="connsiteX0" fmla="*/ 0 w 7245753"/>
              <a:gd name="connsiteY0" fmla="*/ 3986203 h 4064120"/>
              <a:gd name="connsiteX1" fmla="*/ 5578997 w 7245753"/>
              <a:gd name="connsiteY1" fmla="*/ 2840309 h 4064120"/>
              <a:gd name="connsiteX2" fmla="*/ 451413 w 7245753"/>
              <a:gd name="connsiteY2" fmla="*/ 2053231 h 4064120"/>
              <a:gd name="connsiteX3" fmla="*/ 1273217 w 7245753"/>
              <a:gd name="connsiteY3" fmla="*/ 421200 h 4064120"/>
              <a:gd name="connsiteX4" fmla="*/ 7245753 w 7245753"/>
              <a:gd name="connsiteY4" fmla="*/ 4512 h 4064120"/>
              <a:gd name="connsiteX0" fmla="*/ 0 w 7245753"/>
              <a:gd name="connsiteY0" fmla="*/ 3986203 h 4056787"/>
              <a:gd name="connsiteX1" fmla="*/ 5578997 w 7245753"/>
              <a:gd name="connsiteY1" fmla="*/ 2840309 h 4056787"/>
              <a:gd name="connsiteX2" fmla="*/ 451413 w 7245753"/>
              <a:gd name="connsiteY2" fmla="*/ 2053231 h 4056787"/>
              <a:gd name="connsiteX3" fmla="*/ 1273217 w 7245753"/>
              <a:gd name="connsiteY3" fmla="*/ 421200 h 4056787"/>
              <a:gd name="connsiteX4" fmla="*/ 7245753 w 7245753"/>
              <a:gd name="connsiteY4" fmla="*/ 4512 h 4056787"/>
              <a:gd name="connsiteX0" fmla="*/ 0 w 7245753"/>
              <a:gd name="connsiteY0" fmla="*/ 3986203 h 4149920"/>
              <a:gd name="connsiteX1" fmla="*/ 5058136 w 7245753"/>
              <a:gd name="connsiteY1" fmla="*/ 3245423 h 4149920"/>
              <a:gd name="connsiteX2" fmla="*/ 451413 w 7245753"/>
              <a:gd name="connsiteY2" fmla="*/ 2053231 h 4149920"/>
              <a:gd name="connsiteX3" fmla="*/ 1273217 w 7245753"/>
              <a:gd name="connsiteY3" fmla="*/ 421200 h 4149920"/>
              <a:gd name="connsiteX4" fmla="*/ 7245753 w 7245753"/>
              <a:gd name="connsiteY4" fmla="*/ 4512 h 4149920"/>
              <a:gd name="connsiteX0" fmla="*/ 0 w 7245753"/>
              <a:gd name="connsiteY0" fmla="*/ 3986203 h 4146627"/>
              <a:gd name="connsiteX1" fmla="*/ 5058136 w 7245753"/>
              <a:gd name="connsiteY1" fmla="*/ 3245423 h 4146627"/>
              <a:gd name="connsiteX2" fmla="*/ 451413 w 7245753"/>
              <a:gd name="connsiteY2" fmla="*/ 2053231 h 4146627"/>
              <a:gd name="connsiteX3" fmla="*/ 1273217 w 7245753"/>
              <a:gd name="connsiteY3" fmla="*/ 421200 h 4146627"/>
              <a:gd name="connsiteX4" fmla="*/ 7245753 w 7245753"/>
              <a:gd name="connsiteY4" fmla="*/ 4512 h 4146627"/>
              <a:gd name="connsiteX0" fmla="*/ 0 w 7245753"/>
              <a:gd name="connsiteY0" fmla="*/ 4062515 h 4222939"/>
              <a:gd name="connsiteX1" fmla="*/ 5058136 w 7245753"/>
              <a:gd name="connsiteY1" fmla="*/ 3321735 h 4222939"/>
              <a:gd name="connsiteX2" fmla="*/ 451413 w 7245753"/>
              <a:gd name="connsiteY2" fmla="*/ 2129543 h 4222939"/>
              <a:gd name="connsiteX3" fmla="*/ 3518705 w 7245753"/>
              <a:gd name="connsiteY3" fmla="*/ 208144 h 4222939"/>
              <a:gd name="connsiteX4" fmla="*/ 7245753 w 7245753"/>
              <a:gd name="connsiteY4" fmla="*/ 80824 h 4222939"/>
              <a:gd name="connsiteX0" fmla="*/ 0 w 7245753"/>
              <a:gd name="connsiteY0" fmla="*/ 4062515 h 4099656"/>
              <a:gd name="connsiteX1" fmla="*/ 5058136 w 7245753"/>
              <a:gd name="connsiteY1" fmla="*/ 3321735 h 4099656"/>
              <a:gd name="connsiteX2" fmla="*/ 2326512 w 7245753"/>
              <a:gd name="connsiteY2" fmla="*/ 2245289 h 4099656"/>
              <a:gd name="connsiteX3" fmla="*/ 3518705 w 7245753"/>
              <a:gd name="connsiteY3" fmla="*/ 208144 h 4099656"/>
              <a:gd name="connsiteX4" fmla="*/ 7245753 w 7245753"/>
              <a:gd name="connsiteY4" fmla="*/ 80824 h 4099656"/>
              <a:gd name="connsiteX0" fmla="*/ 0 w 8229601"/>
              <a:gd name="connsiteY0" fmla="*/ 4078633 h 4115774"/>
              <a:gd name="connsiteX1" fmla="*/ 5058136 w 8229601"/>
              <a:gd name="connsiteY1" fmla="*/ 3337853 h 4115774"/>
              <a:gd name="connsiteX2" fmla="*/ 2326512 w 8229601"/>
              <a:gd name="connsiteY2" fmla="*/ 2261407 h 4115774"/>
              <a:gd name="connsiteX3" fmla="*/ 3518705 w 8229601"/>
              <a:gd name="connsiteY3" fmla="*/ 224262 h 4115774"/>
              <a:gd name="connsiteX4" fmla="*/ 8229601 w 8229601"/>
              <a:gd name="connsiteY4" fmla="*/ 62218 h 4115774"/>
              <a:gd name="connsiteX0" fmla="*/ 0 w 8229601"/>
              <a:gd name="connsiteY0" fmla="*/ 4078633 h 4264066"/>
              <a:gd name="connsiteX1" fmla="*/ 5058136 w 8229601"/>
              <a:gd name="connsiteY1" fmla="*/ 3337853 h 4264066"/>
              <a:gd name="connsiteX2" fmla="*/ 2326512 w 8229601"/>
              <a:gd name="connsiteY2" fmla="*/ 2261407 h 4264066"/>
              <a:gd name="connsiteX3" fmla="*/ 3518705 w 8229601"/>
              <a:gd name="connsiteY3" fmla="*/ 224262 h 4264066"/>
              <a:gd name="connsiteX4" fmla="*/ 8229601 w 8229601"/>
              <a:gd name="connsiteY4" fmla="*/ 62218 h 4264066"/>
              <a:gd name="connsiteX0" fmla="*/ 0 w 8958806"/>
              <a:gd name="connsiteY0" fmla="*/ 3916587 h 3961329"/>
              <a:gd name="connsiteX1" fmla="*/ 5787341 w 8958806"/>
              <a:gd name="connsiteY1" fmla="*/ 3337853 h 3961329"/>
              <a:gd name="connsiteX2" fmla="*/ 3055717 w 8958806"/>
              <a:gd name="connsiteY2" fmla="*/ 2261407 h 3961329"/>
              <a:gd name="connsiteX3" fmla="*/ 4247910 w 8958806"/>
              <a:gd name="connsiteY3" fmla="*/ 224262 h 3961329"/>
              <a:gd name="connsiteX4" fmla="*/ 8958806 w 8958806"/>
              <a:gd name="connsiteY4" fmla="*/ 62218 h 3961329"/>
              <a:gd name="connsiteX0" fmla="*/ 0 w 8958806"/>
              <a:gd name="connsiteY0" fmla="*/ 3916587 h 4153293"/>
              <a:gd name="connsiteX1" fmla="*/ 5787341 w 8958806"/>
              <a:gd name="connsiteY1" fmla="*/ 3337853 h 4153293"/>
              <a:gd name="connsiteX2" fmla="*/ 3055717 w 8958806"/>
              <a:gd name="connsiteY2" fmla="*/ 2261407 h 4153293"/>
              <a:gd name="connsiteX3" fmla="*/ 4247910 w 8958806"/>
              <a:gd name="connsiteY3" fmla="*/ 224262 h 4153293"/>
              <a:gd name="connsiteX4" fmla="*/ 8958806 w 8958806"/>
              <a:gd name="connsiteY4" fmla="*/ 62218 h 4153293"/>
              <a:gd name="connsiteX0" fmla="*/ 0 w 8958806"/>
              <a:gd name="connsiteY0" fmla="*/ 3916587 h 3964691"/>
              <a:gd name="connsiteX1" fmla="*/ 5787341 w 8958806"/>
              <a:gd name="connsiteY1" fmla="*/ 3337853 h 3964691"/>
              <a:gd name="connsiteX2" fmla="*/ 2858947 w 8958806"/>
              <a:gd name="connsiteY2" fmla="*/ 1960466 h 3964691"/>
              <a:gd name="connsiteX3" fmla="*/ 4247910 w 8958806"/>
              <a:gd name="connsiteY3" fmla="*/ 224262 h 3964691"/>
              <a:gd name="connsiteX4" fmla="*/ 8958806 w 8958806"/>
              <a:gd name="connsiteY4" fmla="*/ 62218 h 3964691"/>
              <a:gd name="connsiteX0" fmla="*/ 0 w 8958806"/>
              <a:gd name="connsiteY0" fmla="*/ 3916587 h 3996001"/>
              <a:gd name="connsiteX1" fmla="*/ 5787341 w 8958806"/>
              <a:gd name="connsiteY1" fmla="*/ 3337853 h 3996001"/>
              <a:gd name="connsiteX2" fmla="*/ 4247910 w 8958806"/>
              <a:gd name="connsiteY2" fmla="*/ 224262 h 3996001"/>
              <a:gd name="connsiteX3" fmla="*/ 8958806 w 8958806"/>
              <a:gd name="connsiteY3" fmla="*/ 62218 h 3996001"/>
              <a:gd name="connsiteX0" fmla="*/ 0 w 8958806"/>
              <a:gd name="connsiteY0" fmla="*/ 3855386 h 3919499"/>
              <a:gd name="connsiteX1" fmla="*/ 5787341 w 8958806"/>
              <a:gd name="connsiteY1" fmla="*/ 3276652 h 3919499"/>
              <a:gd name="connsiteX2" fmla="*/ 3588153 w 8958806"/>
              <a:gd name="connsiteY2" fmla="*/ 845967 h 3919499"/>
              <a:gd name="connsiteX3" fmla="*/ 8958806 w 8958806"/>
              <a:gd name="connsiteY3" fmla="*/ 1017 h 3919499"/>
              <a:gd name="connsiteX0" fmla="*/ 0 w 8958806"/>
              <a:gd name="connsiteY0" fmla="*/ 3855386 h 3919499"/>
              <a:gd name="connsiteX1" fmla="*/ 5787341 w 8958806"/>
              <a:gd name="connsiteY1" fmla="*/ 3276652 h 3919499"/>
              <a:gd name="connsiteX2" fmla="*/ 3588153 w 8958806"/>
              <a:gd name="connsiteY2" fmla="*/ 845967 h 3919499"/>
              <a:gd name="connsiteX3" fmla="*/ 8958806 w 8958806"/>
              <a:gd name="connsiteY3" fmla="*/ 1017 h 3919499"/>
              <a:gd name="connsiteX0" fmla="*/ 0 w 8958806"/>
              <a:gd name="connsiteY0" fmla="*/ 3888742 h 3952855"/>
              <a:gd name="connsiteX1" fmla="*/ 5787341 w 8958806"/>
              <a:gd name="connsiteY1" fmla="*/ 3310008 h 3952855"/>
              <a:gd name="connsiteX2" fmla="*/ 3588153 w 8958806"/>
              <a:gd name="connsiteY2" fmla="*/ 879323 h 3952855"/>
              <a:gd name="connsiteX3" fmla="*/ 8958806 w 8958806"/>
              <a:gd name="connsiteY3" fmla="*/ 34373 h 3952855"/>
              <a:gd name="connsiteX0" fmla="*/ 0 w 8958806"/>
              <a:gd name="connsiteY0" fmla="*/ 3888742 h 4148237"/>
              <a:gd name="connsiteX1" fmla="*/ 5787341 w 8958806"/>
              <a:gd name="connsiteY1" fmla="*/ 3310008 h 4148237"/>
              <a:gd name="connsiteX2" fmla="*/ 3588153 w 8958806"/>
              <a:gd name="connsiteY2" fmla="*/ 879323 h 4148237"/>
              <a:gd name="connsiteX3" fmla="*/ 8958806 w 8958806"/>
              <a:gd name="connsiteY3" fmla="*/ 34373 h 4148237"/>
              <a:gd name="connsiteX0" fmla="*/ 0 w 8958806"/>
              <a:gd name="connsiteY0" fmla="*/ 3857390 h 3915362"/>
              <a:gd name="connsiteX1" fmla="*/ 5787341 w 8958806"/>
              <a:gd name="connsiteY1" fmla="*/ 3278656 h 3915362"/>
              <a:gd name="connsiteX2" fmla="*/ 2974694 w 8958806"/>
              <a:gd name="connsiteY2" fmla="*/ 1195212 h 3915362"/>
              <a:gd name="connsiteX3" fmla="*/ 8958806 w 8958806"/>
              <a:gd name="connsiteY3" fmla="*/ 3021 h 3915362"/>
              <a:gd name="connsiteX0" fmla="*/ 0 w 8958806"/>
              <a:gd name="connsiteY0" fmla="*/ 3857390 h 4133848"/>
              <a:gd name="connsiteX1" fmla="*/ 5787341 w 8958806"/>
              <a:gd name="connsiteY1" fmla="*/ 3278656 h 4133848"/>
              <a:gd name="connsiteX2" fmla="*/ 2974694 w 8958806"/>
              <a:gd name="connsiteY2" fmla="*/ 1195212 h 4133848"/>
              <a:gd name="connsiteX3" fmla="*/ 8958806 w 8958806"/>
              <a:gd name="connsiteY3" fmla="*/ 3021 h 4133848"/>
              <a:gd name="connsiteX0" fmla="*/ 0 w 8958806"/>
              <a:gd name="connsiteY0" fmla="*/ 3862236 h 4138694"/>
              <a:gd name="connsiteX1" fmla="*/ 5787341 w 8958806"/>
              <a:gd name="connsiteY1" fmla="*/ 3283502 h 4138694"/>
              <a:gd name="connsiteX2" fmla="*/ 2974694 w 8958806"/>
              <a:gd name="connsiteY2" fmla="*/ 1200058 h 4138694"/>
              <a:gd name="connsiteX3" fmla="*/ 8958806 w 8958806"/>
              <a:gd name="connsiteY3" fmla="*/ 7867 h 4138694"/>
              <a:gd name="connsiteX0" fmla="*/ 0 w 8958806"/>
              <a:gd name="connsiteY0" fmla="*/ 3865233 h 4141691"/>
              <a:gd name="connsiteX1" fmla="*/ 5787341 w 8958806"/>
              <a:gd name="connsiteY1" fmla="*/ 3286499 h 4141691"/>
              <a:gd name="connsiteX2" fmla="*/ 2974694 w 8958806"/>
              <a:gd name="connsiteY2" fmla="*/ 1203055 h 4141691"/>
              <a:gd name="connsiteX3" fmla="*/ 8958806 w 8958806"/>
              <a:gd name="connsiteY3" fmla="*/ 10864 h 4141691"/>
              <a:gd name="connsiteX0" fmla="*/ 0 w 8958806"/>
              <a:gd name="connsiteY0" fmla="*/ 3865233 h 4267007"/>
              <a:gd name="connsiteX1" fmla="*/ 5787341 w 8958806"/>
              <a:gd name="connsiteY1" fmla="*/ 3286499 h 4267007"/>
              <a:gd name="connsiteX2" fmla="*/ 2974694 w 8958806"/>
              <a:gd name="connsiteY2" fmla="*/ 1203055 h 4267007"/>
              <a:gd name="connsiteX3" fmla="*/ 8958806 w 8958806"/>
              <a:gd name="connsiteY3" fmla="*/ 10864 h 4267007"/>
              <a:gd name="connsiteX0" fmla="*/ 0 w 8958806"/>
              <a:gd name="connsiteY0" fmla="*/ 4030104 h 4431878"/>
              <a:gd name="connsiteX1" fmla="*/ 5787341 w 8958806"/>
              <a:gd name="connsiteY1" fmla="*/ 3451370 h 4431878"/>
              <a:gd name="connsiteX2" fmla="*/ 2974694 w 8958806"/>
              <a:gd name="connsiteY2" fmla="*/ 1367926 h 4431878"/>
              <a:gd name="connsiteX3" fmla="*/ 8958806 w 8958806"/>
              <a:gd name="connsiteY3" fmla="*/ 175735 h 4431878"/>
              <a:gd name="connsiteX0" fmla="*/ 0 w 8958806"/>
              <a:gd name="connsiteY0" fmla="*/ 4030104 h 4680803"/>
              <a:gd name="connsiteX1" fmla="*/ 5787341 w 8958806"/>
              <a:gd name="connsiteY1" fmla="*/ 3451370 h 4680803"/>
              <a:gd name="connsiteX2" fmla="*/ 2974694 w 8958806"/>
              <a:gd name="connsiteY2" fmla="*/ 1367926 h 4680803"/>
              <a:gd name="connsiteX3" fmla="*/ 8958806 w 8958806"/>
              <a:gd name="connsiteY3" fmla="*/ 175735 h 4680803"/>
              <a:gd name="connsiteX0" fmla="*/ 0 w 8958806"/>
              <a:gd name="connsiteY0" fmla="*/ 4030104 h 4516435"/>
              <a:gd name="connsiteX1" fmla="*/ 5787341 w 8958806"/>
              <a:gd name="connsiteY1" fmla="*/ 3451370 h 4516435"/>
              <a:gd name="connsiteX2" fmla="*/ 2974694 w 8958806"/>
              <a:gd name="connsiteY2" fmla="*/ 1367926 h 4516435"/>
              <a:gd name="connsiteX3" fmla="*/ 8958806 w 8958806"/>
              <a:gd name="connsiteY3" fmla="*/ 175735 h 4516435"/>
              <a:gd name="connsiteX0" fmla="*/ 0 w 8958806"/>
              <a:gd name="connsiteY0" fmla="*/ 3924963 h 4411294"/>
              <a:gd name="connsiteX1" fmla="*/ 5787341 w 8958806"/>
              <a:gd name="connsiteY1" fmla="*/ 3346229 h 4411294"/>
              <a:gd name="connsiteX2" fmla="*/ 2974694 w 8958806"/>
              <a:gd name="connsiteY2" fmla="*/ 1262785 h 4411294"/>
              <a:gd name="connsiteX3" fmla="*/ 8958806 w 8958806"/>
              <a:gd name="connsiteY3" fmla="*/ 70594 h 4411294"/>
              <a:gd name="connsiteX0" fmla="*/ 2818754 w 5990219"/>
              <a:gd name="connsiteY0" fmla="*/ 3346229 h 3346229"/>
              <a:gd name="connsiteX1" fmla="*/ 6107 w 5990219"/>
              <a:gd name="connsiteY1" fmla="*/ 1262785 h 3346229"/>
              <a:gd name="connsiteX2" fmla="*/ 5990219 w 5990219"/>
              <a:gd name="connsiteY2" fmla="*/ 70594 h 3346229"/>
              <a:gd name="connsiteX0" fmla="*/ 2818754 w 2829429"/>
              <a:gd name="connsiteY0" fmla="*/ 2083444 h 2083444"/>
              <a:gd name="connsiteX1" fmla="*/ 6107 w 2829429"/>
              <a:gd name="connsiteY1" fmla="*/ 0 h 208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29429" h="2083444">
                <a:moveTo>
                  <a:pt x="2818754" y="2083444"/>
                </a:moveTo>
                <a:cubicBezTo>
                  <a:pt x="3036744" y="239211"/>
                  <a:pt x="-157867" y="1651320"/>
                  <a:pt x="6107" y="0"/>
                </a:cubicBezTo>
              </a:path>
            </a:pathLst>
          </a:custGeom>
          <a:noFill/>
          <a:ln w="1651000">
            <a:gradFill>
              <a:gsLst>
                <a:gs pos="20000">
                  <a:srgbClr val="E54881"/>
                </a:gs>
                <a:gs pos="66000">
                  <a:schemeClr val="accent1">
                    <a:lumMod val="30000"/>
                    <a:lumOff val="70000"/>
                  </a:schemeClr>
                </a:gs>
              </a:gsLst>
              <a:lin ang="15600000" scaled="0"/>
            </a:gra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Triangle isocèle 36">
            <a:extLst>
              <a:ext uri="{FF2B5EF4-FFF2-40B4-BE49-F238E27FC236}">
                <a16:creationId xmlns:a16="http://schemas.microsoft.com/office/drawing/2014/main" id="{A1248046-08AF-2F13-5CD9-531BA58737DD}"/>
              </a:ext>
            </a:extLst>
          </p:cNvPr>
          <p:cNvSpPr/>
          <p:nvPr/>
        </p:nvSpPr>
        <p:spPr>
          <a:xfrm rot="5460000">
            <a:off x="10817585" y="1398951"/>
            <a:ext cx="1655658" cy="786279"/>
          </a:xfrm>
          <a:prstGeom prst="triangle">
            <a:avLst/>
          </a:prstGeom>
          <a:solidFill>
            <a:srgbClr val="E548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Forme libre : forme 41">
            <a:extLst>
              <a:ext uri="{FF2B5EF4-FFF2-40B4-BE49-F238E27FC236}">
                <a16:creationId xmlns:a16="http://schemas.microsoft.com/office/drawing/2014/main" id="{67A32994-9682-FE1E-638F-DAB9064BC0F7}"/>
              </a:ext>
            </a:extLst>
          </p:cNvPr>
          <p:cNvSpPr/>
          <p:nvPr/>
        </p:nvSpPr>
        <p:spPr>
          <a:xfrm>
            <a:off x="5274190" y="1706094"/>
            <a:ext cx="5984112" cy="1231429"/>
          </a:xfrm>
          <a:custGeom>
            <a:avLst/>
            <a:gdLst>
              <a:gd name="connsiteX0" fmla="*/ 0 w 6852213"/>
              <a:gd name="connsiteY0" fmla="*/ 4077077 h 4330484"/>
              <a:gd name="connsiteX1" fmla="*/ 5092861 w 6852213"/>
              <a:gd name="connsiteY1" fmla="*/ 4192824 h 4330484"/>
              <a:gd name="connsiteX2" fmla="*/ 5856790 w 6852213"/>
              <a:gd name="connsiteY2" fmla="*/ 2410322 h 4330484"/>
              <a:gd name="connsiteX3" fmla="*/ 451413 w 6852213"/>
              <a:gd name="connsiteY3" fmla="*/ 2144105 h 4330484"/>
              <a:gd name="connsiteX4" fmla="*/ 1759352 w 6852213"/>
              <a:gd name="connsiteY4" fmla="*/ 315305 h 4330484"/>
              <a:gd name="connsiteX5" fmla="*/ 6852213 w 6852213"/>
              <a:gd name="connsiteY5" fmla="*/ 14363 h 4330484"/>
              <a:gd name="connsiteX0" fmla="*/ 0 w 6852213"/>
              <a:gd name="connsiteY0" fmla="*/ 4077077 h 4311696"/>
              <a:gd name="connsiteX1" fmla="*/ 5092861 w 6852213"/>
              <a:gd name="connsiteY1" fmla="*/ 4192824 h 4311696"/>
              <a:gd name="connsiteX2" fmla="*/ 3518704 w 6852213"/>
              <a:gd name="connsiteY2" fmla="*/ 2664965 h 4311696"/>
              <a:gd name="connsiteX3" fmla="*/ 451413 w 6852213"/>
              <a:gd name="connsiteY3" fmla="*/ 2144105 h 4311696"/>
              <a:gd name="connsiteX4" fmla="*/ 1759352 w 6852213"/>
              <a:gd name="connsiteY4" fmla="*/ 315305 h 4311696"/>
              <a:gd name="connsiteX5" fmla="*/ 6852213 w 6852213"/>
              <a:gd name="connsiteY5" fmla="*/ 14363 h 4311696"/>
              <a:gd name="connsiteX0" fmla="*/ 0 w 8067555"/>
              <a:gd name="connsiteY0" fmla="*/ 4149712 h 4384331"/>
              <a:gd name="connsiteX1" fmla="*/ 5092861 w 8067555"/>
              <a:gd name="connsiteY1" fmla="*/ 4265459 h 4384331"/>
              <a:gd name="connsiteX2" fmla="*/ 3518704 w 8067555"/>
              <a:gd name="connsiteY2" fmla="*/ 2737600 h 4384331"/>
              <a:gd name="connsiteX3" fmla="*/ 451413 w 8067555"/>
              <a:gd name="connsiteY3" fmla="*/ 2216740 h 4384331"/>
              <a:gd name="connsiteX4" fmla="*/ 1759352 w 8067555"/>
              <a:gd name="connsiteY4" fmla="*/ 387940 h 4384331"/>
              <a:gd name="connsiteX5" fmla="*/ 8067555 w 8067555"/>
              <a:gd name="connsiteY5" fmla="*/ 5975 h 4384331"/>
              <a:gd name="connsiteX0" fmla="*/ 0 w 8067555"/>
              <a:gd name="connsiteY0" fmla="*/ 4144622 h 4379241"/>
              <a:gd name="connsiteX1" fmla="*/ 5092861 w 8067555"/>
              <a:gd name="connsiteY1" fmla="*/ 4260369 h 4379241"/>
              <a:gd name="connsiteX2" fmla="*/ 3518704 w 8067555"/>
              <a:gd name="connsiteY2" fmla="*/ 2732510 h 4379241"/>
              <a:gd name="connsiteX3" fmla="*/ 451413 w 8067555"/>
              <a:gd name="connsiteY3" fmla="*/ 2211650 h 4379241"/>
              <a:gd name="connsiteX4" fmla="*/ 1562583 w 8067555"/>
              <a:gd name="connsiteY4" fmla="*/ 926860 h 4379241"/>
              <a:gd name="connsiteX5" fmla="*/ 8067555 w 8067555"/>
              <a:gd name="connsiteY5" fmla="*/ 885 h 4379241"/>
              <a:gd name="connsiteX0" fmla="*/ 0 w 8067555"/>
              <a:gd name="connsiteY0" fmla="*/ 4144622 h 4417690"/>
              <a:gd name="connsiteX1" fmla="*/ 5092861 w 8067555"/>
              <a:gd name="connsiteY1" fmla="*/ 4260369 h 4417690"/>
              <a:gd name="connsiteX2" fmla="*/ 451413 w 8067555"/>
              <a:gd name="connsiteY2" fmla="*/ 2211650 h 4417690"/>
              <a:gd name="connsiteX3" fmla="*/ 1562583 w 8067555"/>
              <a:gd name="connsiteY3" fmla="*/ 926860 h 4417690"/>
              <a:gd name="connsiteX4" fmla="*/ 8067555 w 8067555"/>
              <a:gd name="connsiteY4" fmla="*/ 885 h 4417690"/>
              <a:gd name="connsiteX0" fmla="*/ 0 w 8067555"/>
              <a:gd name="connsiteY0" fmla="*/ 4144622 h 4232312"/>
              <a:gd name="connsiteX1" fmla="*/ 5717894 w 8067555"/>
              <a:gd name="connsiteY1" fmla="*/ 3866829 h 4232312"/>
              <a:gd name="connsiteX2" fmla="*/ 451413 w 8067555"/>
              <a:gd name="connsiteY2" fmla="*/ 2211650 h 4232312"/>
              <a:gd name="connsiteX3" fmla="*/ 1562583 w 8067555"/>
              <a:gd name="connsiteY3" fmla="*/ 926860 h 4232312"/>
              <a:gd name="connsiteX4" fmla="*/ 8067555 w 8067555"/>
              <a:gd name="connsiteY4" fmla="*/ 885 h 4232312"/>
              <a:gd name="connsiteX0" fmla="*/ 0 w 8067555"/>
              <a:gd name="connsiteY0" fmla="*/ 4144622 h 4557286"/>
              <a:gd name="connsiteX1" fmla="*/ 5717894 w 8067555"/>
              <a:gd name="connsiteY1" fmla="*/ 3866829 h 4557286"/>
              <a:gd name="connsiteX2" fmla="*/ 451413 w 8067555"/>
              <a:gd name="connsiteY2" fmla="*/ 2211650 h 4557286"/>
              <a:gd name="connsiteX3" fmla="*/ 1562583 w 8067555"/>
              <a:gd name="connsiteY3" fmla="*/ 926860 h 4557286"/>
              <a:gd name="connsiteX4" fmla="*/ 8067555 w 8067555"/>
              <a:gd name="connsiteY4" fmla="*/ 885 h 4557286"/>
              <a:gd name="connsiteX0" fmla="*/ 0 w 8067555"/>
              <a:gd name="connsiteY0" fmla="*/ 4144903 h 4557567"/>
              <a:gd name="connsiteX1" fmla="*/ 5717894 w 8067555"/>
              <a:gd name="connsiteY1" fmla="*/ 3867110 h 4557567"/>
              <a:gd name="connsiteX2" fmla="*/ 451413 w 8067555"/>
              <a:gd name="connsiteY2" fmla="*/ 2211931 h 4557567"/>
              <a:gd name="connsiteX3" fmla="*/ 1481561 w 8067555"/>
              <a:gd name="connsiteY3" fmla="*/ 776670 h 4557567"/>
              <a:gd name="connsiteX4" fmla="*/ 8067555 w 8067555"/>
              <a:gd name="connsiteY4" fmla="*/ 1166 h 4557567"/>
              <a:gd name="connsiteX0" fmla="*/ 0 w 7130006"/>
              <a:gd name="connsiteY0" fmla="*/ 4029534 h 4442198"/>
              <a:gd name="connsiteX1" fmla="*/ 5717894 w 7130006"/>
              <a:gd name="connsiteY1" fmla="*/ 3751741 h 4442198"/>
              <a:gd name="connsiteX2" fmla="*/ 451413 w 7130006"/>
              <a:gd name="connsiteY2" fmla="*/ 2096562 h 4442198"/>
              <a:gd name="connsiteX3" fmla="*/ 1481561 w 7130006"/>
              <a:gd name="connsiteY3" fmla="*/ 661301 h 4442198"/>
              <a:gd name="connsiteX4" fmla="*/ 7130006 w 7130006"/>
              <a:gd name="connsiteY4" fmla="*/ 1544 h 4442198"/>
              <a:gd name="connsiteX0" fmla="*/ 0 w 7130006"/>
              <a:gd name="connsiteY0" fmla="*/ 4029534 h 4324259"/>
              <a:gd name="connsiteX1" fmla="*/ 5891514 w 7130006"/>
              <a:gd name="connsiteY1" fmla="*/ 3543397 h 4324259"/>
              <a:gd name="connsiteX2" fmla="*/ 451413 w 7130006"/>
              <a:gd name="connsiteY2" fmla="*/ 2096562 h 4324259"/>
              <a:gd name="connsiteX3" fmla="*/ 1481561 w 7130006"/>
              <a:gd name="connsiteY3" fmla="*/ 661301 h 4324259"/>
              <a:gd name="connsiteX4" fmla="*/ 7130006 w 7130006"/>
              <a:gd name="connsiteY4" fmla="*/ 1544 h 4324259"/>
              <a:gd name="connsiteX0" fmla="*/ 0 w 7130006"/>
              <a:gd name="connsiteY0" fmla="*/ 4031333 h 4326058"/>
              <a:gd name="connsiteX1" fmla="*/ 5891514 w 7130006"/>
              <a:gd name="connsiteY1" fmla="*/ 3545196 h 4326058"/>
              <a:gd name="connsiteX2" fmla="*/ 451413 w 7130006"/>
              <a:gd name="connsiteY2" fmla="*/ 2098361 h 4326058"/>
              <a:gd name="connsiteX3" fmla="*/ 1273217 w 7130006"/>
              <a:gd name="connsiteY3" fmla="*/ 466330 h 4326058"/>
              <a:gd name="connsiteX4" fmla="*/ 7130006 w 7130006"/>
              <a:gd name="connsiteY4" fmla="*/ 3343 h 4326058"/>
              <a:gd name="connsiteX0" fmla="*/ 0 w 7245753"/>
              <a:gd name="connsiteY0" fmla="*/ 3986203 h 4280928"/>
              <a:gd name="connsiteX1" fmla="*/ 5891514 w 7245753"/>
              <a:gd name="connsiteY1" fmla="*/ 3500066 h 4280928"/>
              <a:gd name="connsiteX2" fmla="*/ 451413 w 7245753"/>
              <a:gd name="connsiteY2" fmla="*/ 2053231 h 4280928"/>
              <a:gd name="connsiteX3" fmla="*/ 1273217 w 7245753"/>
              <a:gd name="connsiteY3" fmla="*/ 421200 h 4280928"/>
              <a:gd name="connsiteX4" fmla="*/ 7245753 w 7245753"/>
              <a:gd name="connsiteY4" fmla="*/ 4512 h 4280928"/>
              <a:gd name="connsiteX0" fmla="*/ 0 w 7245753"/>
              <a:gd name="connsiteY0" fmla="*/ 3986203 h 4064120"/>
              <a:gd name="connsiteX1" fmla="*/ 5578997 w 7245753"/>
              <a:gd name="connsiteY1" fmla="*/ 2840309 h 4064120"/>
              <a:gd name="connsiteX2" fmla="*/ 451413 w 7245753"/>
              <a:gd name="connsiteY2" fmla="*/ 2053231 h 4064120"/>
              <a:gd name="connsiteX3" fmla="*/ 1273217 w 7245753"/>
              <a:gd name="connsiteY3" fmla="*/ 421200 h 4064120"/>
              <a:gd name="connsiteX4" fmla="*/ 7245753 w 7245753"/>
              <a:gd name="connsiteY4" fmla="*/ 4512 h 4064120"/>
              <a:gd name="connsiteX0" fmla="*/ 0 w 7245753"/>
              <a:gd name="connsiteY0" fmla="*/ 3986203 h 4056787"/>
              <a:gd name="connsiteX1" fmla="*/ 5578997 w 7245753"/>
              <a:gd name="connsiteY1" fmla="*/ 2840309 h 4056787"/>
              <a:gd name="connsiteX2" fmla="*/ 451413 w 7245753"/>
              <a:gd name="connsiteY2" fmla="*/ 2053231 h 4056787"/>
              <a:gd name="connsiteX3" fmla="*/ 1273217 w 7245753"/>
              <a:gd name="connsiteY3" fmla="*/ 421200 h 4056787"/>
              <a:gd name="connsiteX4" fmla="*/ 7245753 w 7245753"/>
              <a:gd name="connsiteY4" fmla="*/ 4512 h 4056787"/>
              <a:gd name="connsiteX0" fmla="*/ 0 w 7245753"/>
              <a:gd name="connsiteY0" fmla="*/ 3986203 h 4149920"/>
              <a:gd name="connsiteX1" fmla="*/ 5058136 w 7245753"/>
              <a:gd name="connsiteY1" fmla="*/ 3245423 h 4149920"/>
              <a:gd name="connsiteX2" fmla="*/ 451413 w 7245753"/>
              <a:gd name="connsiteY2" fmla="*/ 2053231 h 4149920"/>
              <a:gd name="connsiteX3" fmla="*/ 1273217 w 7245753"/>
              <a:gd name="connsiteY3" fmla="*/ 421200 h 4149920"/>
              <a:gd name="connsiteX4" fmla="*/ 7245753 w 7245753"/>
              <a:gd name="connsiteY4" fmla="*/ 4512 h 4149920"/>
              <a:gd name="connsiteX0" fmla="*/ 0 w 7245753"/>
              <a:gd name="connsiteY0" fmla="*/ 3986203 h 4146627"/>
              <a:gd name="connsiteX1" fmla="*/ 5058136 w 7245753"/>
              <a:gd name="connsiteY1" fmla="*/ 3245423 h 4146627"/>
              <a:gd name="connsiteX2" fmla="*/ 451413 w 7245753"/>
              <a:gd name="connsiteY2" fmla="*/ 2053231 h 4146627"/>
              <a:gd name="connsiteX3" fmla="*/ 1273217 w 7245753"/>
              <a:gd name="connsiteY3" fmla="*/ 421200 h 4146627"/>
              <a:gd name="connsiteX4" fmla="*/ 7245753 w 7245753"/>
              <a:gd name="connsiteY4" fmla="*/ 4512 h 4146627"/>
              <a:gd name="connsiteX0" fmla="*/ 0 w 7245753"/>
              <a:gd name="connsiteY0" fmla="*/ 4062515 h 4222939"/>
              <a:gd name="connsiteX1" fmla="*/ 5058136 w 7245753"/>
              <a:gd name="connsiteY1" fmla="*/ 3321735 h 4222939"/>
              <a:gd name="connsiteX2" fmla="*/ 451413 w 7245753"/>
              <a:gd name="connsiteY2" fmla="*/ 2129543 h 4222939"/>
              <a:gd name="connsiteX3" fmla="*/ 3518705 w 7245753"/>
              <a:gd name="connsiteY3" fmla="*/ 208144 h 4222939"/>
              <a:gd name="connsiteX4" fmla="*/ 7245753 w 7245753"/>
              <a:gd name="connsiteY4" fmla="*/ 80824 h 4222939"/>
              <a:gd name="connsiteX0" fmla="*/ 0 w 7245753"/>
              <a:gd name="connsiteY0" fmla="*/ 4062515 h 4099656"/>
              <a:gd name="connsiteX1" fmla="*/ 5058136 w 7245753"/>
              <a:gd name="connsiteY1" fmla="*/ 3321735 h 4099656"/>
              <a:gd name="connsiteX2" fmla="*/ 2326512 w 7245753"/>
              <a:gd name="connsiteY2" fmla="*/ 2245289 h 4099656"/>
              <a:gd name="connsiteX3" fmla="*/ 3518705 w 7245753"/>
              <a:gd name="connsiteY3" fmla="*/ 208144 h 4099656"/>
              <a:gd name="connsiteX4" fmla="*/ 7245753 w 7245753"/>
              <a:gd name="connsiteY4" fmla="*/ 80824 h 4099656"/>
              <a:gd name="connsiteX0" fmla="*/ 0 w 8229601"/>
              <a:gd name="connsiteY0" fmla="*/ 4078633 h 4115774"/>
              <a:gd name="connsiteX1" fmla="*/ 5058136 w 8229601"/>
              <a:gd name="connsiteY1" fmla="*/ 3337853 h 4115774"/>
              <a:gd name="connsiteX2" fmla="*/ 2326512 w 8229601"/>
              <a:gd name="connsiteY2" fmla="*/ 2261407 h 4115774"/>
              <a:gd name="connsiteX3" fmla="*/ 3518705 w 8229601"/>
              <a:gd name="connsiteY3" fmla="*/ 224262 h 4115774"/>
              <a:gd name="connsiteX4" fmla="*/ 8229601 w 8229601"/>
              <a:gd name="connsiteY4" fmla="*/ 62218 h 4115774"/>
              <a:gd name="connsiteX0" fmla="*/ 0 w 8229601"/>
              <a:gd name="connsiteY0" fmla="*/ 4078633 h 4264066"/>
              <a:gd name="connsiteX1" fmla="*/ 5058136 w 8229601"/>
              <a:gd name="connsiteY1" fmla="*/ 3337853 h 4264066"/>
              <a:gd name="connsiteX2" fmla="*/ 2326512 w 8229601"/>
              <a:gd name="connsiteY2" fmla="*/ 2261407 h 4264066"/>
              <a:gd name="connsiteX3" fmla="*/ 3518705 w 8229601"/>
              <a:gd name="connsiteY3" fmla="*/ 224262 h 4264066"/>
              <a:gd name="connsiteX4" fmla="*/ 8229601 w 8229601"/>
              <a:gd name="connsiteY4" fmla="*/ 62218 h 4264066"/>
              <a:gd name="connsiteX0" fmla="*/ 0 w 8958806"/>
              <a:gd name="connsiteY0" fmla="*/ 3916587 h 3961329"/>
              <a:gd name="connsiteX1" fmla="*/ 5787341 w 8958806"/>
              <a:gd name="connsiteY1" fmla="*/ 3337853 h 3961329"/>
              <a:gd name="connsiteX2" fmla="*/ 3055717 w 8958806"/>
              <a:gd name="connsiteY2" fmla="*/ 2261407 h 3961329"/>
              <a:gd name="connsiteX3" fmla="*/ 4247910 w 8958806"/>
              <a:gd name="connsiteY3" fmla="*/ 224262 h 3961329"/>
              <a:gd name="connsiteX4" fmla="*/ 8958806 w 8958806"/>
              <a:gd name="connsiteY4" fmla="*/ 62218 h 3961329"/>
              <a:gd name="connsiteX0" fmla="*/ 0 w 8958806"/>
              <a:gd name="connsiteY0" fmla="*/ 3916587 h 4153293"/>
              <a:gd name="connsiteX1" fmla="*/ 5787341 w 8958806"/>
              <a:gd name="connsiteY1" fmla="*/ 3337853 h 4153293"/>
              <a:gd name="connsiteX2" fmla="*/ 3055717 w 8958806"/>
              <a:gd name="connsiteY2" fmla="*/ 2261407 h 4153293"/>
              <a:gd name="connsiteX3" fmla="*/ 4247910 w 8958806"/>
              <a:gd name="connsiteY3" fmla="*/ 224262 h 4153293"/>
              <a:gd name="connsiteX4" fmla="*/ 8958806 w 8958806"/>
              <a:gd name="connsiteY4" fmla="*/ 62218 h 4153293"/>
              <a:gd name="connsiteX0" fmla="*/ 0 w 8958806"/>
              <a:gd name="connsiteY0" fmla="*/ 3916587 h 3964691"/>
              <a:gd name="connsiteX1" fmla="*/ 5787341 w 8958806"/>
              <a:gd name="connsiteY1" fmla="*/ 3337853 h 3964691"/>
              <a:gd name="connsiteX2" fmla="*/ 2858947 w 8958806"/>
              <a:gd name="connsiteY2" fmla="*/ 1960466 h 3964691"/>
              <a:gd name="connsiteX3" fmla="*/ 4247910 w 8958806"/>
              <a:gd name="connsiteY3" fmla="*/ 224262 h 3964691"/>
              <a:gd name="connsiteX4" fmla="*/ 8958806 w 8958806"/>
              <a:gd name="connsiteY4" fmla="*/ 62218 h 3964691"/>
              <a:gd name="connsiteX0" fmla="*/ 0 w 8958806"/>
              <a:gd name="connsiteY0" fmla="*/ 3916587 h 3996001"/>
              <a:gd name="connsiteX1" fmla="*/ 5787341 w 8958806"/>
              <a:gd name="connsiteY1" fmla="*/ 3337853 h 3996001"/>
              <a:gd name="connsiteX2" fmla="*/ 4247910 w 8958806"/>
              <a:gd name="connsiteY2" fmla="*/ 224262 h 3996001"/>
              <a:gd name="connsiteX3" fmla="*/ 8958806 w 8958806"/>
              <a:gd name="connsiteY3" fmla="*/ 62218 h 3996001"/>
              <a:gd name="connsiteX0" fmla="*/ 0 w 8958806"/>
              <a:gd name="connsiteY0" fmla="*/ 3855386 h 3919499"/>
              <a:gd name="connsiteX1" fmla="*/ 5787341 w 8958806"/>
              <a:gd name="connsiteY1" fmla="*/ 3276652 h 3919499"/>
              <a:gd name="connsiteX2" fmla="*/ 3588153 w 8958806"/>
              <a:gd name="connsiteY2" fmla="*/ 845967 h 3919499"/>
              <a:gd name="connsiteX3" fmla="*/ 8958806 w 8958806"/>
              <a:gd name="connsiteY3" fmla="*/ 1017 h 3919499"/>
              <a:gd name="connsiteX0" fmla="*/ 0 w 8958806"/>
              <a:gd name="connsiteY0" fmla="*/ 3855386 h 3919499"/>
              <a:gd name="connsiteX1" fmla="*/ 5787341 w 8958806"/>
              <a:gd name="connsiteY1" fmla="*/ 3276652 h 3919499"/>
              <a:gd name="connsiteX2" fmla="*/ 3588153 w 8958806"/>
              <a:gd name="connsiteY2" fmla="*/ 845967 h 3919499"/>
              <a:gd name="connsiteX3" fmla="*/ 8958806 w 8958806"/>
              <a:gd name="connsiteY3" fmla="*/ 1017 h 3919499"/>
              <a:gd name="connsiteX0" fmla="*/ 0 w 8958806"/>
              <a:gd name="connsiteY0" fmla="*/ 3888742 h 3952855"/>
              <a:gd name="connsiteX1" fmla="*/ 5787341 w 8958806"/>
              <a:gd name="connsiteY1" fmla="*/ 3310008 h 3952855"/>
              <a:gd name="connsiteX2" fmla="*/ 3588153 w 8958806"/>
              <a:gd name="connsiteY2" fmla="*/ 879323 h 3952855"/>
              <a:gd name="connsiteX3" fmla="*/ 8958806 w 8958806"/>
              <a:gd name="connsiteY3" fmla="*/ 34373 h 3952855"/>
              <a:gd name="connsiteX0" fmla="*/ 0 w 8958806"/>
              <a:gd name="connsiteY0" fmla="*/ 3888742 h 4148237"/>
              <a:gd name="connsiteX1" fmla="*/ 5787341 w 8958806"/>
              <a:gd name="connsiteY1" fmla="*/ 3310008 h 4148237"/>
              <a:gd name="connsiteX2" fmla="*/ 3588153 w 8958806"/>
              <a:gd name="connsiteY2" fmla="*/ 879323 h 4148237"/>
              <a:gd name="connsiteX3" fmla="*/ 8958806 w 8958806"/>
              <a:gd name="connsiteY3" fmla="*/ 34373 h 4148237"/>
              <a:gd name="connsiteX0" fmla="*/ 0 w 8958806"/>
              <a:gd name="connsiteY0" fmla="*/ 3857390 h 3915362"/>
              <a:gd name="connsiteX1" fmla="*/ 5787341 w 8958806"/>
              <a:gd name="connsiteY1" fmla="*/ 3278656 h 3915362"/>
              <a:gd name="connsiteX2" fmla="*/ 2974694 w 8958806"/>
              <a:gd name="connsiteY2" fmla="*/ 1195212 h 3915362"/>
              <a:gd name="connsiteX3" fmla="*/ 8958806 w 8958806"/>
              <a:gd name="connsiteY3" fmla="*/ 3021 h 3915362"/>
              <a:gd name="connsiteX0" fmla="*/ 0 w 8958806"/>
              <a:gd name="connsiteY0" fmla="*/ 3857390 h 4133848"/>
              <a:gd name="connsiteX1" fmla="*/ 5787341 w 8958806"/>
              <a:gd name="connsiteY1" fmla="*/ 3278656 h 4133848"/>
              <a:gd name="connsiteX2" fmla="*/ 2974694 w 8958806"/>
              <a:gd name="connsiteY2" fmla="*/ 1195212 h 4133848"/>
              <a:gd name="connsiteX3" fmla="*/ 8958806 w 8958806"/>
              <a:gd name="connsiteY3" fmla="*/ 3021 h 4133848"/>
              <a:gd name="connsiteX0" fmla="*/ 0 w 8958806"/>
              <a:gd name="connsiteY0" fmla="*/ 3862236 h 4138694"/>
              <a:gd name="connsiteX1" fmla="*/ 5787341 w 8958806"/>
              <a:gd name="connsiteY1" fmla="*/ 3283502 h 4138694"/>
              <a:gd name="connsiteX2" fmla="*/ 2974694 w 8958806"/>
              <a:gd name="connsiteY2" fmla="*/ 1200058 h 4138694"/>
              <a:gd name="connsiteX3" fmla="*/ 8958806 w 8958806"/>
              <a:gd name="connsiteY3" fmla="*/ 7867 h 4138694"/>
              <a:gd name="connsiteX0" fmla="*/ 0 w 8958806"/>
              <a:gd name="connsiteY0" fmla="*/ 3865233 h 4141691"/>
              <a:gd name="connsiteX1" fmla="*/ 5787341 w 8958806"/>
              <a:gd name="connsiteY1" fmla="*/ 3286499 h 4141691"/>
              <a:gd name="connsiteX2" fmla="*/ 2974694 w 8958806"/>
              <a:gd name="connsiteY2" fmla="*/ 1203055 h 4141691"/>
              <a:gd name="connsiteX3" fmla="*/ 8958806 w 8958806"/>
              <a:gd name="connsiteY3" fmla="*/ 10864 h 4141691"/>
              <a:gd name="connsiteX0" fmla="*/ 0 w 8958806"/>
              <a:gd name="connsiteY0" fmla="*/ 3865233 h 4267007"/>
              <a:gd name="connsiteX1" fmla="*/ 5787341 w 8958806"/>
              <a:gd name="connsiteY1" fmla="*/ 3286499 h 4267007"/>
              <a:gd name="connsiteX2" fmla="*/ 2974694 w 8958806"/>
              <a:gd name="connsiteY2" fmla="*/ 1203055 h 4267007"/>
              <a:gd name="connsiteX3" fmla="*/ 8958806 w 8958806"/>
              <a:gd name="connsiteY3" fmla="*/ 10864 h 4267007"/>
              <a:gd name="connsiteX0" fmla="*/ 0 w 8958806"/>
              <a:gd name="connsiteY0" fmla="*/ 4030104 h 4431878"/>
              <a:gd name="connsiteX1" fmla="*/ 5787341 w 8958806"/>
              <a:gd name="connsiteY1" fmla="*/ 3451370 h 4431878"/>
              <a:gd name="connsiteX2" fmla="*/ 2974694 w 8958806"/>
              <a:gd name="connsiteY2" fmla="*/ 1367926 h 4431878"/>
              <a:gd name="connsiteX3" fmla="*/ 8958806 w 8958806"/>
              <a:gd name="connsiteY3" fmla="*/ 175735 h 4431878"/>
              <a:gd name="connsiteX0" fmla="*/ 0 w 8958806"/>
              <a:gd name="connsiteY0" fmla="*/ 4030104 h 4680803"/>
              <a:gd name="connsiteX1" fmla="*/ 5787341 w 8958806"/>
              <a:gd name="connsiteY1" fmla="*/ 3451370 h 4680803"/>
              <a:gd name="connsiteX2" fmla="*/ 2974694 w 8958806"/>
              <a:gd name="connsiteY2" fmla="*/ 1367926 h 4680803"/>
              <a:gd name="connsiteX3" fmla="*/ 8958806 w 8958806"/>
              <a:gd name="connsiteY3" fmla="*/ 175735 h 4680803"/>
              <a:gd name="connsiteX0" fmla="*/ 0 w 8958806"/>
              <a:gd name="connsiteY0" fmla="*/ 4030104 h 4516435"/>
              <a:gd name="connsiteX1" fmla="*/ 5787341 w 8958806"/>
              <a:gd name="connsiteY1" fmla="*/ 3451370 h 4516435"/>
              <a:gd name="connsiteX2" fmla="*/ 2974694 w 8958806"/>
              <a:gd name="connsiteY2" fmla="*/ 1367926 h 4516435"/>
              <a:gd name="connsiteX3" fmla="*/ 8958806 w 8958806"/>
              <a:gd name="connsiteY3" fmla="*/ 175735 h 4516435"/>
              <a:gd name="connsiteX0" fmla="*/ 0 w 8958806"/>
              <a:gd name="connsiteY0" fmla="*/ 3924963 h 4411294"/>
              <a:gd name="connsiteX1" fmla="*/ 5787341 w 8958806"/>
              <a:gd name="connsiteY1" fmla="*/ 3346229 h 4411294"/>
              <a:gd name="connsiteX2" fmla="*/ 2974694 w 8958806"/>
              <a:gd name="connsiteY2" fmla="*/ 1262785 h 4411294"/>
              <a:gd name="connsiteX3" fmla="*/ 8958806 w 8958806"/>
              <a:gd name="connsiteY3" fmla="*/ 70594 h 4411294"/>
              <a:gd name="connsiteX0" fmla="*/ 2818754 w 5990219"/>
              <a:gd name="connsiteY0" fmla="*/ 3346229 h 3346229"/>
              <a:gd name="connsiteX1" fmla="*/ 6107 w 5990219"/>
              <a:gd name="connsiteY1" fmla="*/ 1262785 h 3346229"/>
              <a:gd name="connsiteX2" fmla="*/ 5990219 w 5990219"/>
              <a:gd name="connsiteY2" fmla="*/ 70594 h 3346229"/>
              <a:gd name="connsiteX0" fmla="*/ 0 w 5984112"/>
              <a:gd name="connsiteY0" fmla="*/ 1262785 h 1262785"/>
              <a:gd name="connsiteX1" fmla="*/ 5984112 w 5984112"/>
              <a:gd name="connsiteY1" fmla="*/ 70594 h 126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984112" h="1262785">
                <a:moveTo>
                  <a:pt x="0" y="1262785"/>
                </a:moveTo>
                <a:cubicBezTo>
                  <a:pt x="163974" y="-388535"/>
                  <a:pt x="3971081" y="43586"/>
                  <a:pt x="5984112" y="70594"/>
                </a:cubicBezTo>
              </a:path>
            </a:pathLst>
          </a:custGeom>
          <a:noFill/>
          <a:ln w="1651000">
            <a:gradFill>
              <a:gsLst>
                <a:gs pos="0">
                  <a:srgbClr val="E5488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0"/>
            </a:gra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2BA2C0D4-5E44-A7DB-AC03-4F5101A3338E}"/>
              </a:ext>
            </a:extLst>
          </p:cNvPr>
          <p:cNvGrpSpPr/>
          <p:nvPr/>
        </p:nvGrpSpPr>
        <p:grpSpPr>
          <a:xfrm>
            <a:off x="4329676" y="2699314"/>
            <a:ext cx="3501433" cy="1822225"/>
            <a:chOff x="4380476" y="2719634"/>
            <a:chExt cx="3501433" cy="1822225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978D041-FAFE-DE7A-49A0-723B7E5049E5}"/>
                </a:ext>
              </a:extLst>
            </p:cNvPr>
            <p:cNvSpPr/>
            <p:nvPr/>
          </p:nvSpPr>
          <p:spPr>
            <a:xfrm>
              <a:off x="4756222" y="2780488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808BE7CC-C205-6924-7745-A750E6867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0476" y="2719634"/>
              <a:ext cx="2145863" cy="1822225"/>
            </a:xfrm>
            <a:prstGeom prst="rect">
              <a:avLst/>
            </a:prstGeom>
          </p:spPr>
        </p:pic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99777F3A-7E94-4881-AB73-0072ADE5A79E}"/>
                </a:ext>
              </a:extLst>
            </p:cNvPr>
            <p:cNvSpPr txBox="1"/>
            <p:nvPr/>
          </p:nvSpPr>
          <p:spPr>
            <a:xfrm>
              <a:off x="6187567" y="3050535"/>
              <a:ext cx="16943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ea typeface="Tahoma" panose="020B0604030504040204" pitchFamily="34" charset="0"/>
                  <a:cs typeface="Arial" panose="020B0604020202020204" pitchFamily="34" charset="0"/>
                </a:rPr>
                <a:t>Post-mortem digestive porcine model</a:t>
              </a: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5B1AF549-27D5-886A-A082-385AD95874E3}"/>
              </a:ext>
            </a:extLst>
          </p:cNvPr>
          <p:cNvGrpSpPr/>
          <p:nvPr/>
        </p:nvGrpSpPr>
        <p:grpSpPr>
          <a:xfrm>
            <a:off x="5631393" y="972766"/>
            <a:ext cx="2688528" cy="1548000"/>
            <a:chOff x="5631393" y="921966"/>
            <a:chExt cx="2688528" cy="1548000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C75A514C-E6D6-D240-D72A-E304B78F01B7}"/>
                </a:ext>
              </a:extLst>
            </p:cNvPr>
            <p:cNvSpPr/>
            <p:nvPr/>
          </p:nvSpPr>
          <p:spPr>
            <a:xfrm>
              <a:off x="6649666" y="921966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7631C614-075D-4153-04D4-6FAB5658C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3432" y="1169245"/>
              <a:ext cx="1706489" cy="1080000"/>
            </a:xfrm>
            <a:prstGeom prst="rect">
              <a:avLst/>
            </a:prstGeom>
          </p:spPr>
        </p:pic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C8B11737-DAE1-15F1-8879-8E78CF77EF90}"/>
                </a:ext>
              </a:extLst>
            </p:cNvPr>
            <p:cNvSpPr txBox="1"/>
            <p:nvPr/>
          </p:nvSpPr>
          <p:spPr>
            <a:xfrm>
              <a:off x="5631393" y="1154199"/>
              <a:ext cx="112976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rPr>
                <a:t>Alive </a:t>
              </a:r>
            </a:p>
            <a:p>
              <a:pPr algn="ctr"/>
              <a:r>
                <a:rPr lang="fr-FR" sz="2000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rPr>
                <a:t>porcine </a:t>
              </a:r>
            </a:p>
            <a:p>
              <a:pPr algn="ctr"/>
              <a:r>
                <a:rPr lang="fr-FR" sz="2000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rPr>
                <a:t>model</a:t>
              </a: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9A2B40A4-480A-BC9F-16BB-8C4B13560FDC}"/>
              </a:ext>
            </a:extLst>
          </p:cNvPr>
          <p:cNvGrpSpPr/>
          <p:nvPr/>
        </p:nvGrpSpPr>
        <p:grpSpPr>
          <a:xfrm>
            <a:off x="9631343" y="921976"/>
            <a:ext cx="2145875" cy="1707133"/>
            <a:chOff x="9184303" y="871176"/>
            <a:chExt cx="2145875" cy="1707133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9331732D-486D-6BC2-96E5-9A16111D643B}"/>
                </a:ext>
              </a:extLst>
            </p:cNvPr>
            <p:cNvSpPr/>
            <p:nvPr/>
          </p:nvSpPr>
          <p:spPr>
            <a:xfrm>
              <a:off x="9184303" y="945200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044C3CD-C161-5108-226E-71B0752B6E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800" r="23161"/>
            <a:stretch/>
          </p:blipFill>
          <p:spPr>
            <a:xfrm>
              <a:off x="9425794" y="871176"/>
              <a:ext cx="979847" cy="1707133"/>
            </a:xfrm>
            <a:prstGeom prst="rect">
              <a:avLst/>
            </a:prstGeom>
          </p:spPr>
        </p:pic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5F75B3F-E9AF-C8FC-EB35-064F6C52EBE5}"/>
                </a:ext>
              </a:extLst>
            </p:cNvPr>
            <p:cNvSpPr txBox="1"/>
            <p:nvPr/>
          </p:nvSpPr>
          <p:spPr>
            <a:xfrm>
              <a:off x="9964085" y="1480365"/>
              <a:ext cx="1366093" cy="254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Patient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822F872C-43D8-C91A-8692-4C41116E42FF}"/>
              </a:ext>
            </a:extLst>
          </p:cNvPr>
          <p:cNvGrpSpPr/>
          <p:nvPr/>
        </p:nvGrpSpPr>
        <p:grpSpPr>
          <a:xfrm>
            <a:off x="6138155" y="4079820"/>
            <a:ext cx="2715493" cy="1789440"/>
            <a:chOff x="6138155" y="4029020"/>
            <a:chExt cx="2715493" cy="1789440"/>
          </a:xfrm>
        </p:grpSpPr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273EE752-37D6-65E5-296B-B0E0D7F8FDD9}"/>
                </a:ext>
              </a:extLst>
            </p:cNvPr>
            <p:cNvSpPr/>
            <p:nvPr/>
          </p:nvSpPr>
          <p:spPr>
            <a:xfrm>
              <a:off x="7305648" y="4029020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2815E848-6735-B97E-1C77-BE947208D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409908" y="4157650"/>
              <a:ext cx="1383275" cy="1222563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74C96909-2E6C-DFE7-23D3-241CA6FA3063}"/>
                </a:ext>
              </a:extLst>
            </p:cNvPr>
            <p:cNvSpPr txBox="1"/>
            <p:nvPr/>
          </p:nvSpPr>
          <p:spPr>
            <a:xfrm>
              <a:off x="6138155" y="5110574"/>
              <a:ext cx="1694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rPr>
                <a:t>Artificial </a:t>
              </a:r>
            </a:p>
            <a:p>
              <a:pPr algn="ctr"/>
              <a:r>
                <a:rPr lang="en-US" sz="2000" dirty="0">
                  <a:latin typeface="Calibri   "/>
                  <a:ea typeface="Tahoma" panose="020B0604030504040204" pitchFamily="34" charset="0"/>
                  <a:cs typeface="Tahoma" panose="020B0604030504040204" pitchFamily="34" charset="0"/>
                </a:rPr>
                <a:t>biliary  model</a:t>
              </a:r>
              <a:endParaRPr lang="fr-FR" sz="2000" dirty="0">
                <a:latin typeface="Calibri   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52" name="Image 51">
            <a:extLst>
              <a:ext uri="{FF2B5EF4-FFF2-40B4-BE49-F238E27FC236}">
                <a16:creationId xmlns:a16="http://schemas.microsoft.com/office/drawing/2014/main" id="{2294D196-684B-1495-A511-53D44D51F25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</a:blip>
          <a:stretch>
            <a:fillRect/>
          </a:stretch>
        </p:blipFill>
        <p:spPr>
          <a:xfrm>
            <a:off x="-40046" y="62480"/>
            <a:ext cx="12192000" cy="6836160"/>
          </a:xfrm>
          <a:prstGeom prst="rect">
            <a:avLst/>
          </a:prstGeom>
        </p:spPr>
      </p:pic>
      <p:sp>
        <p:nvSpPr>
          <p:cNvPr id="125" name="Forme libre : forme 124">
            <a:extLst>
              <a:ext uri="{FF2B5EF4-FFF2-40B4-BE49-F238E27FC236}">
                <a16:creationId xmlns:a16="http://schemas.microsoft.com/office/drawing/2014/main" id="{5AC1B3AD-2D24-BF71-A8E2-CB039287C2A2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599E2715-7A59-28EB-7515-E272483A31EA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DF84B9A-CFF3-5E6B-9CF8-91832F30D59E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33A699E-1700-7BDA-8DE3-CF7C5BB046FF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A7B580B-E434-C3E0-CB0B-1D3015B5F451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7D6E75D-F682-A603-6FFC-523E28AEF263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36A29DE-82CD-4C7A-A2FE-F176458B6AC7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061C62C-CB80-7FD7-40A0-677F15151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14" name="Image 13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3625F4E9-FC3D-6D99-02BC-47A1C1B2CC3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E9399BD-F464-AEFB-2B5D-554255833AC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9EBE3EE-A29B-2244-1069-5775AF8325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AB37550-86F4-7A06-1967-778EA287DA4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431A4D2-297B-BF1B-62CB-EF40317F9E73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9F94E80-A63F-42F2-A7BD-06A43A8F4828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5085B83-9DEB-CFC4-A0DB-38F12F32FEF6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E760A0D-A4F6-960E-14F8-8608EEC20DF2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D68F16D-FE6D-BCD4-621B-210BFCFE9FE2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41D59AE-9018-0020-1C38-1821563F9FCF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8A9C8A9-E52C-6CD8-5E0A-117C779DBAD3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5C69225-37E7-FA98-B4F9-C8278B50C919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D039604-150D-79BD-1CFF-0490E9F33766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AD45D5D-E7D5-EEAD-2338-6582EE59A12A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F329064A-3E58-7185-DC82-9B0E83A7016B}"/>
              </a:ext>
            </a:extLst>
          </p:cNvPr>
          <p:cNvSpPr/>
          <p:nvPr/>
        </p:nvSpPr>
        <p:spPr>
          <a:xfrm>
            <a:off x="285397" y="206702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A2B8107-9C2B-4B37-4FDB-D7CA8062DAAC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D36D94CB-E1F8-6BF2-499D-92BE4E069C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4204335-105F-E459-F34D-0C0B7AC26C7C}"/>
              </a:ext>
            </a:extLst>
          </p:cNvPr>
          <p:cNvGrpSpPr/>
          <p:nvPr/>
        </p:nvGrpSpPr>
        <p:grpSpPr>
          <a:xfrm>
            <a:off x="2011209" y="-62222"/>
            <a:ext cx="8924819" cy="968315"/>
            <a:chOff x="2011209" y="-62222"/>
            <a:chExt cx="8924819" cy="968315"/>
          </a:xfrm>
        </p:grpSpPr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DCCC53BC-20EA-98D8-2069-033008727551}"/>
                </a:ext>
              </a:extLst>
            </p:cNvPr>
            <p:cNvSpPr txBox="1"/>
            <p:nvPr/>
          </p:nvSpPr>
          <p:spPr>
            <a:xfrm>
              <a:off x="2011209" y="-62222"/>
              <a:ext cx="27760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Knowledge</a:t>
              </a:r>
              <a:r>
                <a:rPr lang="fr-FR" sz="3200" b="1" dirty="0"/>
                <a:t> gap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8E19911A-4A82-18D2-A496-1B553335F00D}"/>
                </a:ext>
              </a:extLst>
            </p:cNvPr>
            <p:cNvSpPr txBox="1"/>
            <p:nvPr/>
          </p:nvSpPr>
          <p:spPr>
            <a:xfrm>
              <a:off x="2050198" y="382873"/>
              <a:ext cx="88858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Roadmap: </a:t>
              </a:r>
              <a:r>
                <a:rPr lang="fr-FR" sz="2800" dirty="0" err="1"/>
                <a:t>upgrading</a:t>
              </a:r>
              <a:r>
                <a:rPr lang="fr-FR" sz="2800" dirty="0"/>
                <a:t> </a:t>
              </a:r>
              <a:r>
                <a:rPr lang="fr-FR" sz="2800" dirty="0" err="1"/>
                <a:t>preclinical</a:t>
              </a:r>
              <a:r>
                <a:rPr lang="fr-FR" sz="2800" dirty="0"/>
                <a:t> </a:t>
              </a:r>
              <a:r>
                <a:rPr lang="fr-FR" sz="2800" dirty="0" err="1"/>
                <a:t>models</a:t>
              </a:r>
              <a:r>
                <a:rPr lang="fr-FR" sz="2800" dirty="0"/>
                <a:t> </a:t>
              </a:r>
              <a:r>
                <a:rPr lang="fr-FR" sz="2800" dirty="0" err="1"/>
                <a:t>before</a:t>
              </a:r>
              <a:r>
                <a:rPr lang="fr-FR" sz="2800" dirty="0"/>
                <a:t> </a:t>
              </a:r>
              <a:r>
                <a:rPr lang="fr-FR" sz="2800" dirty="0" err="1"/>
                <a:t>clinical</a:t>
              </a:r>
              <a:r>
                <a:rPr lang="fr-FR" sz="2800" dirty="0"/>
                <a:t> trials</a:t>
              </a: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074670F9-5F1C-7F70-4B37-D95FCB4563C7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05/22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44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6" grpId="0" animBg="1"/>
      <p:bldP spid="37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04B17-B1BA-C72A-5D2D-FA4030FF7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roupe 177">
            <a:extLst>
              <a:ext uri="{FF2B5EF4-FFF2-40B4-BE49-F238E27FC236}">
                <a16:creationId xmlns:a16="http://schemas.microsoft.com/office/drawing/2014/main" id="{F52D1E22-0F7C-E12D-B18F-B10212A394A4}"/>
              </a:ext>
            </a:extLst>
          </p:cNvPr>
          <p:cNvGrpSpPr/>
          <p:nvPr/>
        </p:nvGrpSpPr>
        <p:grpSpPr>
          <a:xfrm>
            <a:off x="5270069" y="3056035"/>
            <a:ext cx="6851061" cy="3744376"/>
            <a:chOff x="5270069" y="3056035"/>
            <a:chExt cx="6851061" cy="3744376"/>
          </a:xfrm>
        </p:grpSpPr>
        <p:grpSp>
          <p:nvGrpSpPr>
            <p:cNvPr id="154" name="Groupe 153">
              <a:extLst>
                <a:ext uri="{FF2B5EF4-FFF2-40B4-BE49-F238E27FC236}">
                  <a16:creationId xmlns:a16="http://schemas.microsoft.com/office/drawing/2014/main" id="{CF833DDE-3E06-F386-297C-FF4759961B51}"/>
                </a:ext>
              </a:extLst>
            </p:cNvPr>
            <p:cNvGrpSpPr/>
            <p:nvPr/>
          </p:nvGrpSpPr>
          <p:grpSpPr>
            <a:xfrm>
              <a:off x="5270069" y="3056035"/>
              <a:ext cx="6851061" cy="3744376"/>
              <a:chOff x="5270069" y="3056035"/>
              <a:chExt cx="6851061" cy="3744376"/>
            </a:xfrm>
          </p:grpSpPr>
          <p:grpSp>
            <p:nvGrpSpPr>
              <p:cNvPr id="152" name="Groupe 151">
                <a:extLst>
                  <a:ext uri="{FF2B5EF4-FFF2-40B4-BE49-F238E27FC236}">
                    <a16:creationId xmlns:a16="http://schemas.microsoft.com/office/drawing/2014/main" id="{E145D5E7-4CA2-0D33-B893-899C32063322}"/>
                  </a:ext>
                </a:extLst>
              </p:cNvPr>
              <p:cNvGrpSpPr/>
              <p:nvPr/>
            </p:nvGrpSpPr>
            <p:grpSpPr>
              <a:xfrm>
                <a:off x="5270069" y="3056035"/>
                <a:ext cx="6851061" cy="3744376"/>
                <a:chOff x="5270069" y="3056035"/>
                <a:chExt cx="6851061" cy="3744376"/>
              </a:xfrm>
            </p:grpSpPr>
            <p:grpSp>
              <p:nvGrpSpPr>
                <p:cNvPr id="101" name="Groupe 100">
                  <a:extLst>
                    <a:ext uri="{FF2B5EF4-FFF2-40B4-BE49-F238E27FC236}">
                      <a16:creationId xmlns:a16="http://schemas.microsoft.com/office/drawing/2014/main" id="{8BBB5AAF-BA6C-4D47-4F32-BE10C47E09A3}"/>
                    </a:ext>
                  </a:extLst>
                </p:cNvPr>
                <p:cNvGrpSpPr/>
                <p:nvPr/>
              </p:nvGrpSpPr>
              <p:grpSpPr>
                <a:xfrm>
                  <a:off x="5270069" y="3056035"/>
                  <a:ext cx="6851061" cy="3744376"/>
                  <a:chOff x="5270069" y="3056035"/>
                  <a:chExt cx="6851061" cy="3744376"/>
                </a:xfrm>
              </p:grpSpPr>
              <p:sp>
                <p:nvSpPr>
                  <p:cNvPr id="161" name="Rectangle 160">
                    <a:extLst>
                      <a:ext uri="{FF2B5EF4-FFF2-40B4-BE49-F238E27FC236}">
                        <a16:creationId xmlns:a16="http://schemas.microsoft.com/office/drawing/2014/main" id="{214368EB-A86A-18F4-0E28-A497865ADCD2}"/>
                      </a:ext>
                    </a:extLst>
                  </p:cNvPr>
                  <p:cNvSpPr/>
                  <p:nvPr/>
                </p:nvSpPr>
                <p:spPr>
                  <a:xfrm>
                    <a:off x="6427358" y="3056035"/>
                    <a:ext cx="5693772" cy="3744376"/>
                  </a:xfrm>
                  <a:prstGeom prst="rect">
                    <a:avLst/>
                  </a:prstGeom>
                  <a:solidFill>
                    <a:srgbClr val="E2D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" name="Flèche : double flèche horizontale 24">
                    <a:extLst>
                      <a:ext uri="{FF2B5EF4-FFF2-40B4-BE49-F238E27FC236}">
                        <a16:creationId xmlns:a16="http://schemas.microsoft.com/office/drawing/2014/main" id="{B67A82CA-88EE-399C-4A62-BC470D742D13}"/>
                      </a:ext>
                    </a:extLst>
                  </p:cNvPr>
                  <p:cNvSpPr/>
                  <p:nvPr/>
                </p:nvSpPr>
                <p:spPr>
                  <a:xfrm>
                    <a:off x="5270069" y="4757648"/>
                    <a:ext cx="1152239" cy="797614"/>
                  </a:xfrm>
                  <a:prstGeom prst="leftRightArrow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p:txBody>
              </p:sp>
              <p:sp>
                <p:nvSpPr>
                  <p:cNvPr id="114" name="Cylindre 113">
                    <a:extLst>
                      <a:ext uri="{FF2B5EF4-FFF2-40B4-BE49-F238E27FC236}">
                        <a16:creationId xmlns:a16="http://schemas.microsoft.com/office/drawing/2014/main" id="{35CDD747-636B-D7DB-5F9A-59C2C2CA569C}"/>
                      </a:ext>
                    </a:extLst>
                  </p:cNvPr>
                  <p:cNvSpPr/>
                  <p:nvPr/>
                </p:nvSpPr>
                <p:spPr>
                  <a:xfrm>
                    <a:off x="6855793" y="4064437"/>
                    <a:ext cx="729207" cy="2701789"/>
                  </a:xfrm>
                  <a:prstGeom prst="can">
                    <a:avLst/>
                  </a:prstGeom>
                  <a:solidFill>
                    <a:schemeClr val="accent2">
                      <a:lumMod val="75000"/>
                      <a:alpha val="47000"/>
                    </a:schemeClr>
                  </a:solidFill>
                  <a:ln w="22225"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p:txBody>
              </p:sp>
            </p:grp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4A90E4B0-F643-F4CD-93AA-38E84406BAB5}"/>
                    </a:ext>
                  </a:extLst>
                </p:cNvPr>
                <p:cNvSpPr txBox="1"/>
                <p:nvPr/>
              </p:nvSpPr>
              <p:spPr>
                <a:xfrm>
                  <a:off x="7774799" y="3798118"/>
                  <a:ext cx="144833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dirty="0">
                      <a:latin typeface="Calibri    "/>
                      <a:ea typeface="Tahoma" panose="020B0604030504040204" pitchFamily="34" charset="0"/>
                      <a:cs typeface="Tahoma" panose="020B0604030504040204" pitchFamily="34" charset="0"/>
                    </a:rPr>
                    <a:t>Copper</a:t>
                  </a:r>
                  <a:r>
                    <a:rPr lang="fr-FR" dirty="0">
                      <a:latin typeface="Calibri    "/>
                    </a:rPr>
                    <a:t> tube</a:t>
                  </a:r>
                </a:p>
              </p:txBody>
            </p:sp>
          </p:grp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3798935-DCAD-F256-E732-95450EADB659}"/>
                  </a:ext>
                </a:extLst>
              </p:cNvPr>
              <p:cNvSpPr txBox="1"/>
              <p:nvPr/>
            </p:nvSpPr>
            <p:spPr>
              <a:xfrm>
                <a:off x="7091708" y="3140541"/>
                <a:ext cx="33040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 err="1"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Artificial</a:t>
                </a:r>
                <a:r>
                  <a:rPr lang="fr-FR" sz="2000" b="1" dirty="0"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fr-FR" sz="2000" b="1" dirty="0" err="1"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biliary</a:t>
                </a:r>
                <a:r>
                  <a:rPr lang="fr-FR" sz="2000" b="1" dirty="0"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 model</a:t>
                </a:r>
              </a:p>
            </p:txBody>
          </p:sp>
        </p:grpSp>
        <p:cxnSp>
          <p:nvCxnSpPr>
            <p:cNvPr id="162" name="Connecteur droit 161">
              <a:extLst>
                <a:ext uri="{FF2B5EF4-FFF2-40B4-BE49-F238E27FC236}">
                  <a16:creationId xmlns:a16="http://schemas.microsoft.com/office/drawing/2014/main" id="{EBF4921B-9CCC-7AB4-3061-82D43AFF29CF}"/>
                </a:ext>
              </a:extLst>
            </p:cNvPr>
            <p:cNvCxnSpPr/>
            <p:nvPr/>
          </p:nvCxnSpPr>
          <p:spPr>
            <a:xfrm flipH="1">
              <a:off x="7932420" y="4114800"/>
              <a:ext cx="118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necteur droit 164">
              <a:extLst>
                <a:ext uri="{FF2B5EF4-FFF2-40B4-BE49-F238E27FC236}">
                  <a16:creationId xmlns:a16="http://schemas.microsoft.com/office/drawing/2014/main" id="{D27F9018-0E62-BF39-8EB0-78AEBF5390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02052" y="4114800"/>
              <a:ext cx="430368" cy="25336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D7DB1F21-C56C-4EA4-10DD-7415629A5258}"/>
              </a:ext>
            </a:extLst>
          </p:cNvPr>
          <p:cNvGrpSpPr/>
          <p:nvPr/>
        </p:nvGrpSpPr>
        <p:grpSpPr>
          <a:xfrm>
            <a:off x="2001234" y="3064076"/>
            <a:ext cx="3313030" cy="3749353"/>
            <a:chOff x="2001234" y="3064076"/>
            <a:chExt cx="3313030" cy="3749353"/>
          </a:xfrm>
        </p:grpSpPr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4B9BDDA-8710-9026-3162-ADB0D893484E}"/>
                </a:ext>
              </a:extLst>
            </p:cNvPr>
            <p:cNvSpPr/>
            <p:nvPr/>
          </p:nvSpPr>
          <p:spPr>
            <a:xfrm>
              <a:off x="2133843" y="3064076"/>
              <a:ext cx="3128308" cy="3744376"/>
            </a:xfrm>
            <a:prstGeom prst="rect">
              <a:avLst/>
            </a:prstGeom>
            <a:solidFill>
              <a:srgbClr val="E2D4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EFCC13EB-D603-DBAD-B103-7751C2B31DC9}"/>
                </a:ext>
              </a:extLst>
            </p:cNvPr>
            <p:cNvGrpSpPr>
              <a:grpSpLocks noChangeAspect="1"/>
            </p:cNvGrpSpPr>
            <p:nvPr/>
          </p:nvGrpSpPr>
          <p:grpSpPr>
            <a:xfrm rot="517260">
              <a:off x="2001234" y="3201035"/>
              <a:ext cx="3313030" cy="3612394"/>
              <a:chOff x="2099116" y="1099238"/>
              <a:chExt cx="4258704" cy="5415393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4E827D24-C4CC-44FB-1370-7ACD94352D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AFAFA"/>
                  </a:clrFrom>
                  <a:clrTo>
                    <a:srgbClr val="FAFAFA">
                      <a:alpha val="0"/>
                    </a:srgbClr>
                  </a:clrTo>
                </a:clrChange>
              </a:blip>
              <a:srcRect l="56195"/>
              <a:stretch>
                <a:fillRect/>
              </a:stretch>
            </p:blipFill>
            <p:spPr>
              <a:xfrm>
                <a:off x="2099116" y="1099238"/>
                <a:ext cx="4258704" cy="5415393"/>
              </a:xfrm>
              <a:prstGeom prst="rect">
                <a:avLst/>
              </a:prstGeom>
            </p:spPr>
          </p:pic>
          <p:sp>
            <p:nvSpPr>
              <p:cNvPr id="4" name="Ellipse 3">
                <a:extLst>
                  <a:ext uri="{FF2B5EF4-FFF2-40B4-BE49-F238E27FC236}">
                    <a16:creationId xmlns:a16="http://schemas.microsoft.com/office/drawing/2014/main" id="{63E3D262-2D0B-6AAE-266B-DA4E9105C0B4}"/>
                  </a:ext>
                </a:extLst>
              </p:cNvPr>
              <p:cNvSpPr/>
              <p:nvPr/>
            </p:nvSpPr>
            <p:spPr>
              <a:xfrm>
                <a:off x="5482148" y="4108656"/>
                <a:ext cx="205004" cy="186690"/>
              </a:xfrm>
              <a:prstGeom prst="ellipse">
                <a:avLst/>
              </a:prstGeom>
              <a:solidFill>
                <a:srgbClr val="FF00FF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1DAE5740-5765-96C7-6DD8-EDC106D58267}"/>
                </a:ext>
              </a:extLst>
            </p:cNvPr>
            <p:cNvSpPr txBox="1"/>
            <p:nvPr/>
          </p:nvSpPr>
          <p:spPr>
            <a:xfrm>
              <a:off x="2102775" y="3185573"/>
              <a:ext cx="20332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Human bile </a:t>
              </a:r>
              <a:r>
                <a:rPr lang="fr-FR" sz="2000" b="1" dirty="0" err="1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duct</a:t>
              </a:r>
              <a:endParaRPr lang="fr-FR" sz="2000" b="1" dirty="0">
                <a:latin typeface="Calibri     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9" name="Groupe 98">
            <a:extLst>
              <a:ext uri="{FF2B5EF4-FFF2-40B4-BE49-F238E27FC236}">
                <a16:creationId xmlns:a16="http://schemas.microsoft.com/office/drawing/2014/main" id="{1E6EE3F4-C8C1-CABE-284E-BE64286CEC41}"/>
              </a:ext>
            </a:extLst>
          </p:cNvPr>
          <p:cNvGrpSpPr/>
          <p:nvPr/>
        </p:nvGrpSpPr>
        <p:grpSpPr>
          <a:xfrm>
            <a:off x="3474736" y="5505127"/>
            <a:ext cx="1708469" cy="353226"/>
            <a:chOff x="3474736" y="5505127"/>
            <a:chExt cx="1708469" cy="353226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754B0FCA-F9FB-E86B-0923-485401A63225}"/>
                </a:ext>
              </a:extLst>
            </p:cNvPr>
            <p:cNvSpPr txBox="1"/>
            <p:nvPr/>
          </p:nvSpPr>
          <p:spPr>
            <a:xfrm>
              <a:off x="3474736" y="5550576"/>
              <a:ext cx="9755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Ø 6 mm </a:t>
              </a:r>
            </a:p>
          </p:txBody>
        </p:sp>
        <p:cxnSp>
          <p:nvCxnSpPr>
            <p:cNvPr id="50" name="Connecteur droit avec flèche 49">
              <a:extLst>
                <a:ext uri="{FF2B5EF4-FFF2-40B4-BE49-F238E27FC236}">
                  <a16:creationId xmlns:a16="http://schemas.microsoft.com/office/drawing/2014/main" id="{28148FCC-5FC6-8FDC-A065-9F9B922CE5C2}"/>
                </a:ext>
              </a:extLst>
            </p:cNvPr>
            <p:cNvCxnSpPr/>
            <p:nvPr/>
          </p:nvCxnSpPr>
          <p:spPr>
            <a:xfrm>
              <a:off x="4074396" y="5505127"/>
              <a:ext cx="483577" cy="4399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>
              <a:extLst>
                <a:ext uri="{FF2B5EF4-FFF2-40B4-BE49-F238E27FC236}">
                  <a16:creationId xmlns:a16="http://schemas.microsoft.com/office/drawing/2014/main" id="{EF1C811F-C816-6C45-85C2-129DAB6C678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99628" y="5572847"/>
              <a:ext cx="483577" cy="4399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e 183">
            <a:extLst>
              <a:ext uri="{FF2B5EF4-FFF2-40B4-BE49-F238E27FC236}">
                <a16:creationId xmlns:a16="http://schemas.microsoft.com/office/drawing/2014/main" id="{FEEA170B-AA71-AECC-B0AB-410624EC5F63}"/>
              </a:ext>
            </a:extLst>
          </p:cNvPr>
          <p:cNvGrpSpPr/>
          <p:nvPr/>
        </p:nvGrpSpPr>
        <p:grpSpPr>
          <a:xfrm>
            <a:off x="10196434" y="3119720"/>
            <a:ext cx="1830998" cy="3605496"/>
            <a:chOff x="10196434" y="3119720"/>
            <a:chExt cx="1830998" cy="3605496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D78CE6B1-2DC3-2457-3346-0407A35620F3}"/>
                </a:ext>
              </a:extLst>
            </p:cNvPr>
            <p:cNvSpPr/>
            <p:nvPr/>
          </p:nvSpPr>
          <p:spPr>
            <a:xfrm>
              <a:off x="10287001" y="3119720"/>
              <a:ext cx="1740431" cy="3605496"/>
            </a:xfrm>
            <a:prstGeom prst="rect">
              <a:avLst/>
            </a:prstGeom>
            <a:solidFill>
              <a:srgbClr val="B693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58" name="Groupe 157">
              <a:extLst>
                <a:ext uri="{FF2B5EF4-FFF2-40B4-BE49-F238E27FC236}">
                  <a16:creationId xmlns:a16="http://schemas.microsoft.com/office/drawing/2014/main" id="{F63A65DA-79E0-00B1-0905-77004E8BF65D}"/>
                </a:ext>
              </a:extLst>
            </p:cNvPr>
            <p:cNvGrpSpPr/>
            <p:nvPr/>
          </p:nvGrpSpPr>
          <p:grpSpPr>
            <a:xfrm>
              <a:off x="10196434" y="3140983"/>
              <a:ext cx="1819484" cy="3558002"/>
              <a:chOff x="10172050" y="3030709"/>
              <a:chExt cx="1819484" cy="3833298"/>
            </a:xfrm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48BEE469-7CB3-5698-81F5-659C39AA8652}"/>
                  </a:ext>
                </a:extLst>
              </p:cNvPr>
              <p:cNvSpPr/>
              <p:nvPr/>
            </p:nvSpPr>
            <p:spPr>
              <a:xfrm rot="16200000">
                <a:off x="9100896" y="4765097"/>
                <a:ext cx="3641274" cy="26111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1" name="ZoneTexte 120">
                <a:extLst>
                  <a:ext uri="{FF2B5EF4-FFF2-40B4-BE49-F238E27FC236}">
                    <a16:creationId xmlns:a16="http://schemas.microsoft.com/office/drawing/2014/main" id="{D1CB9151-B97A-19C7-85D8-AB67B43B289E}"/>
                  </a:ext>
                </a:extLst>
              </p:cNvPr>
              <p:cNvSpPr txBox="1"/>
              <p:nvPr/>
            </p:nvSpPr>
            <p:spPr>
              <a:xfrm>
                <a:off x="11065469" y="6466098"/>
                <a:ext cx="649353" cy="397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</a:t>
                </a:r>
                <a:r>
                  <a:rPr lang="fr-FR" baseline="300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-3</a:t>
                </a:r>
              </a:p>
            </p:txBody>
          </p:sp>
          <p:sp>
            <p:nvSpPr>
              <p:cNvPr id="122" name="ZoneTexte 121">
                <a:extLst>
                  <a:ext uri="{FF2B5EF4-FFF2-40B4-BE49-F238E27FC236}">
                    <a16:creationId xmlns:a16="http://schemas.microsoft.com/office/drawing/2014/main" id="{D7168291-EF28-0D4E-508C-CB8166336EED}"/>
                  </a:ext>
                </a:extLst>
              </p:cNvPr>
              <p:cNvSpPr txBox="1"/>
              <p:nvPr/>
            </p:nvSpPr>
            <p:spPr>
              <a:xfrm>
                <a:off x="11075206" y="3079101"/>
                <a:ext cx="449496" cy="397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</a:t>
                </a:r>
              </a:p>
            </p:txBody>
          </p:sp>
          <p:sp>
            <p:nvSpPr>
              <p:cNvPr id="123" name="ZoneTexte 122">
                <a:extLst>
                  <a:ext uri="{FF2B5EF4-FFF2-40B4-BE49-F238E27FC236}">
                    <a16:creationId xmlns:a16="http://schemas.microsoft.com/office/drawing/2014/main" id="{3A7E4389-7AED-6A8A-96B1-DED22BA111AC}"/>
                  </a:ext>
                </a:extLst>
              </p:cNvPr>
              <p:cNvSpPr txBox="1"/>
              <p:nvPr/>
            </p:nvSpPr>
            <p:spPr>
              <a:xfrm>
                <a:off x="11079531" y="4795776"/>
                <a:ext cx="594940" cy="397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</a:t>
                </a:r>
                <a:r>
                  <a:rPr lang="fr-FR" baseline="300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-1</a:t>
                </a:r>
              </a:p>
            </p:txBody>
          </p:sp>
          <p:sp>
            <p:nvSpPr>
              <p:cNvPr id="124" name="ZoneTexte 123">
                <a:extLst>
                  <a:ext uri="{FF2B5EF4-FFF2-40B4-BE49-F238E27FC236}">
                    <a16:creationId xmlns:a16="http://schemas.microsoft.com/office/drawing/2014/main" id="{69269AD3-FCFF-2FFD-83B2-E911D65E6EE4}"/>
                  </a:ext>
                </a:extLst>
              </p:cNvPr>
              <p:cNvSpPr txBox="1"/>
              <p:nvPr/>
            </p:nvSpPr>
            <p:spPr>
              <a:xfrm>
                <a:off x="11044125" y="5621452"/>
                <a:ext cx="665752" cy="397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</a:t>
                </a:r>
                <a:r>
                  <a:rPr lang="fr-FR" baseline="300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-2</a:t>
                </a:r>
              </a:p>
            </p:txBody>
          </p:sp>
          <p:sp>
            <p:nvSpPr>
              <p:cNvPr id="125" name="ZoneTexte 124">
                <a:extLst>
                  <a:ext uri="{FF2B5EF4-FFF2-40B4-BE49-F238E27FC236}">
                    <a16:creationId xmlns:a16="http://schemas.microsoft.com/office/drawing/2014/main" id="{FE831411-6DE2-0461-65A6-AC4BCFB7E1C6}"/>
                  </a:ext>
                </a:extLst>
              </p:cNvPr>
              <p:cNvSpPr txBox="1"/>
              <p:nvPr/>
            </p:nvSpPr>
            <p:spPr>
              <a:xfrm>
                <a:off x="11089823" y="3938849"/>
                <a:ext cx="461268" cy="397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  <a:endParaRPr lang="fr-FR" sz="14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26" name="Connecteur droit 125">
                <a:extLst>
                  <a:ext uri="{FF2B5EF4-FFF2-40B4-BE49-F238E27FC236}">
                    <a16:creationId xmlns:a16="http://schemas.microsoft.com/office/drawing/2014/main" id="{7E81BB0D-9858-24F5-D801-1289A7C524E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1082592" y="6624209"/>
                <a:ext cx="0" cy="5233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Connecteur droit 126">
                <a:extLst>
                  <a:ext uri="{FF2B5EF4-FFF2-40B4-BE49-F238E27FC236}">
                    <a16:creationId xmlns:a16="http://schemas.microsoft.com/office/drawing/2014/main" id="{0511897C-A6C4-0BF7-97FA-5127A5990B1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1078260" y="5783549"/>
                <a:ext cx="0" cy="5233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Connecteur droit 127">
                <a:extLst>
                  <a:ext uri="{FF2B5EF4-FFF2-40B4-BE49-F238E27FC236}">
                    <a16:creationId xmlns:a16="http://schemas.microsoft.com/office/drawing/2014/main" id="{4E0D3A53-CA7D-598A-EEC0-D2FE8867298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1075600" y="4926879"/>
                <a:ext cx="0" cy="5233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Connecteur droit 128">
                <a:extLst>
                  <a:ext uri="{FF2B5EF4-FFF2-40B4-BE49-F238E27FC236}">
                    <a16:creationId xmlns:a16="http://schemas.microsoft.com/office/drawing/2014/main" id="{EE2B6527-2725-EC56-1008-1A87CC17AFF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1080984" y="4097349"/>
                <a:ext cx="0" cy="5233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Connecteur droit 129">
                <a:extLst>
                  <a:ext uri="{FF2B5EF4-FFF2-40B4-BE49-F238E27FC236}">
                    <a16:creationId xmlns:a16="http://schemas.microsoft.com/office/drawing/2014/main" id="{FFA29B80-FDC9-F473-2AAB-F1DE177719A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1080112" y="3237600"/>
                <a:ext cx="0" cy="5233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C34039A2-2803-693D-7B4F-0843937993E9}"/>
                  </a:ext>
                </a:extLst>
              </p:cNvPr>
              <p:cNvSpPr/>
              <p:nvPr/>
            </p:nvSpPr>
            <p:spPr>
              <a:xfrm>
                <a:off x="10796581" y="4204906"/>
                <a:ext cx="249132" cy="400106"/>
              </a:xfrm>
              <a:prstGeom prst="rect">
                <a:avLst/>
              </a:prstGeom>
              <a:solidFill>
                <a:srgbClr val="00B0F0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4ADD697B-A164-2205-4EA5-37D1C645EB87}"/>
                  </a:ext>
                </a:extLst>
              </p:cNvPr>
              <p:cNvSpPr/>
              <p:nvPr/>
            </p:nvSpPr>
            <p:spPr>
              <a:xfrm>
                <a:off x="10796581" y="5805174"/>
                <a:ext cx="249132" cy="904761"/>
              </a:xfrm>
              <a:prstGeom prst="rect">
                <a:avLst/>
              </a:prstGeom>
              <a:solidFill>
                <a:srgbClr val="000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880B279E-4F76-B09C-14C7-407E4174F8C5}"/>
                  </a:ext>
                </a:extLst>
              </p:cNvPr>
              <p:cNvSpPr/>
              <p:nvPr/>
            </p:nvSpPr>
            <p:spPr>
              <a:xfrm flipV="1">
                <a:off x="10796581" y="3237421"/>
                <a:ext cx="249132" cy="7757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4" name="ZoneTexte 133">
                <a:extLst>
                  <a:ext uri="{FF2B5EF4-FFF2-40B4-BE49-F238E27FC236}">
                    <a16:creationId xmlns:a16="http://schemas.microsoft.com/office/drawing/2014/main" id="{746131A7-CE14-B554-E490-9E8496C1F077}"/>
                  </a:ext>
                </a:extLst>
              </p:cNvPr>
              <p:cNvSpPr txBox="1"/>
              <p:nvPr/>
            </p:nvSpPr>
            <p:spPr>
              <a:xfrm rot="5400000">
                <a:off x="10051987" y="4767397"/>
                <a:ext cx="35097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>
                    <a:solidFill>
                      <a:schemeClr val="bg1"/>
                    </a:solidFill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Electrical</a:t>
                </a:r>
                <a:r>
                  <a:rPr lang="fr-FR" dirty="0">
                    <a:solidFill>
                      <a:schemeClr val="bg1"/>
                    </a:solidFill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fr-FR" dirty="0" err="1">
                    <a:solidFill>
                      <a:schemeClr val="bg1"/>
                    </a:solidFill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conductivity</a:t>
                </a:r>
                <a:r>
                  <a:rPr lang="fr-FR" dirty="0">
                    <a:solidFill>
                      <a:schemeClr val="bg1"/>
                    </a:solidFill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 (</a:t>
                </a:r>
                <a:r>
                  <a:rPr lang="fr-FR" dirty="0" err="1">
                    <a:solidFill>
                      <a:schemeClr val="bg1"/>
                    </a:solidFill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mS</a:t>
                </a:r>
                <a:r>
                  <a:rPr lang="fr-FR" dirty="0">
                    <a:solidFill>
                      <a:schemeClr val="bg1"/>
                    </a:solidFill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/cm)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5" name="Rectangle 134">
                    <a:extLst>
                      <a:ext uri="{FF2B5EF4-FFF2-40B4-BE49-F238E27FC236}">
                        <a16:creationId xmlns:a16="http://schemas.microsoft.com/office/drawing/2014/main" id="{E0B93414-2D2B-55BC-B77A-8BDCBD328634}"/>
                      </a:ext>
                    </a:extLst>
                  </p:cNvPr>
                  <p:cNvSpPr/>
                  <p:nvPr/>
                </p:nvSpPr>
                <p:spPr>
                  <a:xfrm>
                    <a:off x="10172818" y="3030709"/>
                    <a:ext cx="682046" cy="39790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fr-FR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𝑏𝑖𝑙𝑒</m:t>
                              </m:r>
                            </m:sub>
                          </m:sSub>
                        </m:oMath>
                      </m:oMathPara>
                    </a14:m>
                    <a:endParaRPr lang="fr-FR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35" name="Rectangle 134">
                    <a:extLst>
                      <a:ext uri="{FF2B5EF4-FFF2-40B4-BE49-F238E27FC236}">
                        <a16:creationId xmlns:a16="http://schemas.microsoft.com/office/drawing/2014/main" id="{5D9FA9C8-533E-EC0C-205C-88629FF7EC7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72818" y="3030709"/>
                    <a:ext cx="682046" cy="39790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Rectangle 135">
                    <a:extLst>
                      <a:ext uri="{FF2B5EF4-FFF2-40B4-BE49-F238E27FC236}">
                        <a16:creationId xmlns:a16="http://schemas.microsoft.com/office/drawing/2014/main" id="{2716A0E4-0FE0-5B0D-B741-30D3C86737C5}"/>
                      </a:ext>
                    </a:extLst>
                  </p:cNvPr>
                  <p:cNvSpPr/>
                  <p:nvPr/>
                </p:nvSpPr>
                <p:spPr>
                  <a:xfrm>
                    <a:off x="10172050" y="4159766"/>
                    <a:ext cx="869854" cy="44681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𝑤𝑎𝑡𝑒𝑟</m:t>
                              </m:r>
                            </m:sub>
                            <m:sup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𝑡𝑎𝑝</m:t>
                              </m:r>
                            </m:sup>
                          </m:sSubSup>
                        </m:oMath>
                      </m:oMathPara>
                    </a14:m>
                    <a:endParaRPr lang="fr-FR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36" name="Rectangle 135">
                    <a:extLst>
                      <a:ext uri="{FF2B5EF4-FFF2-40B4-BE49-F238E27FC236}">
                        <a16:creationId xmlns:a16="http://schemas.microsoft.com/office/drawing/2014/main" id="{590586CF-60A2-4EE3-C304-264893031D8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72050" y="4159766"/>
                    <a:ext cx="869854" cy="44681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7" name="Rectangle 136">
                    <a:extLst>
                      <a:ext uri="{FF2B5EF4-FFF2-40B4-BE49-F238E27FC236}">
                        <a16:creationId xmlns:a16="http://schemas.microsoft.com/office/drawing/2014/main" id="{181C76A1-F012-1E8D-EE90-BD7BC9769806}"/>
                      </a:ext>
                    </a:extLst>
                  </p:cNvPr>
                  <p:cNvSpPr/>
                  <p:nvPr/>
                </p:nvSpPr>
                <p:spPr>
                  <a:xfrm>
                    <a:off x="10251015" y="6055292"/>
                    <a:ext cx="922368" cy="41200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𝑤𝑎𝑡𝑒𝑟</m:t>
                              </m:r>
                            </m:sub>
                            <m:sup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𝑑𝑒𝑚𝑖𝑛</m:t>
                              </m:r>
                            </m:sup>
                          </m:sSubSup>
                        </m:oMath>
                      </m:oMathPara>
                    </a14:m>
                    <a:endParaRPr lang="fr-FR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37" name="Rectangle 136">
                    <a:extLst>
                      <a:ext uri="{FF2B5EF4-FFF2-40B4-BE49-F238E27FC236}">
                        <a16:creationId xmlns:a16="http://schemas.microsoft.com/office/drawing/2014/main" id="{723E3026-1FBA-C278-6FFD-EC36BE6FB5D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51015" y="6055292"/>
                    <a:ext cx="922368" cy="412001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51" name="Groupe 150">
            <a:extLst>
              <a:ext uri="{FF2B5EF4-FFF2-40B4-BE49-F238E27FC236}">
                <a16:creationId xmlns:a16="http://schemas.microsoft.com/office/drawing/2014/main" id="{8F3B5515-76F3-356F-C971-B797D29DF075}"/>
              </a:ext>
            </a:extLst>
          </p:cNvPr>
          <p:cNvGrpSpPr/>
          <p:nvPr/>
        </p:nvGrpSpPr>
        <p:grpSpPr>
          <a:xfrm>
            <a:off x="6427358" y="4358373"/>
            <a:ext cx="2037296" cy="337733"/>
            <a:chOff x="6427358" y="4208904"/>
            <a:chExt cx="2037296" cy="337733"/>
          </a:xfrm>
        </p:grpSpPr>
        <p:cxnSp>
          <p:nvCxnSpPr>
            <p:cNvPr id="142" name="Connecteur droit avec flèche 141">
              <a:extLst>
                <a:ext uri="{FF2B5EF4-FFF2-40B4-BE49-F238E27FC236}">
                  <a16:creationId xmlns:a16="http://schemas.microsoft.com/office/drawing/2014/main" id="{2FB9EBA9-2187-E452-2FDE-D43A707810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95964" y="4546637"/>
              <a:ext cx="432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necteur droit avec flèche 143">
              <a:extLst>
                <a:ext uri="{FF2B5EF4-FFF2-40B4-BE49-F238E27FC236}">
                  <a16:creationId xmlns:a16="http://schemas.microsoft.com/office/drawing/2014/main" id="{D1C907D4-EF66-A8C9-6730-59048054AEB9}"/>
                </a:ext>
              </a:extLst>
            </p:cNvPr>
            <p:cNvCxnSpPr>
              <a:cxnSpLocks/>
            </p:cNvCxnSpPr>
            <p:nvPr/>
          </p:nvCxnSpPr>
          <p:spPr>
            <a:xfrm>
              <a:off x="6427358" y="4546637"/>
              <a:ext cx="432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E89DAE67-1D15-2F71-4404-74DC2FC9411E}"/>
                </a:ext>
              </a:extLst>
            </p:cNvPr>
            <p:cNvSpPr txBox="1"/>
            <p:nvPr/>
          </p:nvSpPr>
          <p:spPr>
            <a:xfrm>
              <a:off x="7489097" y="4208904"/>
              <a:ext cx="9755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Ø 6 mm </a:t>
              </a:r>
            </a:p>
          </p:txBody>
        </p:sp>
      </p:grpSp>
      <p:grpSp>
        <p:nvGrpSpPr>
          <p:cNvPr id="175" name="Groupe 174">
            <a:extLst>
              <a:ext uri="{FF2B5EF4-FFF2-40B4-BE49-F238E27FC236}">
                <a16:creationId xmlns:a16="http://schemas.microsoft.com/office/drawing/2014/main" id="{11041E3D-A86C-1189-83DE-1E7B6CB855A6}"/>
              </a:ext>
            </a:extLst>
          </p:cNvPr>
          <p:cNvGrpSpPr/>
          <p:nvPr/>
        </p:nvGrpSpPr>
        <p:grpSpPr>
          <a:xfrm>
            <a:off x="7083021" y="3050439"/>
            <a:ext cx="262712" cy="1186869"/>
            <a:chOff x="6976341" y="3058059"/>
            <a:chExt cx="262712" cy="1186869"/>
          </a:xfrm>
        </p:grpSpPr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A73A9F05-4109-7DE9-D595-D69082BF61A2}"/>
                </a:ext>
              </a:extLst>
            </p:cNvPr>
            <p:cNvSpPr/>
            <p:nvPr/>
          </p:nvSpPr>
          <p:spPr>
            <a:xfrm flipH="1">
              <a:off x="6976341" y="3058059"/>
              <a:ext cx="255092" cy="1179249"/>
            </a:xfrm>
            <a:custGeom>
              <a:avLst/>
              <a:gdLst>
                <a:gd name="connsiteX0" fmla="*/ 1402261 w 1402261"/>
                <a:gd name="connsiteY0" fmla="*/ 0 h 1195754"/>
                <a:gd name="connsiteX1" fmla="*/ 188922 w 1402261"/>
                <a:gd name="connsiteY1" fmla="*/ 228600 h 1195754"/>
                <a:gd name="connsiteX2" fmla="*/ 21868 w 1402261"/>
                <a:gd name="connsiteY2" fmla="*/ 1195754 h 1195754"/>
                <a:gd name="connsiteX0" fmla="*/ 1389906 w 1389906"/>
                <a:gd name="connsiteY0" fmla="*/ 0 h 1195754"/>
                <a:gd name="connsiteX1" fmla="*/ 246905 w 1389906"/>
                <a:gd name="connsiteY1" fmla="*/ 281354 h 1195754"/>
                <a:gd name="connsiteX2" fmla="*/ 9513 w 1389906"/>
                <a:gd name="connsiteY2" fmla="*/ 1195754 h 1195754"/>
                <a:gd name="connsiteX0" fmla="*/ 2119668 w 2119668"/>
                <a:gd name="connsiteY0" fmla="*/ 0 h 1195754"/>
                <a:gd name="connsiteX1" fmla="*/ 246905 w 2119668"/>
                <a:gd name="connsiteY1" fmla="*/ 281354 h 1195754"/>
                <a:gd name="connsiteX2" fmla="*/ 9513 w 2119668"/>
                <a:gd name="connsiteY2" fmla="*/ 1195754 h 1195754"/>
                <a:gd name="connsiteX0" fmla="*/ 2119668 w 2119668"/>
                <a:gd name="connsiteY0" fmla="*/ 0 h 1195754"/>
                <a:gd name="connsiteX1" fmla="*/ 246905 w 2119668"/>
                <a:gd name="connsiteY1" fmla="*/ 281354 h 1195754"/>
                <a:gd name="connsiteX2" fmla="*/ 9513 w 2119668"/>
                <a:gd name="connsiteY2" fmla="*/ 1195754 h 1195754"/>
                <a:gd name="connsiteX0" fmla="*/ 1346861 w 1346861"/>
                <a:gd name="connsiteY0" fmla="*/ 0 h 1334217"/>
                <a:gd name="connsiteX1" fmla="*/ 246905 w 1346861"/>
                <a:gd name="connsiteY1" fmla="*/ 419817 h 1334217"/>
                <a:gd name="connsiteX2" fmla="*/ 9513 w 1346861"/>
                <a:gd name="connsiteY2" fmla="*/ 1334217 h 1334217"/>
                <a:gd name="connsiteX0" fmla="*/ 1346861 w 1346861"/>
                <a:gd name="connsiteY0" fmla="*/ 0 h 1334217"/>
                <a:gd name="connsiteX1" fmla="*/ 246905 w 1346861"/>
                <a:gd name="connsiteY1" fmla="*/ 419817 h 1334217"/>
                <a:gd name="connsiteX2" fmla="*/ 9513 w 1346861"/>
                <a:gd name="connsiteY2" fmla="*/ 1334217 h 1334217"/>
                <a:gd name="connsiteX0" fmla="*/ 1354966 w 1354966"/>
                <a:gd name="connsiteY0" fmla="*/ 0 h 1334217"/>
                <a:gd name="connsiteX1" fmla="*/ 201713 w 1354966"/>
                <a:gd name="connsiteY1" fmla="*/ 589050 h 1334217"/>
                <a:gd name="connsiteX2" fmla="*/ 17618 w 1354966"/>
                <a:gd name="connsiteY2" fmla="*/ 1334217 h 1334217"/>
                <a:gd name="connsiteX0" fmla="*/ 1061832 w 1061832"/>
                <a:gd name="connsiteY0" fmla="*/ 0 h 1364987"/>
                <a:gd name="connsiteX1" fmla="*/ 201713 w 1061832"/>
                <a:gd name="connsiteY1" fmla="*/ 619820 h 1364987"/>
                <a:gd name="connsiteX2" fmla="*/ 17618 w 1061832"/>
                <a:gd name="connsiteY2" fmla="*/ 1364987 h 1364987"/>
                <a:gd name="connsiteX0" fmla="*/ 1061832 w 1061832"/>
                <a:gd name="connsiteY0" fmla="*/ 0 h 1364987"/>
                <a:gd name="connsiteX1" fmla="*/ 201713 w 1061832"/>
                <a:gd name="connsiteY1" fmla="*/ 619820 h 1364987"/>
                <a:gd name="connsiteX2" fmla="*/ 17618 w 1061832"/>
                <a:gd name="connsiteY2" fmla="*/ 1364987 h 1364987"/>
                <a:gd name="connsiteX0" fmla="*/ 1061832 w 1061832"/>
                <a:gd name="connsiteY0" fmla="*/ 0 h 1457296"/>
                <a:gd name="connsiteX1" fmla="*/ 201713 w 1061832"/>
                <a:gd name="connsiteY1" fmla="*/ 712129 h 1457296"/>
                <a:gd name="connsiteX2" fmla="*/ 17618 w 1061832"/>
                <a:gd name="connsiteY2" fmla="*/ 1457296 h 1457296"/>
                <a:gd name="connsiteX0" fmla="*/ 1115129 w 1115129"/>
                <a:gd name="connsiteY0" fmla="*/ 0 h 1488066"/>
                <a:gd name="connsiteX1" fmla="*/ 201713 w 1115129"/>
                <a:gd name="connsiteY1" fmla="*/ 742899 h 1488066"/>
                <a:gd name="connsiteX2" fmla="*/ 17618 w 1115129"/>
                <a:gd name="connsiteY2" fmla="*/ 1488066 h 148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5129" h="1488066">
                  <a:moveTo>
                    <a:pt x="1115129" y="0"/>
                  </a:moveTo>
                  <a:cubicBezTo>
                    <a:pt x="1108869" y="530044"/>
                    <a:pt x="431779" y="543607"/>
                    <a:pt x="201713" y="742899"/>
                  </a:cubicBezTo>
                  <a:cubicBezTo>
                    <a:pt x="-28353" y="942191"/>
                    <a:pt x="-13888" y="1104135"/>
                    <a:pt x="17618" y="1488066"/>
                  </a:cubicBezTo>
                </a:path>
              </a:pathLst>
            </a:custGeom>
            <a:noFill/>
            <a:ln w="317500">
              <a:solidFill>
                <a:srgbClr val="00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DABDE6A0-F2EE-6284-34E4-7C3D2EE8E88C}"/>
                </a:ext>
              </a:extLst>
            </p:cNvPr>
            <p:cNvSpPr/>
            <p:nvPr/>
          </p:nvSpPr>
          <p:spPr>
            <a:xfrm flipH="1">
              <a:off x="6983961" y="3065679"/>
              <a:ext cx="255092" cy="1179249"/>
            </a:xfrm>
            <a:custGeom>
              <a:avLst/>
              <a:gdLst>
                <a:gd name="connsiteX0" fmla="*/ 1402261 w 1402261"/>
                <a:gd name="connsiteY0" fmla="*/ 0 h 1195754"/>
                <a:gd name="connsiteX1" fmla="*/ 188922 w 1402261"/>
                <a:gd name="connsiteY1" fmla="*/ 228600 h 1195754"/>
                <a:gd name="connsiteX2" fmla="*/ 21868 w 1402261"/>
                <a:gd name="connsiteY2" fmla="*/ 1195754 h 1195754"/>
                <a:gd name="connsiteX0" fmla="*/ 1389906 w 1389906"/>
                <a:gd name="connsiteY0" fmla="*/ 0 h 1195754"/>
                <a:gd name="connsiteX1" fmla="*/ 246905 w 1389906"/>
                <a:gd name="connsiteY1" fmla="*/ 281354 h 1195754"/>
                <a:gd name="connsiteX2" fmla="*/ 9513 w 1389906"/>
                <a:gd name="connsiteY2" fmla="*/ 1195754 h 1195754"/>
                <a:gd name="connsiteX0" fmla="*/ 2119668 w 2119668"/>
                <a:gd name="connsiteY0" fmla="*/ 0 h 1195754"/>
                <a:gd name="connsiteX1" fmla="*/ 246905 w 2119668"/>
                <a:gd name="connsiteY1" fmla="*/ 281354 h 1195754"/>
                <a:gd name="connsiteX2" fmla="*/ 9513 w 2119668"/>
                <a:gd name="connsiteY2" fmla="*/ 1195754 h 1195754"/>
                <a:gd name="connsiteX0" fmla="*/ 2119668 w 2119668"/>
                <a:gd name="connsiteY0" fmla="*/ 0 h 1195754"/>
                <a:gd name="connsiteX1" fmla="*/ 246905 w 2119668"/>
                <a:gd name="connsiteY1" fmla="*/ 281354 h 1195754"/>
                <a:gd name="connsiteX2" fmla="*/ 9513 w 2119668"/>
                <a:gd name="connsiteY2" fmla="*/ 1195754 h 1195754"/>
                <a:gd name="connsiteX0" fmla="*/ 1346861 w 1346861"/>
                <a:gd name="connsiteY0" fmla="*/ 0 h 1334217"/>
                <a:gd name="connsiteX1" fmla="*/ 246905 w 1346861"/>
                <a:gd name="connsiteY1" fmla="*/ 419817 h 1334217"/>
                <a:gd name="connsiteX2" fmla="*/ 9513 w 1346861"/>
                <a:gd name="connsiteY2" fmla="*/ 1334217 h 1334217"/>
                <a:gd name="connsiteX0" fmla="*/ 1346861 w 1346861"/>
                <a:gd name="connsiteY0" fmla="*/ 0 h 1334217"/>
                <a:gd name="connsiteX1" fmla="*/ 246905 w 1346861"/>
                <a:gd name="connsiteY1" fmla="*/ 419817 h 1334217"/>
                <a:gd name="connsiteX2" fmla="*/ 9513 w 1346861"/>
                <a:gd name="connsiteY2" fmla="*/ 1334217 h 1334217"/>
                <a:gd name="connsiteX0" fmla="*/ 1354966 w 1354966"/>
                <a:gd name="connsiteY0" fmla="*/ 0 h 1334217"/>
                <a:gd name="connsiteX1" fmla="*/ 201713 w 1354966"/>
                <a:gd name="connsiteY1" fmla="*/ 589050 h 1334217"/>
                <a:gd name="connsiteX2" fmla="*/ 17618 w 1354966"/>
                <a:gd name="connsiteY2" fmla="*/ 1334217 h 1334217"/>
                <a:gd name="connsiteX0" fmla="*/ 1061832 w 1061832"/>
                <a:gd name="connsiteY0" fmla="*/ 0 h 1364987"/>
                <a:gd name="connsiteX1" fmla="*/ 201713 w 1061832"/>
                <a:gd name="connsiteY1" fmla="*/ 619820 h 1364987"/>
                <a:gd name="connsiteX2" fmla="*/ 17618 w 1061832"/>
                <a:gd name="connsiteY2" fmla="*/ 1364987 h 1364987"/>
                <a:gd name="connsiteX0" fmla="*/ 1061832 w 1061832"/>
                <a:gd name="connsiteY0" fmla="*/ 0 h 1364987"/>
                <a:gd name="connsiteX1" fmla="*/ 201713 w 1061832"/>
                <a:gd name="connsiteY1" fmla="*/ 619820 h 1364987"/>
                <a:gd name="connsiteX2" fmla="*/ 17618 w 1061832"/>
                <a:gd name="connsiteY2" fmla="*/ 1364987 h 1364987"/>
                <a:gd name="connsiteX0" fmla="*/ 1061832 w 1061832"/>
                <a:gd name="connsiteY0" fmla="*/ 0 h 1457296"/>
                <a:gd name="connsiteX1" fmla="*/ 201713 w 1061832"/>
                <a:gd name="connsiteY1" fmla="*/ 712129 h 1457296"/>
                <a:gd name="connsiteX2" fmla="*/ 17618 w 1061832"/>
                <a:gd name="connsiteY2" fmla="*/ 1457296 h 1457296"/>
                <a:gd name="connsiteX0" fmla="*/ 1115129 w 1115129"/>
                <a:gd name="connsiteY0" fmla="*/ 0 h 1488066"/>
                <a:gd name="connsiteX1" fmla="*/ 201713 w 1115129"/>
                <a:gd name="connsiteY1" fmla="*/ 742899 h 1488066"/>
                <a:gd name="connsiteX2" fmla="*/ 17618 w 1115129"/>
                <a:gd name="connsiteY2" fmla="*/ 1488066 h 148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5129" h="1488066">
                  <a:moveTo>
                    <a:pt x="1115129" y="0"/>
                  </a:moveTo>
                  <a:cubicBezTo>
                    <a:pt x="1108869" y="530044"/>
                    <a:pt x="431779" y="543607"/>
                    <a:pt x="201713" y="742899"/>
                  </a:cubicBezTo>
                  <a:cubicBezTo>
                    <a:pt x="-28353" y="942191"/>
                    <a:pt x="-13888" y="1104135"/>
                    <a:pt x="17618" y="1488066"/>
                  </a:cubicBezTo>
                </a:path>
              </a:pathLst>
            </a:cu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3" name="Groupe 152">
            <a:extLst>
              <a:ext uri="{FF2B5EF4-FFF2-40B4-BE49-F238E27FC236}">
                <a16:creationId xmlns:a16="http://schemas.microsoft.com/office/drawing/2014/main" id="{F03DD257-BD31-0317-4C04-A0DA532978FD}"/>
              </a:ext>
            </a:extLst>
          </p:cNvPr>
          <p:cNvGrpSpPr/>
          <p:nvPr/>
        </p:nvGrpSpPr>
        <p:grpSpPr>
          <a:xfrm>
            <a:off x="7597140" y="4893709"/>
            <a:ext cx="2663997" cy="1646091"/>
            <a:chOff x="7403710" y="4893709"/>
            <a:chExt cx="2663997" cy="1646091"/>
          </a:xfrm>
        </p:grpSpPr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C9A6FC73-97C4-7B6D-5579-35A4C7706F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63995" y="5869750"/>
              <a:ext cx="720000" cy="106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756678D8-3EDA-A1BD-B41E-1DDDDC34DD35}"/>
                </a:ext>
              </a:extLst>
            </p:cNvPr>
            <p:cNvCxnSpPr>
              <a:cxnSpLocks/>
            </p:cNvCxnSpPr>
            <p:nvPr/>
          </p:nvCxnSpPr>
          <p:spPr>
            <a:xfrm>
              <a:off x="7403710" y="5489220"/>
              <a:ext cx="55225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3A5FB0-B944-2C94-39EC-77616444C375}"/>
                </a:ext>
              </a:extLst>
            </p:cNvPr>
            <p:cNvSpPr/>
            <p:nvPr/>
          </p:nvSpPr>
          <p:spPr>
            <a:xfrm>
              <a:off x="8252008" y="4893709"/>
              <a:ext cx="1081505" cy="444397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9A51A9B6-BE67-BC99-BF4A-98EAA34BEA43}"/>
                </a:ext>
              </a:extLst>
            </p:cNvPr>
            <p:cNvCxnSpPr>
              <a:cxnSpLocks/>
            </p:cNvCxnSpPr>
            <p:nvPr/>
          </p:nvCxnSpPr>
          <p:spPr>
            <a:xfrm>
              <a:off x="9621651" y="5491709"/>
              <a:ext cx="288000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0A6980FB-A104-DAB3-54E0-DE860ADA8817}"/>
                </a:ext>
              </a:extLst>
            </p:cNvPr>
            <p:cNvCxnSpPr>
              <a:cxnSpLocks/>
            </p:cNvCxnSpPr>
            <p:nvPr/>
          </p:nvCxnSpPr>
          <p:spPr>
            <a:xfrm>
              <a:off x="7966600" y="5116734"/>
              <a:ext cx="0" cy="753549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209D2C68-ED97-791B-CFF7-88A73EDDC267}"/>
                </a:ext>
              </a:extLst>
            </p:cNvPr>
            <p:cNvCxnSpPr>
              <a:cxnSpLocks/>
            </p:cNvCxnSpPr>
            <p:nvPr/>
          </p:nvCxnSpPr>
          <p:spPr>
            <a:xfrm>
              <a:off x="7966600" y="5117755"/>
              <a:ext cx="288000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BFB3B699-E0BC-CC80-2C33-B483BF6BB53C}"/>
                </a:ext>
              </a:extLst>
            </p:cNvPr>
            <p:cNvCxnSpPr>
              <a:cxnSpLocks/>
            </p:cNvCxnSpPr>
            <p:nvPr/>
          </p:nvCxnSpPr>
          <p:spPr>
            <a:xfrm>
              <a:off x="9620466" y="5128926"/>
              <a:ext cx="2" cy="75884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FCA1A9B4-C4E2-6646-16F9-C6D76D5DD3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27416" y="5128097"/>
              <a:ext cx="288000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4E9B43CE-DAC5-C305-A22D-8CF39DE01656}"/>
                </a:ext>
              </a:extLst>
            </p:cNvPr>
            <p:cNvCxnSpPr>
              <a:cxnSpLocks/>
            </p:cNvCxnSpPr>
            <p:nvPr/>
          </p:nvCxnSpPr>
          <p:spPr>
            <a:xfrm>
              <a:off x="8912822" y="5882473"/>
              <a:ext cx="720000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A7F0C67E-C476-7D0D-B530-8B7B3ED4F4AB}"/>
                </a:ext>
              </a:extLst>
            </p:cNvPr>
            <p:cNvCxnSpPr>
              <a:cxnSpLocks/>
            </p:cNvCxnSpPr>
            <p:nvPr/>
          </p:nvCxnSpPr>
          <p:spPr>
            <a:xfrm>
              <a:off x="8688005" y="5610177"/>
              <a:ext cx="0" cy="532399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8B4C4F03-77FC-A615-9976-34DEA0E85118}"/>
                </a:ext>
              </a:extLst>
            </p:cNvPr>
            <p:cNvCxnSpPr>
              <a:cxnSpLocks/>
            </p:cNvCxnSpPr>
            <p:nvPr/>
          </p:nvCxnSpPr>
          <p:spPr>
            <a:xfrm>
              <a:off x="8894534" y="5610177"/>
              <a:ext cx="0" cy="532399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3E9AB660-28CE-FA63-A446-45426B774F43}"/>
                </a:ext>
              </a:extLst>
            </p:cNvPr>
            <p:cNvSpPr txBox="1"/>
            <p:nvPr/>
          </p:nvSpPr>
          <p:spPr>
            <a:xfrm>
              <a:off x="8599534" y="6052260"/>
              <a:ext cx="377809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</a:p>
          </p:txBody>
        </p:sp>
        <p:grpSp>
          <p:nvGrpSpPr>
            <p:cNvPr id="88" name="Groupe 87">
              <a:extLst>
                <a:ext uri="{FF2B5EF4-FFF2-40B4-BE49-F238E27FC236}">
                  <a16:creationId xmlns:a16="http://schemas.microsoft.com/office/drawing/2014/main" id="{CBE784B5-0042-5DDB-ABDC-899E4BB1D9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684987" y="5498865"/>
              <a:ext cx="382720" cy="1040935"/>
              <a:chOff x="9059094" y="6401907"/>
              <a:chExt cx="295298" cy="803153"/>
            </a:xfrm>
          </p:grpSpPr>
          <p:cxnSp>
            <p:nvCxnSpPr>
              <p:cNvPr id="64" name="Connecteur droit 63">
                <a:extLst>
                  <a:ext uri="{FF2B5EF4-FFF2-40B4-BE49-F238E27FC236}">
                    <a16:creationId xmlns:a16="http://schemas.microsoft.com/office/drawing/2014/main" id="{50AF6DE4-DBCE-9B63-E6CC-A5758AFEFC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25015" y="6401907"/>
                <a:ext cx="0" cy="694412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5" name="Groupe 64">
                <a:extLst>
                  <a:ext uri="{FF2B5EF4-FFF2-40B4-BE49-F238E27FC236}">
                    <a16:creationId xmlns:a16="http://schemas.microsoft.com/office/drawing/2014/main" id="{A739B1B6-6317-C1FA-58E8-FAC67FAD6EB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059094" y="7097060"/>
                <a:ext cx="295298" cy="108000"/>
                <a:chOff x="11789066" y="2724173"/>
                <a:chExt cx="196865" cy="71900"/>
              </a:xfrm>
            </p:grpSpPr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5D77F637-DB83-966A-0348-D6FA2643B1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823931" y="2724173"/>
                  <a:ext cx="162000" cy="0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92A90C04-FF7B-A846-C5ED-D1645CA891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789066" y="2727470"/>
                  <a:ext cx="67079" cy="68603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id="{062A4C31-D271-5C43-2134-2B40E0F57D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842101" y="2725366"/>
                  <a:ext cx="67079" cy="68603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Connecteur droit 86">
                  <a:extLst>
                    <a:ext uri="{FF2B5EF4-FFF2-40B4-BE49-F238E27FC236}">
                      <a16:creationId xmlns:a16="http://schemas.microsoft.com/office/drawing/2014/main" id="{B99EE46F-2DBA-0895-93D7-49FB9FC3F3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894026" y="2727470"/>
                  <a:ext cx="67079" cy="68603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88" name="Groupe 187">
            <a:extLst>
              <a:ext uri="{FF2B5EF4-FFF2-40B4-BE49-F238E27FC236}">
                <a16:creationId xmlns:a16="http://schemas.microsoft.com/office/drawing/2014/main" id="{A9C35D19-A093-689D-DB4C-C8D30971CA95}"/>
              </a:ext>
            </a:extLst>
          </p:cNvPr>
          <p:cNvGrpSpPr/>
          <p:nvPr/>
        </p:nvGrpSpPr>
        <p:grpSpPr>
          <a:xfrm>
            <a:off x="2422118" y="1072599"/>
            <a:ext cx="4410083" cy="584463"/>
            <a:chOff x="2422118" y="1072599"/>
            <a:chExt cx="4410083" cy="584463"/>
          </a:xfrm>
        </p:grpSpPr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6DF0D3AD-E651-231F-4047-D73EC875CCBC}"/>
                </a:ext>
              </a:extLst>
            </p:cNvPr>
            <p:cNvSpPr/>
            <p:nvPr/>
          </p:nvSpPr>
          <p:spPr>
            <a:xfrm>
              <a:off x="2422118" y="1072599"/>
              <a:ext cx="4404270" cy="584463"/>
            </a:xfrm>
            <a:custGeom>
              <a:avLst/>
              <a:gdLst>
                <a:gd name="connsiteX0" fmla="*/ 4201160 w 4201160"/>
                <a:gd name="connsiteY0" fmla="*/ 518531 h 742051"/>
                <a:gd name="connsiteX1" fmla="*/ 3830320 w 4201160"/>
                <a:gd name="connsiteY1" fmla="*/ 152771 h 742051"/>
                <a:gd name="connsiteX2" fmla="*/ 2753360 w 4201160"/>
                <a:gd name="connsiteY2" fmla="*/ 477891 h 742051"/>
                <a:gd name="connsiteX3" fmla="*/ 1524000 w 4201160"/>
                <a:gd name="connsiteY3" fmla="*/ 162931 h 742051"/>
                <a:gd name="connsiteX4" fmla="*/ 411480 w 4201160"/>
                <a:gd name="connsiteY4" fmla="*/ 30851 h 742051"/>
                <a:gd name="connsiteX5" fmla="*/ 0 w 4201160"/>
                <a:gd name="connsiteY5" fmla="*/ 742051 h 742051"/>
                <a:gd name="connsiteX6" fmla="*/ 0 w 4201160"/>
                <a:gd name="connsiteY6" fmla="*/ 742051 h 742051"/>
                <a:gd name="connsiteX0" fmla="*/ 4201160 w 4201160"/>
                <a:gd name="connsiteY0" fmla="*/ 518531 h 742051"/>
                <a:gd name="connsiteX1" fmla="*/ 3830320 w 4201160"/>
                <a:gd name="connsiteY1" fmla="*/ 152771 h 742051"/>
                <a:gd name="connsiteX2" fmla="*/ 2753360 w 4201160"/>
                <a:gd name="connsiteY2" fmla="*/ 477891 h 742051"/>
                <a:gd name="connsiteX3" fmla="*/ 1524000 w 4201160"/>
                <a:gd name="connsiteY3" fmla="*/ 162931 h 742051"/>
                <a:gd name="connsiteX4" fmla="*/ 411480 w 4201160"/>
                <a:gd name="connsiteY4" fmla="*/ 30851 h 742051"/>
                <a:gd name="connsiteX5" fmla="*/ 0 w 4201160"/>
                <a:gd name="connsiteY5" fmla="*/ 742051 h 742051"/>
                <a:gd name="connsiteX6" fmla="*/ 12700 w 4201160"/>
                <a:gd name="connsiteY6" fmla="*/ 376291 h 742051"/>
                <a:gd name="connsiteX0" fmla="*/ 4201160 w 4201160"/>
                <a:gd name="connsiteY0" fmla="*/ 518531 h 742051"/>
                <a:gd name="connsiteX1" fmla="*/ 3830320 w 4201160"/>
                <a:gd name="connsiteY1" fmla="*/ 152771 h 742051"/>
                <a:gd name="connsiteX2" fmla="*/ 2753360 w 4201160"/>
                <a:gd name="connsiteY2" fmla="*/ 477891 h 742051"/>
                <a:gd name="connsiteX3" fmla="*/ 1524000 w 4201160"/>
                <a:gd name="connsiteY3" fmla="*/ 162931 h 742051"/>
                <a:gd name="connsiteX4" fmla="*/ 411480 w 4201160"/>
                <a:gd name="connsiteY4" fmla="*/ 30851 h 742051"/>
                <a:gd name="connsiteX5" fmla="*/ 0 w 4201160"/>
                <a:gd name="connsiteY5" fmla="*/ 742051 h 742051"/>
                <a:gd name="connsiteX0" fmla="*/ 4183380 w 4183380"/>
                <a:gd name="connsiteY0" fmla="*/ 518703 h 744763"/>
                <a:gd name="connsiteX1" fmla="*/ 3812540 w 4183380"/>
                <a:gd name="connsiteY1" fmla="*/ 152943 h 744763"/>
                <a:gd name="connsiteX2" fmla="*/ 2735580 w 4183380"/>
                <a:gd name="connsiteY2" fmla="*/ 478063 h 744763"/>
                <a:gd name="connsiteX3" fmla="*/ 1506220 w 4183380"/>
                <a:gd name="connsiteY3" fmla="*/ 163103 h 744763"/>
                <a:gd name="connsiteX4" fmla="*/ 393700 w 4183380"/>
                <a:gd name="connsiteY4" fmla="*/ 31023 h 744763"/>
                <a:gd name="connsiteX5" fmla="*/ 0 w 4183380"/>
                <a:gd name="connsiteY5" fmla="*/ 744763 h 744763"/>
                <a:gd name="connsiteX0" fmla="*/ 4184765 w 4184765"/>
                <a:gd name="connsiteY0" fmla="*/ 505248 h 731308"/>
                <a:gd name="connsiteX1" fmla="*/ 3813925 w 4184765"/>
                <a:gd name="connsiteY1" fmla="*/ 139488 h 731308"/>
                <a:gd name="connsiteX2" fmla="*/ 2736965 w 4184765"/>
                <a:gd name="connsiteY2" fmla="*/ 464608 h 731308"/>
                <a:gd name="connsiteX3" fmla="*/ 1507605 w 4184765"/>
                <a:gd name="connsiteY3" fmla="*/ 149648 h 731308"/>
                <a:gd name="connsiteX4" fmla="*/ 219825 w 4184765"/>
                <a:gd name="connsiteY4" fmla="*/ 32808 h 731308"/>
                <a:gd name="connsiteX5" fmla="*/ 1385 w 4184765"/>
                <a:gd name="connsiteY5" fmla="*/ 731308 h 731308"/>
                <a:gd name="connsiteX0" fmla="*/ 4236880 w 4236880"/>
                <a:gd name="connsiteY0" fmla="*/ 509494 h 735554"/>
                <a:gd name="connsiteX1" fmla="*/ 3866040 w 4236880"/>
                <a:gd name="connsiteY1" fmla="*/ 143734 h 735554"/>
                <a:gd name="connsiteX2" fmla="*/ 2789080 w 4236880"/>
                <a:gd name="connsiteY2" fmla="*/ 468854 h 735554"/>
                <a:gd name="connsiteX3" fmla="*/ 1559720 w 4236880"/>
                <a:gd name="connsiteY3" fmla="*/ 153894 h 735554"/>
                <a:gd name="connsiteX4" fmla="*/ 271940 w 4236880"/>
                <a:gd name="connsiteY4" fmla="*/ 37054 h 735554"/>
                <a:gd name="connsiteX5" fmla="*/ 53500 w 4236880"/>
                <a:gd name="connsiteY5" fmla="*/ 735554 h 735554"/>
                <a:gd name="connsiteX0" fmla="*/ 4184063 w 4184063"/>
                <a:gd name="connsiteY0" fmla="*/ 550093 h 776153"/>
                <a:gd name="connsiteX1" fmla="*/ 3813223 w 4184063"/>
                <a:gd name="connsiteY1" fmla="*/ 184333 h 776153"/>
                <a:gd name="connsiteX2" fmla="*/ 2736263 w 4184063"/>
                <a:gd name="connsiteY2" fmla="*/ 509453 h 776153"/>
                <a:gd name="connsiteX3" fmla="*/ 1506903 w 4184063"/>
                <a:gd name="connsiteY3" fmla="*/ 194493 h 776153"/>
                <a:gd name="connsiteX4" fmla="*/ 399463 w 4184063"/>
                <a:gd name="connsiteY4" fmla="*/ 31933 h 776153"/>
                <a:gd name="connsiteX5" fmla="*/ 683 w 4184063"/>
                <a:gd name="connsiteY5" fmla="*/ 776153 h 776153"/>
                <a:gd name="connsiteX0" fmla="*/ 4184063 w 4184063"/>
                <a:gd name="connsiteY0" fmla="*/ 558513 h 784573"/>
                <a:gd name="connsiteX1" fmla="*/ 3813223 w 4184063"/>
                <a:gd name="connsiteY1" fmla="*/ 192753 h 784573"/>
                <a:gd name="connsiteX2" fmla="*/ 2736263 w 4184063"/>
                <a:gd name="connsiteY2" fmla="*/ 517873 h 784573"/>
                <a:gd name="connsiteX3" fmla="*/ 1506903 w 4184063"/>
                <a:gd name="connsiteY3" fmla="*/ 202913 h 784573"/>
                <a:gd name="connsiteX4" fmla="*/ 399463 w 4184063"/>
                <a:gd name="connsiteY4" fmla="*/ 40353 h 784573"/>
                <a:gd name="connsiteX5" fmla="*/ 683 w 4184063"/>
                <a:gd name="connsiteY5" fmla="*/ 784573 h 784573"/>
                <a:gd name="connsiteX0" fmla="*/ 4183398 w 4183398"/>
                <a:gd name="connsiteY0" fmla="*/ 634572 h 860632"/>
                <a:gd name="connsiteX1" fmla="*/ 3812558 w 4183398"/>
                <a:gd name="connsiteY1" fmla="*/ 268812 h 860632"/>
                <a:gd name="connsiteX2" fmla="*/ 2735598 w 4183398"/>
                <a:gd name="connsiteY2" fmla="*/ 593932 h 860632"/>
                <a:gd name="connsiteX3" fmla="*/ 1506238 w 4183398"/>
                <a:gd name="connsiteY3" fmla="*/ 278972 h 860632"/>
                <a:gd name="connsiteX4" fmla="*/ 424198 w 4183398"/>
                <a:gd name="connsiteY4" fmla="*/ 24972 h 860632"/>
                <a:gd name="connsiteX5" fmla="*/ 18 w 4183398"/>
                <a:gd name="connsiteY5" fmla="*/ 860632 h 860632"/>
                <a:gd name="connsiteX0" fmla="*/ 4183380 w 4183380"/>
                <a:gd name="connsiteY0" fmla="*/ 638120 h 864180"/>
                <a:gd name="connsiteX1" fmla="*/ 3812540 w 4183380"/>
                <a:gd name="connsiteY1" fmla="*/ 272360 h 864180"/>
                <a:gd name="connsiteX2" fmla="*/ 2735580 w 4183380"/>
                <a:gd name="connsiteY2" fmla="*/ 597480 h 864180"/>
                <a:gd name="connsiteX3" fmla="*/ 1684020 w 4183380"/>
                <a:gd name="connsiteY3" fmla="*/ 231720 h 864180"/>
                <a:gd name="connsiteX4" fmla="*/ 424180 w 4183380"/>
                <a:gd name="connsiteY4" fmla="*/ 28520 h 864180"/>
                <a:gd name="connsiteX5" fmla="*/ 0 w 4183380"/>
                <a:gd name="connsiteY5" fmla="*/ 864180 h 864180"/>
                <a:gd name="connsiteX0" fmla="*/ 4183380 w 4183380"/>
                <a:gd name="connsiteY0" fmla="*/ 656048 h 882108"/>
                <a:gd name="connsiteX1" fmla="*/ 3812540 w 4183380"/>
                <a:gd name="connsiteY1" fmla="*/ 290288 h 882108"/>
                <a:gd name="connsiteX2" fmla="*/ 2735580 w 4183380"/>
                <a:gd name="connsiteY2" fmla="*/ 615408 h 882108"/>
                <a:gd name="connsiteX3" fmla="*/ 1684020 w 4183380"/>
                <a:gd name="connsiteY3" fmla="*/ 249648 h 882108"/>
                <a:gd name="connsiteX4" fmla="*/ 424180 w 4183380"/>
                <a:gd name="connsiteY4" fmla="*/ 46448 h 882108"/>
                <a:gd name="connsiteX5" fmla="*/ 0 w 4183380"/>
                <a:gd name="connsiteY5" fmla="*/ 882108 h 882108"/>
                <a:gd name="connsiteX0" fmla="*/ 4183380 w 4183380"/>
                <a:gd name="connsiteY0" fmla="*/ 669098 h 895158"/>
                <a:gd name="connsiteX1" fmla="*/ 3812540 w 4183380"/>
                <a:gd name="connsiteY1" fmla="*/ 303338 h 895158"/>
                <a:gd name="connsiteX2" fmla="*/ 2735580 w 4183380"/>
                <a:gd name="connsiteY2" fmla="*/ 628458 h 895158"/>
                <a:gd name="connsiteX3" fmla="*/ 1684020 w 4183380"/>
                <a:gd name="connsiteY3" fmla="*/ 262698 h 895158"/>
                <a:gd name="connsiteX4" fmla="*/ 424180 w 4183380"/>
                <a:gd name="connsiteY4" fmla="*/ 59498 h 895158"/>
                <a:gd name="connsiteX5" fmla="*/ 0 w 4183380"/>
                <a:gd name="connsiteY5" fmla="*/ 895158 h 895158"/>
                <a:gd name="connsiteX0" fmla="*/ 4183380 w 4183380"/>
                <a:gd name="connsiteY0" fmla="*/ 637682 h 863742"/>
                <a:gd name="connsiteX1" fmla="*/ 3812540 w 4183380"/>
                <a:gd name="connsiteY1" fmla="*/ 271922 h 863742"/>
                <a:gd name="connsiteX2" fmla="*/ 2740660 w 4183380"/>
                <a:gd name="connsiteY2" fmla="*/ 566562 h 863742"/>
                <a:gd name="connsiteX3" fmla="*/ 1684020 w 4183380"/>
                <a:gd name="connsiteY3" fmla="*/ 231282 h 863742"/>
                <a:gd name="connsiteX4" fmla="*/ 424180 w 4183380"/>
                <a:gd name="connsiteY4" fmla="*/ 28082 h 863742"/>
                <a:gd name="connsiteX5" fmla="*/ 0 w 4183380"/>
                <a:gd name="connsiteY5" fmla="*/ 863742 h 863742"/>
                <a:gd name="connsiteX0" fmla="*/ 4183380 w 4183380"/>
                <a:gd name="connsiteY0" fmla="*/ 655120 h 881180"/>
                <a:gd name="connsiteX1" fmla="*/ 3812540 w 4183380"/>
                <a:gd name="connsiteY1" fmla="*/ 289360 h 881180"/>
                <a:gd name="connsiteX2" fmla="*/ 2740660 w 4183380"/>
                <a:gd name="connsiteY2" fmla="*/ 584000 h 881180"/>
                <a:gd name="connsiteX3" fmla="*/ 1684020 w 4183380"/>
                <a:gd name="connsiteY3" fmla="*/ 248720 h 881180"/>
                <a:gd name="connsiteX4" fmla="*/ 424180 w 4183380"/>
                <a:gd name="connsiteY4" fmla="*/ 45520 h 881180"/>
                <a:gd name="connsiteX5" fmla="*/ 0 w 4183380"/>
                <a:gd name="connsiteY5" fmla="*/ 881180 h 881180"/>
                <a:gd name="connsiteX0" fmla="*/ 4183380 w 4183380"/>
                <a:gd name="connsiteY0" fmla="*/ 676935 h 902995"/>
                <a:gd name="connsiteX1" fmla="*/ 3812540 w 4183380"/>
                <a:gd name="connsiteY1" fmla="*/ 311175 h 902995"/>
                <a:gd name="connsiteX2" fmla="*/ 2740660 w 4183380"/>
                <a:gd name="connsiteY2" fmla="*/ 605815 h 902995"/>
                <a:gd name="connsiteX3" fmla="*/ 1684020 w 4183380"/>
                <a:gd name="connsiteY3" fmla="*/ 270535 h 902995"/>
                <a:gd name="connsiteX4" fmla="*/ 424180 w 4183380"/>
                <a:gd name="connsiteY4" fmla="*/ 67335 h 902995"/>
                <a:gd name="connsiteX5" fmla="*/ 0 w 4183380"/>
                <a:gd name="connsiteY5" fmla="*/ 902995 h 902995"/>
                <a:gd name="connsiteX0" fmla="*/ 4163060 w 4163060"/>
                <a:gd name="connsiteY0" fmla="*/ 677306 h 908446"/>
                <a:gd name="connsiteX1" fmla="*/ 3792220 w 4163060"/>
                <a:gd name="connsiteY1" fmla="*/ 311546 h 908446"/>
                <a:gd name="connsiteX2" fmla="*/ 2720340 w 4163060"/>
                <a:gd name="connsiteY2" fmla="*/ 606186 h 908446"/>
                <a:gd name="connsiteX3" fmla="*/ 1663700 w 4163060"/>
                <a:gd name="connsiteY3" fmla="*/ 270906 h 908446"/>
                <a:gd name="connsiteX4" fmla="*/ 403860 w 4163060"/>
                <a:gd name="connsiteY4" fmla="*/ 67706 h 908446"/>
                <a:gd name="connsiteX5" fmla="*/ 0 w 4163060"/>
                <a:gd name="connsiteY5" fmla="*/ 908446 h 908446"/>
                <a:gd name="connsiteX0" fmla="*/ 4163060 w 4163060"/>
                <a:gd name="connsiteY0" fmla="*/ 710800 h 941940"/>
                <a:gd name="connsiteX1" fmla="*/ 3792220 w 4163060"/>
                <a:gd name="connsiteY1" fmla="*/ 345040 h 941940"/>
                <a:gd name="connsiteX2" fmla="*/ 2720340 w 4163060"/>
                <a:gd name="connsiteY2" fmla="*/ 639680 h 941940"/>
                <a:gd name="connsiteX3" fmla="*/ 1663700 w 4163060"/>
                <a:gd name="connsiteY3" fmla="*/ 304400 h 941940"/>
                <a:gd name="connsiteX4" fmla="*/ 403860 w 4163060"/>
                <a:gd name="connsiteY4" fmla="*/ 101200 h 941940"/>
                <a:gd name="connsiteX5" fmla="*/ 0 w 4163060"/>
                <a:gd name="connsiteY5" fmla="*/ 941940 h 941940"/>
                <a:gd name="connsiteX0" fmla="*/ 4046220 w 4046220"/>
                <a:gd name="connsiteY0" fmla="*/ 677307 h 908447"/>
                <a:gd name="connsiteX1" fmla="*/ 3675380 w 4046220"/>
                <a:gd name="connsiteY1" fmla="*/ 311547 h 908447"/>
                <a:gd name="connsiteX2" fmla="*/ 2603500 w 4046220"/>
                <a:gd name="connsiteY2" fmla="*/ 606187 h 908447"/>
                <a:gd name="connsiteX3" fmla="*/ 1546860 w 4046220"/>
                <a:gd name="connsiteY3" fmla="*/ 270907 h 908447"/>
                <a:gd name="connsiteX4" fmla="*/ 287020 w 4046220"/>
                <a:gd name="connsiteY4" fmla="*/ 67707 h 908447"/>
                <a:gd name="connsiteX5" fmla="*/ 0 w 4046220"/>
                <a:gd name="connsiteY5" fmla="*/ 908447 h 908447"/>
                <a:gd name="connsiteX0" fmla="*/ 4046220 w 4046220"/>
                <a:gd name="connsiteY0" fmla="*/ 675777 h 906917"/>
                <a:gd name="connsiteX1" fmla="*/ 3675380 w 4046220"/>
                <a:gd name="connsiteY1" fmla="*/ 310017 h 906917"/>
                <a:gd name="connsiteX2" fmla="*/ 2603500 w 4046220"/>
                <a:gd name="connsiteY2" fmla="*/ 604657 h 906917"/>
                <a:gd name="connsiteX3" fmla="*/ 1546860 w 4046220"/>
                <a:gd name="connsiteY3" fmla="*/ 269377 h 906917"/>
                <a:gd name="connsiteX4" fmla="*/ 292100 w 4046220"/>
                <a:gd name="connsiteY4" fmla="*/ 25537 h 906917"/>
                <a:gd name="connsiteX5" fmla="*/ 0 w 4046220"/>
                <a:gd name="connsiteY5" fmla="*/ 906917 h 906917"/>
                <a:gd name="connsiteX0" fmla="*/ 4046220 w 4046220"/>
                <a:gd name="connsiteY0" fmla="*/ 687724 h 918864"/>
                <a:gd name="connsiteX1" fmla="*/ 3675380 w 4046220"/>
                <a:gd name="connsiteY1" fmla="*/ 321964 h 918864"/>
                <a:gd name="connsiteX2" fmla="*/ 2603500 w 4046220"/>
                <a:gd name="connsiteY2" fmla="*/ 616604 h 918864"/>
                <a:gd name="connsiteX3" fmla="*/ 1546860 w 4046220"/>
                <a:gd name="connsiteY3" fmla="*/ 281324 h 918864"/>
                <a:gd name="connsiteX4" fmla="*/ 292100 w 4046220"/>
                <a:gd name="connsiteY4" fmla="*/ 37484 h 918864"/>
                <a:gd name="connsiteX5" fmla="*/ 0 w 4046220"/>
                <a:gd name="connsiteY5" fmla="*/ 918864 h 918864"/>
                <a:gd name="connsiteX0" fmla="*/ 4046220 w 4046220"/>
                <a:gd name="connsiteY0" fmla="*/ 695466 h 926606"/>
                <a:gd name="connsiteX1" fmla="*/ 3675380 w 4046220"/>
                <a:gd name="connsiteY1" fmla="*/ 329706 h 926606"/>
                <a:gd name="connsiteX2" fmla="*/ 2603500 w 4046220"/>
                <a:gd name="connsiteY2" fmla="*/ 624346 h 926606"/>
                <a:gd name="connsiteX3" fmla="*/ 1546860 w 4046220"/>
                <a:gd name="connsiteY3" fmla="*/ 289066 h 926606"/>
                <a:gd name="connsiteX4" fmla="*/ 292100 w 4046220"/>
                <a:gd name="connsiteY4" fmla="*/ 45226 h 926606"/>
                <a:gd name="connsiteX5" fmla="*/ 0 w 4046220"/>
                <a:gd name="connsiteY5" fmla="*/ 926606 h 926606"/>
                <a:gd name="connsiteX0" fmla="*/ 4066018 w 4066018"/>
                <a:gd name="connsiteY0" fmla="*/ 737882 h 969022"/>
                <a:gd name="connsiteX1" fmla="*/ 3695178 w 4066018"/>
                <a:gd name="connsiteY1" fmla="*/ 372122 h 969022"/>
                <a:gd name="connsiteX2" fmla="*/ 2623298 w 4066018"/>
                <a:gd name="connsiteY2" fmla="*/ 666762 h 969022"/>
                <a:gd name="connsiteX3" fmla="*/ 1566658 w 4066018"/>
                <a:gd name="connsiteY3" fmla="*/ 331482 h 969022"/>
                <a:gd name="connsiteX4" fmla="*/ 311898 w 4066018"/>
                <a:gd name="connsiteY4" fmla="*/ 87642 h 969022"/>
                <a:gd name="connsiteX5" fmla="*/ 19798 w 4066018"/>
                <a:gd name="connsiteY5" fmla="*/ 969022 h 969022"/>
                <a:gd name="connsiteX0" fmla="*/ 4066018 w 4066018"/>
                <a:gd name="connsiteY0" fmla="*/ 737882 h 969022"/>
                <a:gd name="connsiteX1" fmla="*/ 3695178 w 4066018"/>
                <a:gd name="connsiteY1" fmla="*/ 372122 h 969022"/>
                <a:gd name="connsiteX2" fmla="*/ 2623298 w 4066018"/>
                <a:gd name="connsiteY2" fmla="*/ 666762 h 969022"/>
                <a:gd name="connsiteX3" fmla="*/ 1566658 w 4066018"/>
                <a:gd name="connsiteY3" fmla="*/ 331482 h 969022"/>
                <a:gd name="connsiteX4" fmla="*/ 311898 w 4066018"/>
                <a:gd name="connsiteY4" fmla="*/ 87642 h 969022"/>
                <a:gd name="connsiteX5" fmla="*/ 19798 w 4066018"/>
                <a:gd name="connsiteY5" fmla="*/ 969022 h 969022"/>
                <a:gd name="connsiteX0" fmla="*/ 4096324 w 4096324"/>
                <a:gd name="connsiteY0" fmla="*/ 423541 h 654681"/>
                <a:gd name="connsiteX1" fmla="*/ 3725484 w 4096324"/>
                <a:gd name="connsiteY1" fmla="*/ 57781 h 654681"/>
                <a:gd name="connsiteX2" fmla="*/ 2653604 w 4096324"/>
                <a:gd name="connsiteY2" fmla="*/ 352421 h 654681"/>
                <a:gd name="connsiteX3" fmla="*/ 1596964 w 4096324"/>
                <a:gd name="connsiteY3" fmla="*/ 17141 h 654681"/>
                <a:gd name="connsiteX4" fmla="*/ 269052 w 4096324"/>
                <a:gd name="connsiteY4" fmla="*/ 175637 h 654681"/>
                <a:gd name="connsiteX5" fmla="*/ 50104 w 4096324"/>
                <a:gd name="connsiteY5" fmla="*/ 654681 h 654681"/>
                <a:gd name="connsiteX0" fmla="*/ 4046220 w 4046220"/>
                <a:gd name="connsiteY0" fmla="*/ 412476 h 643616"/>
                <a:gd name="connsiteX1" fmla="*/ 3675380 w 4046220"/>
                <a:gd name="connsiteY1" fmla="*/ 46716 h 643616"/>
                <a:gd name="connsiteX2" fmla="*/ 2603500 w 4046220"/>
                <a:gd name="connsiteY2" fmla="*/ 341356 h 643616"/>
                <a:gd name="connsiteX3" fmla="*/ 1272540 w 4046220"/>
                <a:gd name="connsiteY3" fmla="*/ 6076 h 643616"/>
                <a:gd name="connsiteX4" fmla="*/ 218948 w 4046220"/>
                <a:gd name="connsiteY4" fmla="*/ 164572 h 643616"/>
                <a:gd name="connsiteX5" fmla="*/ 0 w 4046220"/>
                <a:gd name="connsiteY5" fmla="*/ 643616 h 643616"/>
                <a:gd name="connsiteX0" fmla="*/ 4046220 w 4046220"/>
                <a:gd name="connsiteY0" fmla="*/ 412476 h 643616"/>
                <a:gd name="connsiteX1" fmla="*/ 3675380 w 4046220"/>
                <a:gd name="connsiteY1" fmla="*/ 46716 h 643616"/>
                <a:gd name="connsiteX2" fmla="*/ 2603500 w 4046220"/>
                <a:gd name="connsiteY2" fmla="*/ 341356 h 643616"/>
                <a:gd name="connsiteX3" fmla="*/ 1272540 w 4046220"/>
                <a:gd name="connsiteY3" fmla="*/ 6076 h 643616"/>
                <a:gd name="connsiteX4" fmla="*/ 218948 w 4046220"/>
                <a:gd name="connsiteY4" fmla="*/ 164572 h 643616"/>
                <a:gd name="connsiteX5" fmla="*/ 0 w 4046220"/>
                <a:gd name="connsiteY5" fmla="*/ 643616 h 643616"/>
                <a:gd name="connsiteX0" fmla="*/ 4047325 w 4047325"/>
                <a:gd name="connsiteY0" fmla="*/ 417607 h 648747"/>
                <a:gd name="connsiteX1" fmla="*/ 3676485 w 4047325"/>
                <a:gd name="connsiteY1" fmla="*/ 51847 h 648747"/>
                <a:gd name="connsiteX2" fmla="*/ 2604605 w 4047325"/>
                <a:gd name="connsiteY2" fmla="*/ 346487 h 648747"/>
                <a:gd name="connsiteX3" fmla="*/ 1273645 w 4047325"/>
                <a:gd name="connsiteY3" fmla="*/ 11207 h 648747"/>
                <a:gd name="connsiteX4" fmla="*/ 220053 w 4047325"/>
                <a:gd name="connsiteY4" fmla="*/ 169703 h 648747"/>
                <a:gd name="connsiteX5" fmla="*/ 1105 w 4047325"/>
                <a:gd name="connsiteY5" fmla="*/ 648747 h 648747"/>
                <a:gd name="connsiteX0" fmla="*/ 4047325 w 4047325"/>
                <a:gd name="connsiteY0" fmla="*/ 430548 h 661688"/>
                <a:gd name="connsiteX1" fmla="*/ 3676485 w 4047325"/>
                <a:gd name="connsiteY1" fmla="*/ 64788 h 661688"/>
                <a:gd name="connsiteX2" fmla="*/ 2604605 w 4047325"/>
                <a:gd name="connsiteY2" fmla="*/ 359428 h 661688"/>
                <a:gd name="connsiteX3" fmla="*/ 1273645 w 4047325"/>
                <a:gd name="connsiteY3" fmla="*/ 24148 h 661688"/>
                <a:gd name="connsiteX4" fmla="*/ 220053 w 4047325"/>
                <a:gd name="connsiteY4" fmla="*/ 182644 h 661688"/>
                <a:gd name="connsiteX5" fmla="*/ 1105 w 4047325"/>
                <a:gd name="connsiteY5" fmla="*/ 661688 h 661688"/>
                <a:gd name="connsiteX0" fmla="*/ 4047325 w 4047325"/>
                <a:gd name="connsiteY0" fmla="*/ 430548 h 661688"/>
                <a:gd name="connsiteX1" fmla="*/ 3684105 w 4047325"/>
                <a:gd name="connsiteY1" fmla="*/ 148608 h 661688"/>
                <a:gd name="connsiteX2" fmla="*/ 2604605 w 4047325"/>
                <a:gd name="connsiteY2" fmla="*/ 359428 h 661688"/>
                <a:gd name="connsiteX3" fmla="*/ 1273645 w 4047325"/>
                <a:gd name="connsiteY3" fmla="*/ 24148 h 661688"/>
                <a:gd name="connsiteX4" fmla="*/ 220053 w 4047325"/>
                <a:gd name="connsiteY4" fmla="*/ 182644 h 661688"/>
                <a:gd name="connsiteX5" fmla="*/ 1105 w 4047325"/>
                <a:gd name="connsiteY5" fmla="*/ 661688 h 661688"/>
                <a:gd name="connsiteX0" fmla="*/ 4049390 w 4049390"/>
                <a:gd name="connsiteY0" fmla="*/ 406990 h 638130"/>
                <a:gd name="connsiteX1" fmla="*/ 3686170 w 4049390"/>
                <a:gd name="connsiteY1" fmla="*/ 125050 h 638130"/>
                <a:gd name="connsiteX2" fmla="*/ 2606670 w 4049390"/>
                <a:gd name="connsiteY2" fmla="*/ 335870 h 638130"/>
                <a:gd name="connsiteX3" fmla="*/ 1275710 w 4049390"/>
                <a:gd name="connsiteY3" fmla="*/ 590 h 638130"/>
                <a:gd name="connsiteX4" fmla="*/ 206878 w 4049390"/>
                <a:gd name="connsiteY4" fmla="*/ 275926 h 638130"/>
                <a:gd name="connsiteX5" fmla="*/ 3170 w 4049390"/>
                <a:gd name="connsiteY5" fmla="*/ 638130 h 638130"/>
                <a:gd name="connsiteX0" fmla="*/ 4046231 w 4046231"/>
                <a:gd name="connsiteY0" fmla="*/ 282402 h 513542"/>
                <a:gd name="connsiteX1" fmla="*/ 3683011 w 4046231"/>
                <a:gd name="connsiteY1" fmla="*/ 462 h 513542"/>
                <a:gd name="connsiteX2" fmla="*/ 2603511 w 4046231"/>
                <a:gd name="connsiteY2" fmla="*/ 211282 h 513542"/>
                <a:gd name="connsiteX3" fmla="*/ 1252231 w 4046231"/>
                <a:gd name="connsiteY3" fmla="*/ 13162 h 513542"/>
                <a:gd name="connsiteX4" fmla="*/ 203719 w 4046231"/>
                <a:gd name="connsiteY4" fmla="*/ 151338 h 513542"/>
                <a:gd name="connsiteX5" fmla="*/ 11 w 4046231"/>
                <a:gd name="connsiteY5" fmla="*/ 513542 h 513542"/>
                <a:gd name="connsiteX0" fmla="*/ 4061471 w 4061471"/>
                <a:gd name="connsiteY0" fmla="*/ 331104 h 514301"/>
                <a:gd name="connsiteX1" fmla="*/ 3683011 w 4061471"/>
                <a:gd name="connsiteY1" fmla="*/ 1221 h 514301"/>
                <a:gd name="connsiteX2" fmla="*/ 2603511 w 4061471"/>
                <a:gd name="connsiteY2" fmla="*/ 212041 h 514301"/>
                <a:gd name="connsiteX3" fmla="*/ 1252231 w 4061471"/>
                <a:gd name="connsiteY3" fmla="*/ 13921 h 514301"/>
                <a:gd name="connsiteX4" fmla="*/ 203719 w 4061471"/>
                <a:gd name="connsiteY4" fmla="*/ 152097 h 514301"/>
                <a:gd name="connsiteX5" fmla="*/ 11 w 4061471"/>
                <a:gd name="connsiteY5" fmla="*/ 514301 h 514301"/>
                <a:gd name="connsiteX0" fmla="*/ 4061471 w 4061471"/>
                <a:gd name="connsiteY0" fmla="*/ 331104 h 514301"/>
                <a:gd name="connsiteX1" fmla="*/ 3683011 w 4061471"/>
                <a:gd name="connsiteY1" fmla="*/ 1221 h 514301"/>
                <a:gd name="connsiteX2" fmla="*/ 2603511 w 4061471"/>
                <a:gd name="connsiteY2" fmla="*/ 212041 h 514301"/>
                <a:gd name="connsiteX3" fmla="*/ 1252231 w 4061471"/>
                <a:gd name="connsiteY3" fmla="*/ 13921 h 514301"/>
                <a:gd name="connsiteX4" fmla="*/ 203719 w 4061471"/>
                <a:gd name="connsiteY4" fmla="*/ 152097 h 514301"/>
                <a:gd name="connsiteX5" fmla="*/ 11 w 4061471"/>
                <a:gd name="connsiteY5" fmla="*/ 514301 h 514301"/>
                <a:gd name="connsiteX0" fmla="*/ 4061471 w 4061471"/>
                <a:gd name="connsiteY0" fmla="*/ 330957 h 514154"/>
                <a:gd name="connsiteX1" fmla="*/ 3683011 w 4061471"/>
                <a:gd name="connsiteY1" fmla="*/ 1074 h 514154"/>
                <a:gd name="connsiteX2" fmla="*/ 2382377 w 4061471"/>
                <a:gd name="connsiteY2" fmla="*/ 218287 h 514154"/>
                <a:gd name="connsiteX3" fmla="*/ 1252231 w 4061471"/>
                <a:gd name="connsiteY3" fmla="*/ 13774 h 514154"/>
                <a:gd name="connsiteX4" fmla="*/ 203719 w 4061471"/>
                <a:gd name="connsiteY4" fmla="*/ 151950 h 514154"/>
                <a:gd name="connsiteX5" fmla="*/ 11 w 4061471"/>
                <a:gd name="connsiteY5" fmla="*/ 514154 h 514154"/>
                <a:gd name="connsiteX0" fmla="*/ 4061471 w 4061471"/>
                <a:gd name="connsiteY0" fmla="*/ 330957 h 514154"/>
                <a:gd name="connsiteX1" fmla="*/ 3683011 w 4061471"/>
                <a:gd name="connsiteY1" fmla="*/ 1074 h 514154"/>
                <a:gd name="connsiteX2" fmla="*/ 2382377 w 4061471"/>
                <a:gd name="connsiteY2" fmla="*/ 218287 h 514154"/>
                <a:gd name="connsiteX3" fmla="*/ 1252231 w 4061471"/>
                <a:gd name="connsiteY3" fmla="*/ 13774 h 514154"/>
                <a:gd name="connsiteX4" fmla="*/ 203719 w 4061471"/>
                <a:gd name="connsiteY4" fmla="*/ 151950 h 514154"/>
                <a:gd name="connsiteX5" fmla="*/ 11 w 4061471"/>
                <a:gd name="connsiteY5" fmla="*/ 514154 h 514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1471" h="514154">
                  <a:moveTo>
                    <a:pt x="4061471" y="330957"/>
                  </a:moveTo>
                  <a:cubicBezTo>
                    <a:pt x="3996701" y="151463"/>
                    <a:pt x="3962860" y="19852"/>
                    <a:pt x="3683011" y="1074"/>
                  </a:cubicBezTo>
                  <a:cubicBezTo>
                    <a:pt x="3403162" y="-17704"/>
                    <a:pt x="2787507" y="216170"/>
                    <a:pt x="2382377" y="218287"/>
                  </a:cubicBezTo>
                  <a:cubicBezTo>
                    <a:pt x="1977247" y="220404"/>
                    <a:pt x="1662248" y="63185"/>
                    <a:pt x="1252231" y="13774"/>
                  </a:cubicBezTo>
                  <a:cubicBezTo>
                    <a:pt x="842214" y="-35637"/>
                    <a:pt x="412422" y="68553"/>
                    <a:pt x="203719" y="151950"/>
                  </a:cubicBezTo>
                  <a:cubicBezTo>
                    <a:pt x="-4984" y="235347"/>
                    <a:pt x="11" y="514154"/>
                    <a:pt x="11" y="514154"/>
                  </a:cubicBezTo>
                </a:path>
              </a:pathLst>
            </a:custGeom>
            <a:noFill/>
            <a:ln w="57150">
              <a:solidFill>
                <a:srgbClr val="85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A0CC71D7-492E-4029-CFC3-68DAE1376E21}"/>
                </a:ext>
              </a:extLst>
            </p:cNvPr>
            <p:cNvSpPr/>
            <p:nvPr/>
          </p:nvSpPr>
          <p:spPr>
            <a:xfrm>
              <a:off x="2427931" y="1072599"/>
              <a:ext cx="4404270" cy="584463"/>
            </a:xfrm>
            <a:custGeom>
              <a:avLst/>
              <a:gdLst>
                <a:gd name="connsiteX0" fmla="*/ 4201160 w 4201160"/>
                <a:gd name="connsiteY0" fmla="*/ 518531 h 742051"/>
                <a:gd name="connsiteX1" fmla="*/ 3830320 w 4201160"/>
                <a:gd name="connsiteY1" fmla="*/ 152771 h 742051"/>
                <a:gd name="connsiteX2" fmla="*/ 2753360 w 4201160"/>
                <a:gd name="connsiteY2" fmla="*/ 477891 h 742051"/>
                <a:gd name="connsiteX3" fmla="*/ 1524000 w 4201160"/>
                <a:gd name="connsiteY3" fmla="*/ 162931 h 742051"/>
                <a:gd name="connsiteX4" fmla="*/ 411480 w 4201160"/>
                <a:gd name="connsiteY4" fmla="*/ 30851 h 742051"/>
                <a:gd name="connsiteX5" fmla="*/ 0 w 4201160"/>
                <a:gd name="connsiteY5" fmla="*/ 742051 h 742051"/>
                <a:gd name="connsiteX6" fmla="*/ 0 w 4201160"/>
                <a:gd name="connsiteY6" fmla="*/ 742051 h 742051"/>
                <a:gd name="connsiteX0" fmla="*/ 4201160 w 4201160"/>
                <a:gd name="connsiteY0" fmla="*/ 518531 h 742051"/>
                <a:gd name="connsiteX1" fmla="*/ 3830320 w 4201160"/>
                <a:gd name="connsiteY1" fmla="*/ 152771 h 742051"/>
                <a:gd name="connsiteX2" fmla="*/ 2753360 w 4201160"/>
                <a:gd name="connsiteY2" fmla="*/ 477891 h 742051"/>
                <a:gd name="connsiteX3" fmla="*/ 1524000 w 4201160"/>
                <a:gd name="connsiteY3" fmla="*/ 162931 h 742051"/>
                <a:gd name="connsiteX4" fmla="*/ 411480 w 4201160"/>
                <a:gd name="connsiteY4" fmla="*/ 30851 h 742051"/>
                <a:gd name="connsiteX5" fmla="*/ 0 w 4201160"/>
                <a:gd name="connsiteY5" fmla="*/ 742051 h 742051"/>
                <a:gd name="connsiteX6" fmla="*/ 12700 w 4201160"/>
                <a:gd name="connsiteY6" fmla="*/ 376291 h 742051"/>
                <a:gd name="connsiteX0" fmla="*/ 4201160 w 4201160"/>
                <a:gd name="connsiteY0" fmla="*/ 518531 h 742051"/>
                <a:gd name="connsiteX1" fmla="*/ 3830320 w 4201160"/>
                <a:gd name="connsiteY1" fmla="*/ 152771 h 742051"/>
                <a:gd name="connsiteX2" fmla="*/ 2753360 w 4201160"/>
                <a:gd name="connsiteY2" fmla="*/ 477891 h 742051"/>
                <a:gd name="connsiteX3" fmla="*/ 1524000 w 4201160"/>
                <a:gd name="connsiteY3" fmla="*/ 162931 h 742051"/>
                <a:gd name="connsiteX4" fmla="*/ 411480 w 4201160"/>
                <a:gd name="connsiteY4" fmla="*/ 30851 h 742051"/>
                <a:gd name="connsiteX5" fmla="*/ 0 w 4201160"/>
                <a:gd name="connsiteY5" fmla="*/ 742051 h 742051"/>
                <a:gd name="connsiteX0" fmla="*/ 4183380 w 4183380"/>
                <a:gd name="connsiteY0" fmla="*/ 518703 h 744763"/>
                <a:gd name="connsiteX1" fmla="*/ 3812540 w 4183380"/>
                <a:gd name="connsiteY1" fmla="*/ 152943 h 744763"/>
                <a:gd name="connsiteX2" fmla="*/ 2735580 w 4183380"/>
                <a:gd name="connsiteY2" fmla="*/ 478063 h 744763"/>
                <a:gd name="connsiteX3" fmla="*/ 1506220 w 4183380"/>
                <a:gd name="connsiteY3" fmla="*/ 163103 h 744763"/>
                <a:gd name="connsiteX4" fmla="*/ 393700 w 4183380"/>
                <a:gd name="connsiteY4" fmla="*/ 31023 h 744763"/>
                <a:gd name="connsiteX5" fmla="*/ 0 w 4183380"/>
                <a:gd name="connsiteY5" fmla="*/ 744763 h 744763"/>
                <a:gd name="connsiteX0" fmla="*/ 4184765 w 4184765"/>
                <a:gd name="connsiteY0" fmla="*/ 505248 h 731308"/>
                <a:gd name="connsiteX1" fmla="*/ 3813925 w 4184765"/>
                <a:gd name="connsiteY1" fmla="*/ 139488 h 731308"/>
                <a:gd name="connsiteX2" fmla="*/ 2736965 w 4184765"/>
                <a:gd name="connsiteY2" fmla="*/ 464608 h 731308"/>
                <a:gd name="connsiteX3" fmla="*/ 1507605 w 4184765"/>
                <a:gd name="connsiteY3" fmla="*/ 149648 h 731308"/>
                <a:gd name="connsiteX4" fmla="*/ 219825 w 4184765"/>
                <a:gd name="connsiteY4" fmla="*/ 32808 h 731308"/>
                <a:gd name="connsiteX5" fmla="*/ 1385 w 4184765"/>
                <a:gd name="connsiteY5" fmla="*/ 731308 h 731308"/>
                <a:gd name="connsiteX0" fmla="*/ 4236880 w 4236880"/>
                <a:gd name="connsiteY0" fmla="*/ 509494 h 735554"/>
                <a:gd name="connsiteX1" fmla="*/ 3866040 w 4236880"/>
                <a:gd name="connsiteY1" fmla="*/ 143734 h 735554"/>
                <a:gd name="connsiteX2" fmla="*/ 2789080 w 4236880"/>
                <a:gd name="connsiteY2" fmla="*/ 468854 h 735554"/>
                <a:gd name="connsiteX3" fmla="*/ 1559720 w 4236880"/>
                <a:gd name="connsiteY3" fmla="*/ 153894 h 735554"/>
                <a:gd name="connsiteX4" fmla="*/ 271940 w 4236880"/>
                <a:gd name="connsiteY4" fmla="*/ 37054 h 735554"/>
                <a:gd name="connsiteX5" fmla="*/ 53500 w 4236880"/>
                <a:gd name="connsiteY5" fmla="*/ 735554 h 735554"/>
                <a:gd name="connsiteX0" fmla="*/ 4184063 w 4184063"/>
                <a:gd name="connsiteY0" fmla="*/ 550093 h 776153"/>
                <a:gd name="connsiteX1" fmla="*/ 3813223 w 4184063"/>
                <a:gd name="connsiteY1" fmla="*/ 184333 h 776153"/>
                <a:gd name="connsiteX2" fmla="*/ 2736263 w 4184063"/>
                <a:gd name="connsiteY2" fmla="*/ 509453 h 776153"/>
                <a:gd name="connsiteX3" fmla="*/ 1506903 w 4184063"/>
                <a:gd name="connsiteY3" fmla="*/ 194493 h 776153"/>
                <a:gd name="connsiteX4" fmla="*/ 399463 w 4184063"/>
                <a:gd name="connsiteY4" fmla="*/ 31933 h 776153"/>
                <a:gd name="connsiteX5" fmla="*/ 683 w 4184063"/>
                <a:gd name="connsiteY5" fmla="*/ 776153 h 776153"/>
                <a:gd name="connsiteX0" fmla="*/ 4184063 w 4184063"/>
                <a:gd name="connsiteY0" fmla="*/ 558513 h 784573"/>
                <a:gd name="connsiteX1" fmla="*/ 3813223 w 4184063"/>
                <a:gd name="connsiteY1" fmla="*/ 192753 h 784573"/>
                <a:gd name="connsiteX2" fmla="*/ 2736263 w 4184063"/>
                <a:gd name="connsiteY2" fmla="*/ 517873 h 784573"/>
                <a:gd name="connsiteX3" fmla="*/ 1506903 w 4184063"/>
                <a:gd name="connsiteY3" fmla="*/ 202913 h 784573"/>
                <a:gd name="connsiteX4" fmla="*/ 399463 w 4184063"/>
                <a:gd name="connsiteY4" fmla="*/ 40353 h 784573"/>
                <a:gd name="connsiteX5" fmla="*/ 683 w 4184063"/>
                <a:gd name="connsiteY5" fmla="*/ 784573 h 784573"/>
                <a:gd name="connsiteX0" fmla="*/ 4183398 w 4183398"/>
                <a:gd name="connsiteY0" fmla="*/ 634572 h 860632"/>
                <a:gd name="connsiteX1" fmla="*/ 3812558 w 4183398"/>
                <a:gd name="connsiteY1" fmla="*/ 268812 h 860632"/>
                <a:gd name="connsiteX2" fmla="*/ 2735598 w 4183398"/>
                <a:gd name="connsiteY2" fmla="*/ 593932 h 860632"/>
                <a:gd name="connsiteX3" fmla="*/ 1506238 w 4183398"/>
                <a:gd name="connsiteY3" fmla="*/ 278972 h 860632"/>
                <a:gd name="connsiteX4" fmla="*/ 424198 w 4183398"/>
                <a:gd name="connsiteY4" fmla="*/ 24972 h 860632"/>
                <a:gd name="connsiteX5" fmla="*/ 18 w 4183398"/>
                <a:gd name="connsiteY5" fmla="*/ 860632 h 860632"/>
                <a:gd name="connsiteX0" fmla="*/ 4183380 w 4183380"/>
                <a:gd name="connsiteY0" fmla="*/ 638120 h 864180"/>
                <a:gd name="connsiteX1" fmla="*/ 3812540 w 4183380"/>
                <a:gd name="connsiteY1" fmla="*/ 272360 h 864180"/>
                <a:gd name="connsiteX2" fmla="*/ 2735580 w 4183380"/>
                <a:gd name="connsiteY2" fmla="*/ 597480 h 864180"/>
                <a:gd name="connsiteX3" fmla="*/ 1684020 w 4183380"/>
                <a:gd name="connsiteY3" fmla="*/ 231720 h 864180"/>
                <a:gd name="connsiteX4" fmla="*/ 424180 w 4183380"/>
                <a:gd name="connsiteY4" fmla="*/ 28520 h 864180"/>
                <a:gd name="connsiteX5" fmla="*/ 0 w 4183380"/>
                <a:gd name="connsiteY5" fmla="*/ 864180 h 864180"/>
                <a:gd name="connsiteX0" fmla="*/ 4183380 w 4183380"/>
                <a:gd name="connsiteY0" fmla="*/ 656048 h 882108"/>
                <a:gd name="connsiteX1" fmla="*/ 3812540 w 4183380"/>
                <a:gd name="connsiteY1" fmla="*/ 290288 h 882108"/>
                <a:gd name="connsiteX2" fmla="*/ 2735580 w 4183380"/>
                <a:gd name="connsiteY2" fmla="*/ 615408 h 882108"/>
                <a:gd name="connsiteX3" fmla="*/ 1684020 w 4183380"/>
                <a:gd name="connsiteY3" fmla="*/ 249648 h 882108"/>
                <a:gd name="connsiteX4" fmla="*/ 424180 w 4183380"/>
                <a:gd name="connsiteY4" fmla="*/ 46448 h 882108"/>
                <a:gd name="connsiteX5" fmla="*/ 0 w 4183380"/>
                <a:gd name="connsiteY5" fmla="*/ 882108 h 882108"/>
                <a:gd name="connsiteX0" fmla="*/ 4183380 w 4183380"/>
                <a:gd name="connsiteY0" fmla="*/ 669098 h 895158"/>
                <a:gd name="connsiteX1" fmla="*/ 3812540 w 4183380"/>
                <a:gd name="connsiteY1" fmla="*/ 303338 h 895158"/>
                <a:gd name="connsiteX2" fmla="*/ 2735580 w 4183380"/>
                <a:gd name="connsiteY2" fmla="*/ 628458 h 895158"/>
                <a:gd name="connsiteX3" fmla="*/ 1684020 w 4183380"/>
                <a:gd name="connsiteY3" fmla="*/ 262698 h 895158"/>
                <a:gd name="connsiteX4" fmla="*/ 424180 w 4183380"/>
                <a:gd name="connsiteY4" fmla="*/ 59498 h 895158"/>
                <a:gd name="connsiteX5" fmla="*/ 0 w 4183380"/>
                <a:gd name="connsiteY5" fmla="*/ 895158 h 895158"/>
                <a:gd name="connsiteX0" fmla="*/ 4183380 w 4183380"/>
                <a:gd name="connsiteY0" fmla="*/ 637682 h 863742"/>
                <a:gd name="connsiteX1" fmla="*/ 3812540 w 4183380"/>
                <a:gd name="connsiteY1" fmla="*/ 271922 h 863742"/>
                <a:gd name="connsiteX2" fmla="*/ 2740660 w 4183380"/>
                <a:gd name="connsiteY2" fmla="*/ 566562 h 863742"/>
                <a:gd name="connsiteX3" fmla="*/ 1684020 w 4183380"/>
                <a:gd name="connsiteY3" fmla="*/ 231282 h 863742"/>
                <a:gd name="connsiteX4" fmla="*/ 424180 w 4183380"/>
                <a:gd name="connsiteY4" fmla="*/ 28082 h 863742"/>
                <a:gd name="connsiteX5" fmla="*/ 0 w 4183380"/>
                <a:gd name="connsiteY5" fmla="*/ 863742 h 863742"/>
                <a:gd name="connsiteX0" fmla="*/ 4183380 w 4183380"/>
                <a:gd name="connsiteY0" fmla="*/ 655120 h 881180"/>
                <a:gd name="connsiteX1" fmla="*/ 3812540 w 4183380"/>
                <a:gd name="connsiteY1" fmla="*/ 289360 h 881180"/>
                <a:gd name="connsiteX2" fmla="*/ 2740660 w 4183380"/>
                <a:gd name="connsiteY2" fmla="*/ 584000 h 881180"/>
                <a:gd name="connsiteX3" fmla="*/ 1684020 w 4183380"/>
                <a:gd name="connsiteY3" fmla="*/ 248720 h 881180"/>
                <a:gd name="connsiteX4" fmla="*/ 424180 w 4183380"/>
                <a:gd name="connsiteY4" fmla="*/ 45520 h 881180"/>
                <a:gd name="connsiteX5" fmla="*/ 0 w 4183380"/>
                <a:gd name="connsiteY5" fmla="*/ 881180 h 881180"/>
                <a:gd name="connsiteX0" fmla="*/ 4183380 w 4183380"/>
                <a:gd name="connsiteY0" fmla="*/ 676935 h 902995"/>
                <a:gd name="connsiteX1" fmla="*/ 3812540 w 4183380"/>
                <a:gd name="connsiteY1" fmla="*/ 311175 h 902995"/>
                <a:gd name="connsiteX2" fmla="*/ 2740660 w 4183380"/>
                <a:gd name="connsiteY2" fmla="*/ 605815 h 902995"/>
                <a:gd name="connsiteX3" fmla="*/ 1684020 w 4183380"/>
                <a:gd name="connsiteY3" fmla="*/ 270535 h 902995"/>
                <a:gd name="connsiteX4" fmla="*/ 424180 w 4183380"/>
                <a:gd name="connsiteY4" fmla="*/ 67335 h 902995"/>
                <a:gd name="connsiteX5" fmla="*/ 0 w 4183380"/>
                <a:gd name="connsiteY5" fmla="*/ 902995 h 902995"/>
                <a:gd name="connsiteX0" fmla="*/ 4163060 w 4163060"/>
                <a:gd name="connsiteY0" fmla="*/ 677306 h 908446"/>
                <a:gd name="connsiteX1" fmla="*/ 3792220 w 4163060"/>
                <a:gd name="connsiteY1" fmla="*/ 311546 h 908446"/>
                <a:gd name="connsiteX2" fmla="*/ 2720340 w 4163060"/>
                <a:gd name="connsiteY2" fmla="*/ 606186 h 908446"/>
                <a:gd name="connsiteX3" fmla="*/ 1663700 w 4163060"/>
                <a:gd name="connsiteY3" fmla="*/ 270906 h 908446"/>
                <a:gd name="connsiteX4" fmla="*/ 403860 w 4163060"/>
                <a:gd name="connsiteY4" fmla="*/ 67706 h 908446"/>
                <a:gd name="connsiteX5" fmla="*/ 0 w 4163060"/>
                <a:gd name="connsiteY5" fmla="*/ 908446 h 908446"/>
                <a:gd name="connsiteX0" fmla="*/ 4163060 w 4163060"/>
                <a:gd name="connsiteY0" fmla="*/ 710800 h 941940"/>
                <a:gd name="connsiteX1" fmla="*/ 3792220 w 4163060"/>
                <a:gd name="connsiteY1" fmla="*/ 345040 h 941940"/>
                <a:gd name="connsiteX2" fmla="*/ 2720340 w 4163060"/>
                <a:gd name="connsiteY2" fmla="*/ 639680 h 941940"/>
                <a:gd name="connsiteX3" fmla="*/ 1663700 w 4163060"/>
                <a:gd name="connsiteY3" fmla="*/ 304400 h 941940"/>
                <a:gd name="connsiteX4" fmla="*/ 403860 w 4163060"/>
                <a:gd name="connsiteY4" fmla="*/ 101200 h 941940"/>
                <a:gd name="connsiteX5" fmla="*/ 0 w 4163060"/>
                <a:gd name="connsiteY5" fmla="*/ 941940 h 941940"/>
                <a:gd name="connsiteX0" fmla="*/ 4046220 w 4046220"/>
                <a:gd name="connsiteY0" fmla="*/ 677307 h 908447"/>
                <a:gd name="connsiteX1" fmla="*/ 3675380 w 4046220"/>
                <a:gd name="connsiteY1" fmla="*/ 311547 h 908447"/>
                <a:gd name="connsiteX2" fmla="*/ 2603500 w 4046220"/>
                <a:gd name="connsiteY2" fmla="*/ 606187 h 908447"/>
                <a:gd name="connsiteX3" fmla="*/ 1546860 w 4046220"/>
                <a:gd name="connsiteY3" fmla="*/ 270907 h 908447"/>
                <a:gd name="connsiteX4" fmla="*/ 287020 w 4046220"/>
                <a:gd name="connsiteY4" fmla="*/ 67707 h 908447"/>
                <a:gd name="connsiteX5" fmla="*/ 0 w 4046220"/>
                <a:gd name="connsiteY5" fmla="*/ 908447 h 908447"/>
                <a:gd name="connsiteX0" fmla="*/ 4046220 w 4046220"/>
                <a:gd name="connsiteY0" fmla="*/ 675777 h 906917"/>
                <a:gd name="connsiteX1" fmla="*/ 3675380 w 4046220"/>
                <a:gd name="connsiteY1" fmla="*/ 310017 h 906917"/>
                <a:gd name="connsiteX2" fmla="*/ 2603500 w 4046220"/>
                <a:gd name="connsiteY2" fmla="*/ 604657 h 906917"/>
                <a:gd name="connsiteX3" fmla="*/ 1546860 w 4046220"/>
                <a:gd name="connsiteY3" fmla="*/ 269377 h 906917"/>
                <a:gd name="connsiteX4" fmla="*/ 292100 w 4046220"/>
                <a:gd name="connsiteY4" fmla="*/ 25537 h 906917"/>
                <a:gd name="connsiteX5" fmla="*/ 0 w 4046220"/>
                <a:gd name="connsiteY5" fmla="*/ 906917 h 906917"/>
                <a:gd name="connsiteX0" fmla="*/ 4046220 w 4046220"/>
                <a:gd name="connsiteY0" fmla="*/ 687724 h 918864"/>
                <a:gd name="connsiteX1" fmla="*/ 3675380 w 4046220"/>
                <a:gd name="connsiteY1" fmla="*/ 321964 h 918864"/>
                <a:gd name="connsiteX2" fmla="*/ 2603500 w 4046220"/>
                <a:gd name="connsiteY2" fmla="*/ 616604 h 918864"/>
                <a:gd name="connsiteX3" fmla="*/ 1546860 w 4046220"/>
                <a:gd name="connsiteY3" fmla="*/ 281324 h 918864"/>
                <a:gd name="connsiteX4" fmla="*/ 292100 w 4046220"/>
                <a:gd name="connsiteY4" fmla="*/ 37484 h 918864"/>
                <a:gd name="connsiteX5" fmla="*/ 0 w 4046220"/>
                <a:gd name="connsiteY5" fmla="*/ 918864 h 918864"/>
                <a:gd name="connsiteX0" fmla="*/ 4046220 w 4046220"/>
                <a:gd name="connsiteY0" fmla="*/ 695466 h 926606"/>
                <a:gd name="connsiteX1" fmla="*/ 3675380 w 4046220"/>
                <a:gd name="connsiteY1" fmla="*/ 329706 h 926606"/>
                <a:gd name="connsiteX2" fmla="*/ 2603500 w 4046220"/>
                <a:gd name="connsiteY2" fmla="*/ 624346 h 926606"/>
                <a:gd name="connsiteX3" fmla="*/ 1546860 w 4046220"/>
                <a:gd name="connsiteY3" fmla="*/ 289066 h 926606"/>
                <a:gd name="connsiteX4" fmla="*/ 292100 w 4046220"/>
                <a:gd name="connsiteY4" fmla="*/ 45226 h 926606"/>
                <a:gd name="connsiteX5" fmla="*/ 0 w 4046220"/>
                <a:gd name="connsiteY5" fmla="*/ 926606 h 926606"/>
                <a:gd name="connsiteX0" fmla="*/ 4066018 w 4066018"/>
                <a:gd name="connsiteY0" fmla="*/ 737882 h 969022"/>
                <a:gd name="connsiteX1" fmla="*/ 3695178 w 4066018"/>
                <a:gd name="connsiteY1" fmla="*/ 372122 h 969022"/>
                <a:gd name="connsiteX2" fmla="*/ 2623298 w 4066018"/>
                <a:gd name="connsiteY2" fmla="*/ 666762 h 969022"/>
                <a:gd name="connsiteX3" fmla="*/ 1566658 w 4066018"/>
                <a:gd name="connsiteY3" fmla="*/ 331482 h 969022"/>
                <a:gd name="connsiteX4" fmla="*/ 311898 w 4066018"/>
                <a:gd name="connsiteY4" fmla="*/ 87642 h 969022"/>
                <a:gd name="connsiteX5" fmla="*/ 19798 w 4066018"/>
                <a:gd name="connsiteY5" fmla="*/ 969022 h 969022"/>
                <a:gd name="connsiteX0" fmla="*/ 4066018 w 4066018"/>
                <a:gd name="connsiteY0" fmla="*/ 737882 h 969022"/>
                <a:gd name="connsiteX1" fmla="*/ 3695178 w 4066018"/>
                <a:gd name="connsiteY1" fmla="*/ 372122 h 969022"/>
                <a:gd name="connsiteX2" fmla="*/ 2623298 w 4066018"/>
                <a:gd name="connsiteY2" fmla="*/ 666762 h 969022"/>
                <a:gd name="connsiteX3" fmla="*/ 1566658 w 4066018"/>
                <a:gd name="connsiteY3" fmla="*/ 331482 h 969022"/>
                <a:gd name="connsiteX4" fmla="*/ 311898 w 4066018"/>
                <a:gd name="connsiteY4" fmla="*/ 87642 h 969022"/>
                <a:gd name="connsiteX5" fmla="*/ 19798 w 4066018"/>
                <a:gd name="connsiteY5" fmla="*/ 969022 h 969022"/>
                <a:gd name="connsiteX0" fmla="*/ 4096324 w 4096324"/>
                <a:gd name="connsiteY0" fmla="*/ 423541 h 654681"/>
                <a:gd name="connsiteX1" fmla="*/ 3725484 w 4096324"/>
                <a:gd name="connsiteY1" fmla="*/ 57781 h 654681"/>
                <a:gd name="connsiteX2" fmla="*/ 2653604 w 4096324"/>
                <a:gd name="connsiteY2" fmla="*/ 352421 h 654681"/>
                <a:gd name="connsiteX3" fmla="*/ 1596964 w 4096324"/>
                <a:gd name="connsiteY3" fmla="*/ 17141 h 654681"/>
                <a:gd name="connsiteX4" fmla="*/ 269052 w 4096324"/>
                <a:gd name="connsiteY4" fmla="*/ 175637 h 654681"/>
                <a:gd name="connsiteX5" fmla="*/ 50104 w 4096324"/>
                <a:gd name="connsiteY5" fmla="*/ 654681 h 654681"/>
                <a:gd name="connsiteX0" fmla="*/ 4046220 w 4046220"/>
                <a:gd name="connsiteY0" fmla="*/ 412476 h 643616"/>
                <a:gd name="connsiteX1" fmla="*/ 3675380 w 4046220"/>
                <a:gd name="connsiteY1" fmla="*/ 46716 h 643616"/>
                <a:gd name="connsiteX2" fmla="*/ 2603500 w 4046220"/>
                <a:gd name="connsiteY2" fmla="*/ 341356 h 643616"/>
                <a:gd name="connsiteX3" fmla="*/ 1272540 w 4046220"/>
                <a:gd name="connsiteY3" fmla="*/ 6076 h 643616"/>
                <a:gd name="connsiteX4" fmla="*/ 218948 w 4046220"/>
                <a:gd name="connsiteY4" fmla="*/ 164572 h 643616"/>
                <a:gd name="connsiteX5" fmla="*/ 0 w 4046220"/>
                <a:gd name="connsiteY5" fmla="*/ 643616 h 643616"/>
                <a:gd name="connsiteX0" fmla="*/ 4046220 w 4046220"/>
                <a:gd name="connsiteY0" fmla="*/ 412476 h 643616"/>
                <a:gd name="connsiteX1" fmla="*/ 3675380 w 4046220"/>
                <a:gd name="connsiteY1" fmla="*/ 46716 h 643616"/>
                <a:gd name="connsiteX2" fmla="*/ 2603500 w 4046220"/>
                <a:gd name="connsiteY2" fmla="*/ 341356 h 643616"/>
                <a:gd name="connsiteX3" fmla="*/ 1272540 w 4046220"/>
                <a:gd name="connsiteY3" fmla="*/ 6076 h 643616"/>
                <a:gd name="connsiteX4" fmla="*/ 218948 w 4046220"/>
                <a:gd name="connsiteY4" fmla="*/ 164572 h 643616"/>
                <a:gd name="connsiteX5" fmla="*/ 0 w 4046220"/>
                <a:gd name="connsiteY5" fmla="*/ 643616 h 643616"/>
                <a:gd name="connsiteX0" fmla="*/ 4047325 w 4047325"/>
                <a:gd name="connsiteY0" fmla="*/ 417607 h 648747"/>
                <a:gd name="connsiteX1" fmla="*/ 3676485 w 4047325"/>
                <a:gd name="connsiteY1" fmla="*/ 51847 h 648747"/>
                <a:gd name="connsiteX2" fmla="*/ 2604605 w 4047325"/>
                <a:gd name="connsiteY2" fmla="*/ 346487 h 648747"/>
                <a:gd name="connsiteX3" fmla="*/ 1273645 w 4047325"/>
                <a:gd name="connsiteY3" fmla="*/ 11207 h 648747"/>
                <a:gd name="connsiteX4" fmla="*/ 220053 w 4047325"/>
                <a:gd name="connsiteY4" fmla="*/ 169703 h 648747"/>
                <a:gd name="connsiteX5" fmla="*/ 1105 w 4047325"/>
                <a:gd name="connsiteY5" fmla="*/ 648747 h 648747"/>
                <a:gd name="connsiteX0" fmla="*/ 4047325 w 4047325"/>
                <a:gd name="connsiteY0" fmla="*/ 430548 h 661688"/>
                <a:gd name="connsiteX1" fmla="*/ 3676485 w 4047325"/>
                <a:gd name="connsiteY1" fmla="*/ 64788 h 661688"/>
                <a:gd name="connsiteX2" fmla="*/ 2604605 w 4047325"/>
                <a:gd name="connsiteY2" fmla="*/ 359428 h 661688"/>
                <a:gd name="connsiteX3" fmla="*/ 1273645 w 4047325"/>
                <a:gd name="connsiteY3" fmla="*/ 24148 h 661688"/>
                <a:gd name="connsiteX4" fmla="*/ 220053 w 4047325"/>
                <a:gd name="connsiteY4" fmla="*/ 182644 h 661688"/>
                <a:gd name="connsiteX5" fmla="*/ 1105 w 4047325"/>
                <a:gd name="connsiteY5" fmla="*/ 661688 h 661688"/>
                <a:gd name="connsiteX0" fmla="*/ 4047325 w 4047325"/>
                <a:gd name="connsiteY0" fmla="*/ 430548 h 661688"/>
                <a:gd name="connsiteX1" fmla="*/ 3684105 w 4047325"/>
                <a:gd name="connsiteY1" fmla="*/ 148608 h 661688"/>
                <a:gd name="connsiteX2" fmla="*/ 2604605 w 4047325"/>
                <a:gd name="connsiteY2" fmla="*/ 359428 h 661688"/>
                <a:gd name="connsiteX3" fmla="*/ 1273645 w 4047325"/>
                <a:gd name="connsiteY3" fmla="*/ 24148 h 661688"/>
                <a:gd name="connsiteX4" fmla="*/ 220053 w 4047325"/>
                <a:gd name="connsiteY4" fmla="*/ 182644 h 661688"/>
                <a:gd name="connsiteX5" fmla="*/ 1105 w 4047325"/>
                <a:gd name="connsiteY5" fmla="*/ 661688 h 661688"/>
                <a:gd name="connsiteX0" fmla="*/ 4049390 w 4049390"/>
                <a:gd name="connsiteY0" fmla="*/ 406990 h 638130"/>
                <a:gd name="connsiteX1" fmla="*/ 3686170 w 4049390"/>
                <a:gd name="connsiteY1" fmla="*/ 125050 h 638130"/>
                <a:gd name="connsiteX2" fmla="*/ 2606670 w 4049390"/>
                <a:gd name="connsiteY2" fmla="*/ 335870 h 638130"/>
                <a:gd name="connsiteX3" fmla="*/ 1275710 w 4049390"/>
                <a:gd name="connsiteY3" fmla="*/ 590 h 638130"/>
                <a:gd name="connsiteX4" fmla="*/ 206878 w 4049390"/>
                <a:gd name="connsiteY4" fmla="*/ 275926 h 638130"/>
                <a:gd name="connsiteX5" fmla="*/ 3170 w 4049390"/>
                <a:gd name="connsiteY5" fmla="*/ 638130 h 638130"/>
                <a:gd name="connsiteX0" fmla="*/ 4046231 w 4046231"/>
                <a:gd name="connsiteY0" fmla="*/ 282402 h 513542"/>
                <a:gd name="connsiteX1" fmla="*/ 3683011 w 4046231"/>
                <a:gd name="connsiteY1" fmla="*/ 462 h 513542"/>
                <a:gd name="connsiteX2" fmla="*/ 2603511 w 4046231"/>
                <a:gd name="connsiteY2" fmla="*/ 211282 h 513542"/>
                <a:gd name="connsiteX3" fmla="*/ 1252231 w 4046231"/>
                <a:gd name="connsiteY3" fmla="*/ 13162 h 513542"/>
                <a:gd name="connsiteX4" fmla="*/ 203719 w 4046231"/>
                <a:gd name="connsiteY4" fmla="*/ 151338 h 513542"/>
                <a:gd name="connsiteX5" fmla="*/ 11 w 4046231"/>
                <a:gd name="connsiteY5" fmla="*/ 513542 h 513542"/>
                <a:gd name="connsiteX0" fmla="*/ 4061471 w 4061471"/>
                <a:gd name="connsiteY0" fmla="*/ 331104 h 514301"/>
                <a:gd name="connsiteX1" fmla="*/ 3683011 w 4061471"/>
                <a:gd name="connsiteY1" fmla="*/ 1221 h 514301"/>
                <a:gd name="connsiteX2" fmla="*/ 2603511 w 4061471"/>
                <a:gd name="connsiteY2" fmla="*/ 212041 h 514301"/>
                <a:gd name="connsiteX3" fmla="*/ 1252231 w 4061471"/>
                <a:gd name="connsiteY3" fmla="*/ 13921 h 514301"/>
                <a:gd name="connsiteX4" fmla="*/ 203719 w 4061471"/>
                <a:gd name="connsiteY4" fmla="*/ 152097 h 514301"/>
                <a:gd name="connsiteX5" fmla="*/ 11 w 4061471"/>
                <a:gd name="connsiteY5" fmla="*/ 514301 h 514301"/>
                <a:gd name="connsiteX0" fmla="*/ 4061471 w 4061471"/>
                <a:gd name="connsiteY0" fmla="*/ 331104 h 514301"/>
                <a:gd name="connsiteX1" fmla="*/ 3683011 w 4061471"/>
                <a:gd name="connsiteY1" fmla="*/ 1221 h 514301"/>
                <a:gd name="connsiteX2" fmla="*/ 2603511 w 4061471"/>
                <a:gd name="connsiteY2" fmla="*/ 212041 h 514301"/>
                <a:gd name="connsiteX3" fmla="*/ 1252231 w 4061471"/>
                <a:gd name="connsiteY3" fmla="*/ 13921 h 514301"/>
                <a:gd name="connsiteX4" fmla="*/ 203719 w 4061471"/>
                <a:gd name="connsiteY4" fmla="*/ 152097 h 514301"/>
                <a:gd name="connsiteX5" fmla="*/ 11 w 4061471"/>
                <a:gd name="connsiteY5" fmla="*/ 514301 h 514301"/>
                <a:gd name="connsiteX0" fmla="*/ 4061471 w 4061471"/>
                <a:gd name="connsiteY0" fmla="*/ 330957 h 514154"/>
                <a:gd name="connsiteX1" fmla="*/ 3683011 w 4061471"/>
                <a:gd name="connsiteY1" fmla="*/ 1074 h 514154"/>
                <a:gd name="connsiteX2" fmla="*/ 2382377 w 4061471"/>
                <a:gd name="connsiteY2" fmla="*/ 218287 h 514154"/>
                <a:gd name="connsiteX3" fmla="*/ 1252231 w 4061471"/>
                <a:gd name="connsiteY3" fmla="*/ 13774 h 514154"/>
                <a:gd name="connsiteX4" fmla="*/ 203719 w 4061471"/>
                <a:gd name="connsiteY4" fmla="*/ 151950 h 514154"/>
                <a:gd name="connsiteX5" fmla="*/ 11 w 4061471"/>
                <a:gd name="connsiteY5" fmla="*/ 514154 h 514154"/>
                <a:gd name="connsiteX0" fmla="*/ 4061471 w 4061471"/>
                <a:gd name="connsiteY0" fmla="*/ 330957 h 514154"/>
                <a:gd name="connsiteX1" fmla="*/ 3683011 w 4061471"/>
                <a:gd name="connsiteY1" fmla="*/ 1074 h 514154"/>
                <a:gd name="connsiteX2" fmla="*/ 2382377 w 4061471"/>
                <a:gd name="connsiteY2" fmla="*/ 218287 h 514154"/>
                <a:gd name="connsiteX3" fmla="*/ 1252231 w 4061471"/>
                <a:gd name="connsiteY3" fmla="*/ 13774 h 514154"/>
                <a:gd name="connsiteX4" fmla="*/ 203719 w 4061471"/>
                <a:gd name="connsiteY4" fmla="*/ 151950 h 514154"/>
                <a:gd name="connsiteX5" fmla="*/ 11 w 4061471"/>
                <a:gd name="connsiteY5" fmla="*/ 514154 h 514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1471" h="514154">
                  <a:moveTo>
                    <a:pt x="4061471" y="330957"/>
                  </a:moveTo>
                  <a:cubicBezTo>
                    <a:pt x="3996701" y="151463"/>
                    <a:pt x="3962860" y="19852"/>
                    <a:pt x="3683011" y="1074"/>
                  </a:cubicBezTo>
                  <a:cubicBezTo>
                    <a:pt x="3403162" y="-17704"/>
                    <a:pt x="2787507" y="216170"/>
                    <a:pt x="2382377" y="218287"/>
                  </a:cubicBezTo>
                  <a:cubicBezTo>
                    <a:pt x="1977247" y="220404"/>
                    <a:pt x="1662248" y="63185"/>
                    <a:pt x="1252231" y="13774"/>
                  </a:cubicBezTo>
                  <a:cubicBezTo>
                    <a:pt x="842214" y="-35637"/>
                    <a:pt x="412422" y="68553"/>
                    <a:pt x="203719" y="151950"/>
                  </a:cubicBezTo>
                  <a:cubicBezTo>
                    <a:pt x="-4984" y="235347"/>
                    <a:pt x="11" y="514154"/>
                    <a:pt x="11" y="514154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5" name="Groupe 184">
            <a:extLst>
              <a:ext uri="{FF2B5EF4-FFF2-40B4-BE49-F238E27FC236}">
                <a16:creationId xmlns:a16="http://schemas.microsoft.com/office/drawing/2014/main" id="{8E93BBF2-63E3-B837-0A32-A70F34E12767}"/>
              </a:ext>
            </a:extLst>
          </p:cNvPr>
          <p:cNvGrpSpPr/>
          <p:nvPr/>
        </p:nvGrpSpPr>
        <p:grpSpPr>
          <a:xfrm>
            <a:off x="3135790" y="876574"/>
            <a:ext cx="7239424" cy="2520000"/>
            <a:chOff x="3135790" y="876574"/>
            <a:chExt cx="7239424" cy="2520000"/>
          </a:xfrm>
        </p:grpSpPr>
        <p:pic>
          <p:nvPicPr>
            <p:cNvPr id="139" name="Image 138">
              <a:extLst>
                <a:ext uri="{FF2B5EF4-FFF2-40B4-BE49-F238E27FC236}">
                  <a16:creationId xmlns:a16="http://schemas.microsoft.com/office/drawing/2014/main" id="{D3884292-A3A7-A1F1-3B9D-6529671E1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559"/>
            <a:stretch>
              <a:fillRect/>
            </a:stretch>
          </p:blipFill>
          <p:spPr>
            <a:xfrm>
              <a:off x="4637693" y="876574"/>
              <a:ext cx="5737521" cy="2090362"/>
            </a:xfrm>
            <a:prstGeom prst="rect">
              <a:avLst/>
            </a:prstGeom>
          </p:spPr>
        </p:pic>
        <p:pic>
          <p:nvPicPr>
            <p:cNvPr id="164" name="Image 163">
              <a:extLst>
                <a:ext uri="{FF2B5EF4-FFF2-40B4-BE49-F238E27FC236}">
                  <a16:creationId xmlns:a16="http://schemas.microsoft.com/office/drawing/2014/main" id="{FBDAC4EB-5AF2-9963-BA4C-6C31ADA7E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83234" b="10453"/>
            <a:stretch>
              <a:fillRect/>
            </a:stretch>
          </p:blipFill>
          <p:spPr>
            <a:xfrm rot="19184035">
              <a:off x="3135790" y="1593835"/>
              <a:ext cx="1137594" cy="1802739"/>
            </a:xfrm>
            <a:prstGeom prst="rect">
              <a:avLst/>
            </a:prstGeom>
          </p:spPr>
        </p:pic>
      </p:grpSp>
      <p:grpSp>
        <p:nvGrpSpPr>
          <p:cNvPr id="189" name="Groupe 188">
            <a:extLst>
              <a:ext uri="{FF2B5EF4-FFF2-40B4-BE49-F238E27FC236}">
                <a16:creationId xmlns:a16="http://schemas.microsoft.com/office/drawing/2014/main" id="{134AA8B6-B1F2-060C-EC74-987403342DDA}"/>
              </a:ext>
            </a:extLst>
          </p:cNvPr>
          <p:cNvGrpSpPr/>
          <p:nvPr/>
        </p:nvGrpSpPr>
        <p:grpSpPr>
          <a:xfrm>
            <a:off x="10177397" y="1335725"/>
            <a:ext cx="539980" cy="868399"/>
            <a:chOff x="10177397" y="1335725"/>
            <a:chExt cx="539980" cy="868399"/>
          </a:xfrm>
        </p:grpSpPr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3E3DCA32-F11E-20FF-26CD-39A6EB95F627}"/>
                </a:ext>
              </a:extLst>
            </p:cNvPr>
            <p:cNvSpPr/>
            <p:nvPr/>
          </p:nvSpPr>
          <p:spPr>
            <a:xfrm>
              <a:off x="10177760" y="1335725"/>
              <a:ext cx="539617" cy="868399"/>
            </a:xfrm>
            <a:custGeom>
              <a:avLst/>
              <a:gdLst>
                <a:gd name="connsiteX0" fmla="*/ 93986 w 823136"/>
                <a:gd name="connsiteY0" fmla="*/ 609693 h 748758"/>
                <a:gd name="connsiteX1" fmla="*/ 2546 w 823136"/>
                <a:gd name="connsiteY1" fmla="*/ 402048 h 748758"/>
                <a:gd name="connsiteX2" fmla="*/ 59696 w 823136"/>
                <a:gd name="connsiteY2" fmla="*/ 158208 h 748758"/>
                <a:gd name="connsiteX3" fmla="*/ 389261 w 823136"/>
                <a:gd name="connsiteY3" fmla="*/ 93 h 748758"/>
                <a:gd name="connsiteX4" fmla="*/ 804551 w 823136"/>
                <a:gd name="connsiteY4" fmla="*/ 179163 h 748758"/>
                <a:gd name="connsiteX5" fmla="*/ 751211 w 823136"/>
                <a:gd name="connsiteY5" fmla="*/ 611598 h 748758"/>
                <a:gd name="connsiteX6" fmla="*/ 753116 w 823136"/>
                <a:gd name="connsiteY6" fmla="*/ 748758 h 748758"/>
                <a:gd name="connsiteX0" fmla="*/ 93986 w 823136"/>
                <a:gd name="connsiteY0" fmla="*/ 609750 h 748815"/>
                <a:gd name="connsiteX1" fmla="*/ 2546 w 823136"/>
                <a:gd name="connsiteY1" fmla="*/ 402105 h 748815"/>
                <a:gd name="connsiteX2" fmla="*/ 59696 w 823136"/>
                <a:gd name="connsiteY2" fmla="*/ 158265 h 748815"/>
                <a:gd name="connsiteX3" fmla="*/ 389261 w 823136"/>
                <a:gd name="connsiteY3" fmla="*/ 150 h 748815"/>
                <a:gd name="connsiteX4" fmla="*/ 804551 w 823136"/>
                <a:gd name="connsiteY4" fmla="*/ 179220 h 748815"/>
                <a:gd name="connsiteX5" fmla="*/ 751211 w 823136"/>
                <a:gd name="connsiteY5" fmla="*/ 611655 h 748815"/>
                <a:gd name="connsiteX6" fmla="*/ 753116 w 823136"/>
                <a:gd name="connsiteY6" fmla="*/ 748815 h 748815"/>
                <a:gd name="connsiteX0" fmla="*/ 96364 w 825514"/>
                <a:gd name="connsiteY0" fmla="*/ 609750 h 748815"/>
                <a:gd name="connsiteX1" fmla="*/ 4924 w 825514"/>
                <a:gd name="connsiteY1" fmla="*/ 402105 h 748815"/>
                <a:gd name="connsiteX2" fmla="*/ 62074 w 825514"/>
                <a:gd name="connsiteY2" fmla="*/ 158265 h 748815"/>
                <a:gd name="connsiteX3" fmla="*/ 391639 w 825514"/>
                <a:gd name="connsiteY3" fmla="*/ 150 h 748815"/>
                <a:gd name="connsiteX4" fmla="*/ 806929 w 825514"/>
                <a:gd name="connsiteY4" fmla="*/ 179220 h 748815"/>
                <a:gd name="connsiteX5" fmla="*/ 753589 w 825514"/>
                <a:gd name="connsiteY5" fmla="*/ 611655 h 748815"/>
                <a:gd name="connsiteX6" fmla="*/ 755494 w 825514"/>
                <a:gd name="connsiteY6" fmla="*/ 748815 h 748815"/>
                <a:gd name="connsiteX0" fmla="*/ 96364 w 825514"/>
                <a:gd name="connsiteY0" fmla="*/ 609750 h 956944"/>
                <a:gd name="connsiteX1" fmla="*/ 4924 w 825514"/>
                <a:gd name="connsiteY1" fmla="*/ 402105 h 956944"/>
                <a:gd name="connsiteX2" fmla="*/ 62074 w 825514"/>
                <a:gd name="connsiteY2" fmla="*/ 158265 h 956944"/>
                <a:gd name="connsiteX3" fmla="*/ 391639 w 825514"/>
                <a:gd name="connsiteY3" fmla="*/ 150 h 956944"/>
                <a:gd name="connsiteX4" fmla="*/ 806929 w 825514"/>
                <a:gd name="connsiteY4" fmla="*/ 179220 h 956944"/>
                <a:gd name="connsiteX5" fmla="*/ 753589 w 825514"/>
                <a:gd name="connsiteY5" fmla="*/ 611655 h 956944"/>
                <a:gd name="connsiteX6" fmla="*/ 755494 w 825514"/>
                <a:gd name="connsiteY6" fmla="*/ 956944 h 956944"/>
                <a:gd name="connsiteX0" fmla="*/ 96364 w 825514"/>
                <a:gd name="connsiteY0" fmla="*/ 609750 h 1213298"/>
                <a:gd name="connsiteX1" fmla="*/ 4924 w 825514"/>
                <a:gd name="connsiteY1" fmla="*/ 402105 h 1213298"/>
                <a:gd name="connsiteX2" fmla="*/ 62074 w 825514"/>
                <a:gd name="connsiteY2" fmla="*/ 158265 h 1213298"/>
                <a:gd name="connsiteX3" fmla="*/ 391639 w 825514"/>
                <a:gd name="connsiteY3" fmla="*/ 150 h 1213298"/>
                <a:gd name="connsiteX4" fmla="*/ 806929 w 825514"/>
                <a:gd name="connsiteY4" fmla="*/ 179220 h 1213298"/>
                <a:gd name="connsiteX5" fmla="*/ 753589 w 825514"/>
                <a:gd name="connsiteY5" fmla="*/ 611655 h 1213298"/>
                <a:gd name="connsiteX6" fmla="*/ 747104 w 825514"/>
                <a:gd name="connsiteY6" fmla="*/ 1213298 h 1213298"/>
                <a:gd name="connsiteX0" fmla="*/ 96364 w 827613"/>
                <a:gd name="connsiteY0" fmla="*/ 609750 h 1213298"/>
                <a:gd name="connsiteX1" fmla="*/ 4924 w 827613"/>
                <a:gd name="connsiteY1" fmla="*/ 402105 h 1213298"/>
                <a:gd name="connsiteX2" fmla="*/ 62074 w 827613"/>
                <a:gd name="connsiteY2" fmla="*/ 158265 h 1213298"/>
                <a:gd name="connsiteX3" fmla="*/ 391639 w 827613"/>
                <a:gd name="connsiteY3" fmla="*/ 150 h 1213298"/>
                <a:gd name="connsiteX4" fmla="*/ 806929 w 827613"/>
                <a:gd name="connsiteY4" fmla="*/ 179220 h 1213298"/>
                <a:gd name="connsiteX5" fmla="*/ 753589 w 827613"/>
                <a:gd name="connsiteY5" fmla="*/ 611655 h 1213298"/>
                <a:gd name="connsiteX6" fmla="*/ 747104 w 827613"/>
                <a:gd name="connsiteY6" fmla="*/ 1213298 h 1213298"/>
                <a:gd name="connsiteX0" fmla="*/ 96364 w 825514"/>
                <a:gd name="connsiteY0" fmla="*/ 609750 h 1213298"/>
                <a:gd name="connsiteX1" fmla="*/ 4924 w 825514"/>
                <a:gd name="connsiteY1" fmla="*/ 402105 h 1213298"/>
                <a:gd name="connsiteX2" fmla="*/ 62074 w 825514"/>
                <a:gd name="connsiteY2" fmla="*/ 158265 h 1213298"/>
                <a:gd name="connsiteX3" fmla="*/ 391639 w 825514"/>
                <a:gd name="connsiteY3" fmla="*/ 150 h 1213298"/>
                <a:gd name="connsiteX4" fmla="*/ 806929 w 825514"/>
                <a:gd name="connsiteY4" fmla="*/ 179220 h 1213298"/>
                <a:gd name="connsiteX5" fmla="*/ 753589 w 825514"/>
                <a:gd name="connsiteY5" fmla="*/ 611655 h 1213298"/>
                <a:gd name="connsiteX6" fmla="*/ 747104 w 825514"/>
                <a:gd name="connsiteY6" fmla="*/ 1213298 h 1213298"/>
                <a:gd name="connsiteX0" fmla="*/ 96364 w 825838"/>
                <a:gd name="connsiteY0" fmla="*/ 609750 h 1213298"/>
                <a:gd name="connsiteX1" fmla="*/ 4924 w 825838"/>
                <a:gd name="connsiteY1" fmla="*/ 402105 h 1213298"/>
                <a:gd name="connsiteX2" fmla="*/ 62074 w 825838"/>
                <a:gd name="connsiteY2" fmla="*/ 158265 h 1213298"/>
                <a:gd name="connsiteX3" fmla="*/ 391639 w 825838"/>
                <a:gd name="connsiteY3" fmla="*/ 150 h 1213298"/>
                <a:gd name="connsiteX4" fmla="*/ 806929 w 825838"/>
                <a:gd name="connsiteY4" fmla="*/ 179220 h 1213298"/>
                <a:gd name="connsiteX5" fmla="*/ 753589 w 825838"/>
                <a:gd name="connsiteY5" fmla="*/ 611655 h 1213298"/>
                <a:gd name="connsiteX6" fmla="*/ 747104 w 825838"/>
                <a:gd name="connsiteY6" fmla="*/ 1213298 h 1213298"/>
                <a:gd name="connsiteX0" fmla="*/ 101222 w 830696"/>
                <a:gd name="connsiteY0" fmla="*/ 609750 h 1213298"/>
                <a:gd name="connsiteX1" fmla="*/ 9782 w 830696"/>
                <a:gd name="connsiteY1" fmla="*/ 402105 h 1213298"/>
                <a:gd name="connsiteX2" fmla="*/ 66932 w 830696"/>
                <a:gd name="connsiteY2" fmla="*/ 158265 h 1213298"/>
                <a:gd name="connsiteX3" fmla="*/ 396497 w 830696"/>
                <a:gd name="connsiteY3" fmla="*/ 150 h 1213298"/>
                <a:gd name="connsiteX4" fmla="*/ 811787 w 830696"/>
                <a:gd name="connsiteY4" fmla="*/ 179220 h 1213298"/>
                <a:gd name="connsiteX5" fmla="*/ 758447 w 830696"/>
                <a:gd name="connsiteY5" fmla="*/ 611655 h 1213298"/>
                <a:gd name="connsiteX6" fmla="*/ 751962 w 830696"/>
                <a:gd name="connsiteY6" fmla="*/ 1213298 h 1213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0696" h="1213298">
                  <a:moveTo>
                    <a:pt x="101222" y="609750"/>
                  </a:moveTo>
                  <a:cubicBezTo>
                    <a:pt x="58359" y="543551"/>
                    <a:pt x="32277" y="517964"/>
                    <a:pt x="9782" y="402105"/>
                  </a:cubicBezTo>
                  <a:cubicBezTo>
                    <a:pt x="-12713" y="286246"/>
                    <a:pt x="2480" y="225257"/>
                    <a:pt x="66932" y="158265"/>
                  </a:cubicBezTo>
                  <a:cubicBezTo>
                    <a:pt x="131384" y="91273"/>
                    <a:pt x="236000" y="4272"/>
                    <a:pt x="396497" y="150"/>
                  </a:cubicBezTo>
                  <a:cubicBezTo>
                    <a:pt x="556994" y="-3972"/>
                    <a:pt x="751462" y="77302"/>
                    <a:pt x="811787" y="179220"/>
                  </a:cubicBezTo>
                  <a:cubicBezTo>
                    <a:pt x="872112" y="281137"/>
                    <a:pt x="769816" y="493879"/>
                    <a:pt x="758447" y="611655"/>
                  </a:cubicBezTo>
                  <a:cubicBezTo>
                    <a:pt x="747078" y="729431"/>
                    <a:pt x="746723" y="1192184"/>
                    <a:pt x="751962" y="1213298"/>
                  </a:cubicBezTo>
                </a:path>
              </a:pathLst>
            </a:custGeom>
            <a:noFill/>
            <a:ln w="57150">
              <a:solidFill>
                <a:srgbClr val="85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011EF110-F1B3-C31E-344A-45C3D3A0E4E6}"/>
                </a:ext>
              </a:extLst>
            </p:cNvPr>
            <p:cNvSpPr/>
            <p:nvPr/>
          </p:nvSpPr>
          <p:spPr>
            <a:xfrm>
              <a:off x="10177397" y="1335725"/>
              <a:ext cx="539617" cy="868399"/>
            </a:xfrm>
            <a:custGeom>
              <a:avLst/>
              <a:gdLst>
                <a:gd name="connsiteX0" fmla="*/ 93986 w 823136"/>
                <a:gd name="connsiteY0" fmla="*/ 609693 h 748758"/>
                <a:gd name="connsiteX1" fmla="*/ 2546 w 823136"/>
                <a:gd name="connsiteY1" fmla="*/ 402048 h 748758"/>
                <a:gd name="connsiteX2" fmla="*/ 59696 w 823136"/>
                <a:gd name="connsiteY2" fmla="*/ 158208 h 748758"/>
                <a:gd name="connsiteX3" fmla="*/ 389261 w 823136"/>
                <a:gd name="connsiteY3" fmla="*/ 93 h 748758"/>
                <a:gd name="connsiteX4" fmla="*/ 804551 w 823136"/>
                <a:gd name="connsiteY4" fmla="*/ 179163 h 748758"/>
                <a:gd name="connsiteX5" fmla="*/ 751211 w 823136"/>
                <a:gd name="connsiteY5" fmla="*/ 611598 h 748758"/>
                <a:gd name="connsiteX6" fmla="*/ 753116 w 823136"/>
                <a:gd name="connsiteY6" fmla="*/ 748758 h 748758"/>
                <a:gd name="connsiteX0" fmla="*/ 93986 w 823136"/>
                <a:gd name="connsiteY0" fmla="*/ 609750 h 748815"/>
                <a:gd name="connsiteX1" fmla="*/ 2546 w 823136"/>
                <a:gd name="connsiteY1" fmla="*/ 402105 h 748815"/>
                <a:gd name="connsiteX2" fmla="*/ 59696 w 823136"/>
                <a:gd name="connsiteY2" fmla="*/ 158265 h 748815"/>
                <a:gd name="connsiteX3" fmla="*/ 389261 w 823136"/>
                <a:gd name="connsiteY3" fmla="*/ 150 h 748815"/>
                <a:gd name="connsiteX4" fmla="*/ 804551 w 823136"/>
                <a:gd name="connsiteY4" fmla="*/ 179220 h 748815"/>
                <a:gd name="connsiteX5" fmla="*/ 751211 w 823136"/>
                <a:gd name="connsiteY5" fmla="*/ 611655 h 748815"/>
                <a:gd name="connsiteX6" fmla="*/ 753116 w 823136"/>
                <a:gd name="connsiteY6" fmla="*/ 748815 h 748815"/>
                <a:gd name="connsiteX0" fmla="*/ 96364 w 825514"/>
                <a:gd name="connsiteY0" fmla="*/ 609750 h 748815"/>
                <a:gd name="connsiteX1" fmla="*/ 4924 w 825514"/>
                <a:gd name="connsiteY1" fmla="*/ 402105 h 748815"/>
                <a:gd name="connsiteX2" fmla="*/ 62074 w 825514"/>
                <a:gd name="connsiteY2" fmla="*/ 158265 h 748815"/>
                <a:gd name="connsiteX3" fmla="*/ 391639 w 825514"/>
                <a:gd name="connsiteY3" fmla="*/ 150 h 748815"/>
                <a:gd name="connsiteX4" fmla="*/ 806929 w 825514"/>
                <a:gd name="connsiteY4" fmla="*/ 179220 h 748815"/>
                <a:gd name="connsiteX5" fmla="*/ 753589 w 825514"/>
                <a:gd name="connsiteY5" fmla="*/ 611655 h 748815"/>
                <a:gd name="connsiteX6" fmla="*/ 755494 w 825514"/>
                <a:gd name="connsiteY6" fmla="*/ 748815 h 748815"/>
                <a:gd name="connsiteX0" fmla="*/ 96364 w 825514"/>
                <a:gd name="connsiteY0" fmla="*/ 609750 h 956944"/>
                <a:gd name="connsiteX1" fmla="*/ 4924 w 825514"/>
                <a:gd name="connsiteY1" fmla="*/ 402105 h 956944"/>
                <a:gd name="connsiteX2" fmla="*/ 62074 w 825514"/>
                <a:gd name="connsiteY2" fmla="*/ 158265 h 956944"/>
                <a:gd name="connsiteX3" fmla="*/ 391639 w 825514"/>
                <a:gd name="connsiteY3" fmla="*/ 150 h 956944"/>
                <a:gd name="connsiteX4" fmla="*/ 806929 w 825514"/>
                <a:gd name="connsiteY4" fmla="*/ 179220 h 956944"/>
                <a:gd name="connsiteX5" fmla="*/ 753589 w 825514"/>
                <a:gd name="connsiteY5" fmla="*/ 611655 h 956944"/>
                <a:gd name="connsiteX6" fmla="*/ 755494 w 825514"/>
                <a:gd name="connsiteY6" fmla="*/ 956944 h 956944"/>
                <a:gd name="connsiteX0" fmla="*/ 96364 w 825514"/>
                <a:gd name="connsiteY0" fmla="*/ 609750 h 1213298"/>
                <a:gd name="connsiteX1" fmla="*/ 4924 w 825514"/>
                <a:gd name="connsiteY1" fmla="*/ 402105 h 1213298"/>
                <a:gd name="connsiteX2" fmla="*/ 62074 w 825514"/>
                <a:gd name="connsiteY2" fmla="*/ 158265 h 1213298"/>
                <a:gd name="connsiteX3" fmla="*/ 391639 w 825514"/>
                <a:gd name="connsiteY3" fmla="*/ 150 h 1213298"/>
                <a:gd name="connsiteX4" fmla="*/ 806929 w 825514"/>
                <a:gd name="connsiteY4" fmla="*/ 179220 h 1213298"/>
                <a:gd name="connsiteX5" fmla="*/ 753589 w 825514"/>
                <a:gd name="connsiteY5" fmla="*/ 611655 h 1213298"/>
                <a:gd name="connsiteX6" fmla="*/ 747104 w 825514"/>
                <a:gd name="connsiteY6" fmla="*/ 1213298 h 1213298"/>
                <a:gd name="connsiteX0" fmla="*/ 96364 w 827613"/>
                <a:gd name="connsiteY0" fmla="*/ 609750 h 1213298"/>
                <a:gd name="connsiteX1" fmla="*/ 4924 w 827613"/>
                <a:gd name="connsiteY1" fmla="*/ 402105 h 1213298"/>
                <a:gd name="connsiteX2" fmla="*/ 62074 w 827613"/>
                <a:gd name="connsiteY2" fmla="*/ 158265 h 1213298"/>
                <a:gd name="connsiteX3" fmla="*/ 391639 w 827613"/>
                <a:gd name="connsiteY3" fmla="*/ 150 h 1213298"/>
                <a:gd name="connsiteX4" fmla="*/ 806929 w 827613"/>
                <a:gd name="connsiteY4" fmla="*/ 179220 h 1213298"/>
                <a:gd name="connsiteX5" fmla="*/ 753589 w 827613"/>
                <a:gd name="connsiteY5" fmla="*/ 611655 h 1213298"/>
                <a:gd name="connsiteX6" fmla="*/ 747104 w 827613"/>
                <a:gd name="connsiteY6" fmla="*/ 1213298 h 1213298"/>
                <a:gd name="connsiteX0" fmla="*/ 96364 w 825514"/>
                <a:gd name="connsiteY0" fmla="*/ 609750 h 1213298"/>
                <a:gd name="connsiteX1" fmla="*/ 4924 w 825514"/>
                <a:gd name="connsiteY1" fmla="*/ 402105 h 1213298"/>
                <a:gd name="connsiteX2" fmla="*/ 62074 w 825514"/>
                <a:gd name="connsiteY2" fmla="*/ 158265 h 1213298"/>
                <a:gd name="connsiteX3" fmla="*/ 391639 w 825514"/>
                <a:gd name="connsiteY3" fmla="*/ 150 h 1213298"/>
                <a:gd name="connsiteX4" fmla="*/ 806929 w 825514"/>
                <a:gd name="connsiteY4" fmla="*/ 179220 h 1213298"/>
                <a:gd name="connsiteX5" fmla="*/ 753589 w 825514"/>
                <a:gd name="connsiteY5" fmla="*/ 611655 h 1213298"/>
                <a:gd name="connsiteX6" fmla="*/ 747104 w 825514"/>
                <a:gd name="connsiteY6" fmla="*/ 1213298 h 1213298"/>
                <a:gd name="connsiteX0" fmla="*/ 96364 w 825838"/>
                <a:gd name="connsiteY0" fmla="*/ 609750 h 1213298"/>
                <a:gd name="connsiteX1" fmla="*/ 4924 w 825838"/>
                <a:gd name="connsiteY1" fmla="*/ 402105 h 1213298"/>
                <a:gd name="connsiteX2" fmla="*/ 62074 w 825838"/>
                <a:gd name="connsiteY2" fmla="*/ 158265 h 1213298"/>
                <a:gd name="connsiteX3" fmla="*/ 391639 w 825838"/>
                <a:gd name="connsiteY3" fmla="*/ 150 h 1213298"/>
                <a:gd name="connsiteX4" fmla="*/ 806929 w 825838"/>
                <a:gd name="connsiteY4" fmla="*/ 179220 h 1213298"/>
                <a:gd name="connsiteX5" fmla="*/ 753589 w 825838"/>
                <a:gd name="connsiteY5" fmla="*/ 611655 h 1213298"/>
                <a:gd name="connsiteX6" fmla="*/ 747104 w 825838"/>
                <a:gd name="connsiteY6" fmla="*/ 1213298 h 1213298"/>
                <a:gd name="connsiteX0" fmla="*/ 101222 w 830696"/>
                <a:gd name="connsiteY0" fmla="*/ 609750 h 1213298"/>
                <a:gd name="connsiteX1" fmla="*/ 9782 w 830696"/>
                <a:gd name="connsiteY1" fmla="*/ 402105 h 1213298"/>
                <a:gd name="connsiteX2" fmla="*/ 66932 w 830696"/>
                <a:gd name="connsiteY2" fmla="*/ 158265 h 1213298"/>
                <a:gd name="connsiteX3" fmla="*/ 396497 w 830696"/>
                <a:gd name="connsiteY3" fmla="*/ 150 h 1213298"/>
                <a:gd name="connsiteX4" fmla="*/ 811787 w 830696"/>
                <a:gd name="connsiteY4" fmla="*/ 179220 h 1213298"/>
                <a:gd name="connsiteX5" fmla="*/ 758447 w 830696"/>
                <a:gd name="connsiteY5" fmla="*/ 611655 h 1213298"/>
                <a:gd name="connsiteX6" fmla="*/ 751962 w 830696"/>
                <a:gd name="connsiteY6" fmla="*/ 1213298 h 1213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0696" h="1213298">
                  <a:moveTo>
                    <a:pt x="101222" y="609750"/>
                  </a:moveTo>
                  <a:cubicBezTo>
                    <a:pt x="58359" y="543551"/>
                    <a:pt x="32277" y="517964"/>
                    <a:pt x="9782" y="402105"/>
                  </a:cubicBezTo>
                  <a:cubicBezTo>
                    <a:pt x="-12713" y="286246"/>
                    <a:pt x="2480" y="225257"/>
                    <a:pt x="66932" y="158265"/>
                  </a:cubicBezTo>
                  <a:cubicBezTo>
                    <a:pt x="131384" y="91273"/>
                    <a:pt x="236000" y="4272"/>
                    <a:pt x="396497" y="150"/>
                  </a:cubicBezTo>
                  <a:cubicBezTo>
                    <a:pt x="556994" y="-3972"/>
                    <a:pt x="751462" y="77302"/>
                    <a:pt x="811787" y="179220"/>
                  </a:cubicBezTo>
                  <a:cubicBezTo>
                    <a:pt x="872112" y="281137"/>
                    <a:pt x="769816" y="493879"/>
                    <a:pt x="758447" y="611655"/>
                  </a:cubicBezTo>
                  <a:cubicBezTo>
                    <a:pt x="747078" y="729431"/>
                    <a:pt x="746723" y="1192184"/>
                    <a:pt x="751962" y="1213298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7" name="Groupe 186">
            <a:extLst>
              <a:ext uri="{FF2B5EF4-FFF2-40B4-BE49-F238E27FC236}">
                <a16:creationId xmlns:a16="http://schemas.microsoft.com/office/drawing/2014/main" id="{9F9075C2-9BE9-7711-DC47-F59924B645AB}"/>
              </a:ext>
            </a:extLst>
          </p:cNvPr>
          <p:cNvGrpSpPr/>
          <p:nvPr/>
        </p:nvGrpSpPr>
        <p:grpSpPr>
          <a:xfrm>
            <a:off x="10619160" y="1873778"/>
            <a:ext cx="1178700" cy="1108359"/>
            <a:chOff x="10619160" y="1873778"/>
            <a:chExt cx="1178700" cy="1108359"/>
          </a:xfrm>
        </p:grpSpPr>
        <p:sp>
          <p:nvSpPr>
            <p:cNvPr id="168" name="Cylindre 167">
              <a:extLst>
                <a:ext uri="{FF2B5EF4-FFF2-40B4-BE49-F238E27FC236}">
                  <a16:creationId xmlns:a16="http://schemas.microsoft.com/office/drawing/2014/main" id="{25F8B8DD-9D1D-C5B6-5102-27B797E5B613}"/>
                </a:ext>
              </a:extLst>
            </p:cNvPr>
            <p:cNvSpPr/>
            <p:nvPr/>
          </p:nvSpPr>
          <p:spPr>
            <a:xfrm>
              <a:off x="10619160" y="1873778"/>
              <a:ext cx="93404" cy="510887"/>
            </a:xfrm>
            <a:prstGeom prst="can">
              <a:avLst/>
            </a:prstGeom>
            <a:solidFill>
              <a:schemeClr val="accent2">
                <a:lumMod val="75000"/>
                <a:alpha val="47000"/>
              </a:schemeClr>
            </a:solidFill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94619CAD-06C1-6739-7223-845290CED4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44918" y="2415704"/>
              <a:ext cx="235596" cy="347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E44C194F-8344-1177-7DC4-525C8ADD60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88272" y="2291189"/>
              <a:ext cx="36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858C31A-F757-4581-80C4-4AA1E6EAE469}"/>
                </a:ext>
              </a:extLst>
            </p:cNvPr>
            <p:cNvSpPr/>
            <p:nvPr/>
          </p:nvSpPr>
          <p:spPr>
            <a:xfrm>
              <a:off x="11139161" y="2096328"/>
              <a:ext cx="353886" cy="145414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0B9D11F8-C417-84D5-8DB6-4F3CBC7DA5D3}"/>
                </a:ext>
              </a:extLst>
            </p:cNvPr>
            <p:cNvCxnSpPr>
              <a:cxnSpLocks/>
            </p:cNvCxnSpPr>
            <p:nvPr/>
          </p:nvCxnSpPr>
          <p:spPr>
            <a:xfrm>
              <a:off x="11583698" y="2292003"/>
              <a:ext cx="9423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32B20BEA-6900-7C0B-23EB-D76864BC1B74}"/>
                </a:ext>
              </a:extLst>
            </p:cNvPr>
            <p:cNvCxnSpPr>
              <a:cxnSpLocks/>
            </p:cNvCxnSpPr>
            <p:nvPr/>
          </p:nvCxnSpPr>
          <p:spPr>
            <a:xfrm>
              <a:off x="11045771" y="2169306"/>
              <a:ext cx="0" cy="246573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01C3F929-CB7D-8910-20CA-5997F363CBA6}"/>
                </a:ext>
              </a:extLst>
            </p:cNvPr>
            <p:cNvCxnSpPr>
              <a:cxnSpLocks/>
            </p:cNvCxnSpPr>
            <p:nvPr/>
          </p:nvCxnSpPr>
          <p:spPr>
            <a:xfrm>
              <a:off x="11045771" y="2169639"/>
              <a:ext cx="9423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6A1C0FB7-F47F-3B40-B518-5A3082FB9012}"/>
                </a:ext>
              </a:extLst>
            </p:cNvPr>
            <p:cNvCxnSpPr>
              <a:cxnSpLocks/>
            </p:cNvCxnSpPr>
            <p:nvPr/>
          </p:nvCxnSpPr>
          <p:spPr>
            <a:xfrm>
              <a:off x="11583309" y="2173295"/>
              <a:ext cx="1" cy="24830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3097CE02-A9E7-238B-9BF7-5244E07FD7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91052" y="2173024"/>
              <a:ext cx="9423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112DC1BB-76D2-54B8-31DA-C60EBB60C15E}"/>
                </a:ext>
              </a:extLst>
            </p:cNvPr>
            <p:cNvCxnSpPr>
              <a:cxnSpLocks/>
            </p:cNvCxnSpPr>
            <p:nvPr/>
          </p:nvCxnSpPr>
          <p:spPr>
            <a:xfrm>
              <a:off x="11355390" y="2419868"/>
              <a:ext cx="235596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6628C8BF-39F6-8362-08EC-BDEEE9C925D6}"/>
                </a:ext>
              </a:extLst>
            </p:cNvPr>
            <p:cNvCxnSpPr>
              <a:cxnSpLocks/>
            </p:cNvCxnSpPr>
            <p:nvPr/>
          </p:nvCxnSpPr>
          <p:spPr>
            <a:xfrm>
              <a:off x="11281827" y="2330768"/>
              <a:ext cx="0" cy="17421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7697A8BF-E2CA-930B-565C-91B6049ED972}"/>
                </a:ext>
              </a:extLst>
            </p:cNvPr>
            <p:cNvCxnSpPr>
              <a:cxnSpLocks/>
            </p:cNvCxnSpPr>
            <p:nvPr/>
          </p:nvCxnSpPr>
          <p:spPr>
            <a:xfrm>
              <a:off x="11349406" y="2330768"/>
              <a:ext cx="0" cy="17421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791092E0-8678-7BE8-E64E-8FD827AF02AC}"/>
                </a:ext>
              </a:extLst>
            </p:cNvPr>
            <p:cNvCxnSpPr>
              <a:cxnSpLocks/>
            </p:cNvCxnSpPr>
            <p:nvPr/>
          </p:nvCxnSpPr>
          <p:spPr>
            <a:xfrm>
              <a:off x="11674483" y="2291188"/>
              <a:ext cx="0" cy="57600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BF6BD1AE-A373-105C-F7E9-09075685D21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516257" y="2879146"/>
              <a:ext cx="281603" cy="102991"/>
              <a:chOff x="11789066" y="2724173"/>
              <a:chExt cx="196865" cy="71900"/>
            </a:xfrm>
          </p:grpSpPr>
          <p:cxnSp>
            <p:nvCxnSpPr>
              <p:cNvPr id="52" name="Connecteur droit 51">
                <a:extLst>
                  <a:ext uri="{FF2B5EF4-FFF2-40B4-BE49-F238E27FC236}">
                    <a16:creationId xmlns:a16="http://schemas.microsoft.com/office/drawing/2014/main" id="{DD26F56B-F358-CEF7-6AAE-E475D78E3C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23931" y="2724173"/>
                <a:ext cx="162000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cteur droit 52">
                <a:extLst>
                  <a:ext uri="{FF2B5EF4-FFF2-40B4-BE49-F238E27FC236}">
                    <a16:creationId xmlns:a16="http://schemas.microsoft.com/office/drawing/2014/main" id="{2CBC47C9-B922-75BA-950F-D5BCCC79E1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789066" y="2727470"/>
                <a:ext cx="67079" cy="68603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onnecteur droit 54">
                <a:extLst>
                  <a:ext uri="{FF2B5EF4-FFF2-40B4-BE49-F238E27FC236}">
                    <a16:creationId xmlns:a16="http://schemas.microsoft.com/office/drawing/2014/main" id="{2934C539-D85A-FFCB-6C35-A46D3D70A9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842101" y="2725366"/>
                <a:ext cx="67079" cy="68603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necteur droit 55">
                <a:extLst>
                  <a:ext uri="{FF2B5EF4-FFF2-40B4-BE49-F238E27FC236}">
                    <a16:creationId xmlns:a16="http://schemas.microsoft.com/office/drawing/2014/main" id="{6E6C9A12-FB64-6365-8B11-10E7B434A5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894026" y="2727470"/>
                <a:ext cx="67079" cy="68603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F4F60E87-B875-AA68-BCA8-7BF4570549A1}"/>
              </a:ext>
            </a:extLst>
          </p:cNvPr>
          <p:cNvGrpSpPr/>
          <p:nvPr/>
        </p:nvGrpSpPr>
        <p:grpSpPr>
          <a:xfrm rot="3096329">
            <a:off x="10668690" y="571329"/>
            <a:ext cx="1054886" cy="1627629"/>
            <a:chOff x="6010404" y="1370115"/>
            <a:chExt cx="2027575" cy="2345051"/>
          </a:xfrm>
        </p:grpSpPr>
        <p:sp>
          <p:nvSpPr>
            <p:cNvPr id="103" name="Triangle isocèle 102">
              <a:extLst>
                <a:ext uri="{FF2B5EF4-FFF2-40B4-BE49-F238E27FC236}">
                  <a16:creationId xmlns:a16="http://schemas.microsoft.com/office/drawing/2014/main" id="{AEC26094-8ECE-9A45-C633-AF95D1BA9FFA}"/>
                </a:ext>
              </a:extLst>
            </p:cNvPr>
            <p:cNvSpPr/>
            <p:nvPr/>
          </p:nvSpPr>
          <p:spPr>
            <a:xfrm>
              <a:off x="7180930" y="2275609"/>
              <a:ext cx="549663" cy="49783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4" name="Groupe 103">
              <a:extLst>
                <a:ext uri="{FF2B5EF4-FFF2-40B4-BE49-F238E27FC236}">
                  <a16:creationId xmlns:a16="http://schemas.microsoft.com/office/drawing/2014/main" id="{1928D777-D68B-20CC-DC57-07C57143F3EE}"/>
                </a:ext>
              </a:extLst>
            </p:cNvPr>
            <p:cNvGrpSpPr/>
            <p:nvPr/>
          </p:nvGrpSpPr>
          <p:grpSpPr>
            <a:xfrm>
              <a:off x="6010404" y="1370115"/>
              <a:ext cx="2027575" cy="2345051"/>
              <a:chOff x="6010404" y="1370115"/>
              <a:chExt cx="2027575" cy="2345051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5A89451E-AA0A-660C-C8D7-029834A94287}"/>
                  </a:ext>
                </a:extLst>
              </p:cNvPr>
              <p:cNvSpPr/>
              <p:nvPr/>
            </p:nvSpPr>
            <p:spPr>
              <a:xfrm rot="5400000">
                <a:off x="6806959" y="1733205"/>
                <a:ext cx="1275844" cy="549663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15" name="Connecteur droit 114">
                <a:extLst>
                  <a:ext uri="{FF2B5EF4-FFF2-40B4-BE49-F238E27FC236}">
                    <a16:creationId xmlns:a16="http://schemas.microsoft.com/office/drawing/2014/main" id="{6C2F96C9-5618-A425-7E35-2B72A5CA1894}"/>
                  </a:ext>
                </a:extLst>
              </p:cNvPr>
              <p:cNvCxnSpPr>
                <a:cxnSpLocks/>
                <a:stCxn id="103" idx="2"/>
              </p:cNvCxnSpPr>
              <p:nvPr/>
            </p:nvCxnSpPr>
            <p:spPr>
              <a:xfrm flipH="1">
                <a:off x="6873545" y="2773445"/>
                <a:ext cx="307386" cy="901562"/>
              </a:xfrm>
              <a:prstGeom prst="line">
                <a:avLst/>
              </a:prstGeom>
              <a:ln>
                <a:solidFill>
                  <a:srgbClr val="FFC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Connecteur droit 115">
                <a:extLst>
                  <a:ext uri="{FF2B5EF4-FFF2-40B4-BE49-F238E27FC236}">
                    <a16:creationId xmlns:a16="http://schemas.microsoft.com/office/drawing/2014/main" id="{CCBF7841-8DB9-CCEF-0B99-A10502659E1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678819" y="2696408"/>
                <a:ext cx="359160" cy="1018758"/>
              </a:xfrm>
              <a:prstGeom prst="line">
                <a:avLst/>
              </a:prstGeom>
              <a:ln>
                <a:solidFill>
                  <a:srgbClr val="FFC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" name="ZoneTexte 117">
                <a:extLst>
                  <a:ext uri="{FF2B5EF4-FFF2-40B4-BE49-F238E27FC236}">
                    <a16:creationId xmlns:a16="http://schemas.microsoft.com/office/drawing/2014/main" id="{5310EB51-B038-A061-C129-DB4EEE266072}"/>
                  </a:ext>
                </a:extLst>
              </p:cNvPr>
              <p:cNvSpPr txBox="1"/>
              <p:nvPr/>
            </p:nvSpPr>
            <p:spPr>
              <a:xfrm rot="18503671">
                <a:off x="5504136" y="1926464"/>
                <a:ext cx="1722422" cy="709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>
                    <a:ea typeface="Tahoma" panose="020B0604030504040204" pitchFamily="34" charset="0"/>
                    <a:cs typeface="Arial" panose="020B0604020202020204" pitchFamily="34" charset="0"/>
                  </a:rPr>
                  <a:t>IR camera</a:t>
                </a:r>
              </a:p>
            </p:txBody>
          </p:sp>
        </p:grpSp>
      </p:grpSp>
      <p:grpSp>
        <p:nvGrpSpPr>
          <p:cNvPr id="191" name="Groupe 190">
            <a:extLst>
              <a:ext uri="{FF2B5EF4-FFF2-40B4-BE49-F238E27FC236}">
                <a16:creationId xmlns:a16="http://schemas.microsoft.com/office/drawing/2014/main" id="{1E9A6F08-DB3F-199C-EF0A-BDDB7AC16426}"/>
              </a:ext>
            </a:extLst>
          </p:cNvPr>
          <p:cNvGrpSpPr/>
          <p:nvPr/>
        </p:nvGrpSpPr>
        <p:grpSpPr>
          <a:xfrm>
            <a:off x="11091887" y="2413406"/>
            <a:ext cx="870785" cy="509040"/>
            <a:chOff x="11091887" y="2413406"/>
            <a:chExt cx="870785" cy="509040"/>
          </a:xfrm>
        </p:grpSpPr>
        <p:sp>
          <p:nvSpPr>
            <p:cNvPr id="138" name="Arc 137">
              <a:extLst>
                <a:ext uri="{FF2B5EF4-FFF2-40B4-BE49-F238E27FC236}">
                  <a16:creationId xmlns:a16="http://schemas.microsoft.com/office/drawing/2014/main" id="{9346AE80-2629-7112-FE44-54EF461DE75B}"/>
                </a:ext>
              </a:extLst>
            </p:cNvPr>
            <p:cNvSpPr/>
            <p:nvPr/>
          </p:nvSpPr>
          <p:spPr>
            <a:xfrm>
              <a:off x="11376593" y="2535431"/>
              <a:ext cx="586079" cy="106590"/>
            </a:xfrm>
            <a:prstGeom prst="arc">
              <a:avLst>
                <a:gd name="adj1" fmla="val 17591915"/>
                <a:gd name="adj2" fmla="val 14657403"/>
              </a:avLst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0" name="Connecteur droit avec flèche 139">
              <a:extLst>
                <a:ext uri="{FF2B5EF4-FFF2-40B4-BE49-F238E27FC236}">
                  <a16:creationId xmlns:a16="http://schemas.microsoft.com/office/drawing/2014/main" id="{F709D4C2-1CE0-FD19-AAF9-6154AD1452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671573" y="2413406"/>
              <a:ext cx="0" cy="42430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ZoneTexte 140">
              <a:extLst>
                <a:ext uri="{FF2B5EF4-FFF2-40B4-BE49-F238E27FC236}">
                  <a16:creationId xmlns:a16="http://schemas.microsoft.com/office/drawing/2014/main" id="{90B65E90-8940-C307-543F-223920ABB708}"/>
                </a:ext>
              </a:extLst>
            </p:cNvPr>
            <p:cNvSpPr txBox="1"/>
            <p:nvPr/>
          </p:nvSpPr>
          <p:spPr>
            <a:xfrm>
              <a:off x="11091887" y="2553114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I</a:t>
              </a:r>
              <a:r>
                <a:rPr lang="en-US" baseline="-25000" dirty="0">
                  <a:solidFill>
                    <a:srgbClr val="FF0000"/>
                  </a:solidFill>
                </a:rPr>
                <a:t>max</a:t>
              </a:r>
            </a:p>
          </p:txBody>
        </p:sp>
      </p:grpSp>
      <p:grpSp>
        <p:nvGrpSpPr>
          <p:cNvPr id="190" name="Groupe 189">
            <a:extLst>
              <a:ext uri="{FF2B5EF4-FFF2-40B4-BE49-F238E27FC236}">
                <a16:creationId xmlns:a16="http://schemas.microsoft.com/office/drawing/2014/main" id="{172EC38A-869B-05DE-1726-5716C30D0D68}"/>
              </a:ext>
            </a:extLst>
          </p:cNvPr>
          <p:cNvGrpSpPr/>
          <p:nvPr/>
        </p:nvGrpSpPr>
        <p:grpSpPr>
          <a:xfrm>
            <a:off x="2223605" y="1651292"/>
            <a:ext cx="881588" cy="1283484"/>
            <a:chOff x="2223605" y="1651292"/>
            <a:chExt cx="881588" cy="1283484"/>
          </a:xfrm>
        </p:grpSpPr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8BF99E78-1590-BF49-6D40-9A8BC5E0BEF2}"/>
                </a:ext>
              </a:extLst>
            </p:cNvPr>
            <p:cNvSpPr/>
            <p:nvPr/>
          </p:nvSpPr>
          <p:spPr>
            <a:xfrm>
              <a:off x="2225582" y="1890346"/>
              <a:ext cx="411965" cy="411965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49" name="Connecteur droit 148">
              <a:extLst>
                <a:ext uri="{FF2B5EF4-FFF2-40B4-BE49-F238E27FC236}">
                  <a16:creationId xmlns:a16="http://schemas.microsoft.com/office/drawing/2014/main" id="{19D90E96-7EB8-CF67-A299-108415487C86}"/>
                </a:ext>
              </a:extLst>
            </p:cNvPr>
            <p:cNvCxnSpPr/>
            <p:nvPr/>
          </p:nvCxnSpPr>
          <p:spPr>
            <a:xfrm flipH="1">
              <a:off x="2427931" y="1651292"/>
              <a:ext cx="0" cy="2403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necteur droit 149">
              <a:extLst>
                <a:ext uri="{FF2B5EF4-FFF2-40B4-BE49-F238E27FC236}">
                  <a16:creationId xmlns:a16="http://schemas.microsoft.com/office/drawing/2014/main" id="{F4CAB07E-7D98-36F6-897E-F25CECA78F98}"/>
                </a:ext>
              </a:extLst>
            </p:cNvPr>
            <p:cNvCxnSpPr/>
            <p:nvPr/>
          </p:nvCxnSpPr>
          <p:spPr>
            <a:xfrm flipH="1">
              <a:off x="2427931" y="2307917"/>
              <a:ext cx="0" cy="2403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1635763C-859F-D0C9-660A-A9535AC25AD8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2599278" y="2333932"/>
              <a:ext cx="0" cy="343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>
              <a:extLst>
                <a:ext uri="{FF2B5EF4-FFF2-40B4-BE49-F238E27FC236}">
                  <a16:creationId xmlns:a16="http://schemas.microsoft.com/office/drawing/2014/main" id="{C2B4393F-6AED-B5C7-CEEC-F4EDB914933C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2765482" y="2031984"/>
              <a:ext cx="0" cy="4806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>
              <a:extLst>
                <a:ext uri="{FF2B5EF4-FFF2-40B4-BE49-F238E27FC236}">
                  <a16:creationId xmlns:a16="http://schemas.microsoft.com/office/drawing/2014/main" id="{59629977-1067-4685-E585-32CFF89BD5BA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2933541" y="1869792"/>
              <a:ext cx="0" cy="343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DFC03C2E-5137-C08B-EEBC-23A85CE16AB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23605" y="2302305"/>
              <a:ext cx="364970" cy="632471"/>
              <a:chOff x="9059094" y="6693332"/>
              <a:chExt cx="295298" cy="511728"/>
            </a:xfrm>
          </p:grpSpPr>
          <p:cxnSp>
            <p:nvCxnSpPr>
              <p:cNvPr id="90" name="Connecteur droit 89">
                <a:extLst>
                  <a:ext uri="{FF2B5EF4-FFF2-40B4-BE49-F238E27FC236}">
                    <a16:creationId xmlns:a16="http://schemas.microsoft.com/office/drawing/2014/main" id="{55E5713F-1CA3-8C78-2C1B-5F6C1DA4181E}"/>
                  </a:ext>
                </a:extLst>
              </p:cNvPr>
              <p:cNvCxnSpPr>
                <a:cxnSpLocks/>
                <a:stCxn id="147" idx="4"/>
              </p:cNvCxnSpPr>
              <p:nvPr/>
            </p:nvCxnSpPr>
            <p:spPr>
              <a:xfrm flipH="1">
                <a:off x="9225015" y="6693332"/>
                <a:ext cx="0" cy="402987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1" name="Groupe 90">
                <a:extLst>
                  <a:ext uri="{FF2B5EF4-FFF2-40B4-BE49-F238E27FC236}">
                    <a16:creationId xmlns:a16="http://schemas.microsoft.com/office/drawing/2014/main" id="{9F3A5E91-08F9-968D-25B8-8E8C908E960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059094" y="7097060"/>
                <a:ext cx="295298" cy="108000"/>
                <a:chOff x="11789066" y="2724173"/>
                <a:chExt cx="196865" cy="71900"/>
              </a:xfrm>
            </p:grpSpPr>
            <p:cxnSp>
              <p:nvCxnSpPr>
                <p:cNvPr id="92" name="Connecteur droit 91">
                  <a:extLst>
                    <a:ext uri="{FF2B5EF4-FFF2-40B4-BE49-F238E27FC236}">
                      <a16:creationId xmlns:a16="http://schemas.microsoft.com/office/drawing/2014/main" id="{50618430-A946-4AF4-A8CB-87E069A608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823931" y="2724173"/>
                  <a:ext cx="162000" cy="0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Connecteur droit 95">
                  <a:extLst>
                    <a:ext uri="{FF2B5EF4-FFF2-40B4-BE49-F238E27FC236}">
                      <a16:creationId xmlns:a16="http://schemas.microsoft.com/office/drawing/2014/main" id="{B5379613-77E8-E89F-6898-82FA157889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789066" y="2727470"/>
                  <a:ext cx="67079" cy="68603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Connecteur droit 96">
                  <a:extLst>
                    <a:ext uri="{FF2B5EF4-FFF2-40B4-BE49-F238E27FC236}">
                      <a16:creationId xmlns:a16="http://schemas.microsoft.com/office/drawing/2014/main" id="{E88E901E-4AFF-8005-CA7F-097B615E87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842101" y="2725366"/>
                  <a:ext cx="67079" cy="68603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Connecteur droit 97">
                  <a:extLst>
                    <a:ext uri="{FF2B5EF4-FFF2-40B4-BE49-F238E27FC236}">
                      <a16:creationId xmlns:a16="http://schemas.microsoft.com/office/drawing/2014/main" id="{6F9B826C-399B-7B05-E17F-2136AC1423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894026" y="2727470"/>
                  <a:ext cx="67079" cy="68603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8" name="Groupe 147">
              <a:extLst>
                <a:ext uri="{FF2B5EF4-FFF2-40B4-BE49-F238E27FC236}">
                  <a16:creationId xmlns:a16="http://schemas.microsoft.com/office/drawing/2014/main" id="{E51E2426-5C9B-C7C3-E887-4A93FAFEA98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98846" y="1998113"/>
              <a:ext cx="265674" cy="180000"/>
              <a:chOff x="2262270" y="1973729"/>
              <a:chExt cx="336023" cy="227663"/>
            </a:xfrm>
          </p:grpSpPr>
          <p:cxnSp>
            <p:nvCxnSpPr>
              <p:cNvPr id="143" name="Connecteur en angle 45">
                <a:extLst>
                  <a:ext uri="{FF2B5EF4-FFF2-40B4-BE49-F238E27FC236}">
                    <a16:creationId xmlns:a16="http://schemas.microsoft.com/office/drawing/2014/main" id="{8B40184A-559C-6496-A98F-D707CB46C3F9}"/>
                  </a:ext>
                </a:extLst>
              </p:cNvPr>
              <p:cNvCxnSpPr/>
              <p:nvPr/>
            </p:nvCxnSpPr>
            <p:spPr>
              <a:xfrm flipH="1">
                <a:off x="2262270" y="1973729"/>
                <a:ext cx="208278" cy="227662"/>
              </a:xfrm>
              <a:prstGeom prst="bentConnector3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Connecteur en angle 46">
                <a:extLst>
                  <a:ext uri="{FF2B5EF4-FFF2-40B4-BE49-F238E27FC236}">
                    <a16:creationId xmlns:a16="http://schemas.microsoft.com/office/drawing/2014/main" id="{837B5431-3975-FD27-D962-DD6758EDFE46}"/>
                  </a:ext>
                </a:extLst>
              </p:cNvPr>
              <p:cNvCxnSpPr/>
              <p:nvPr/>
            </p:nvCxnSpPr>
            <p:spPr>
              <a:xfrm>
                <a:off x="2390015" y="1973730"/>
                <a:ext cx="208278" cy="227662"/>
              </a:xfrm>
              <a:prstGeom prst="bentConnector3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6" name="Groupe 185">
            <a:extLst>
              <a:ext uri="{FF2B5EF4-FFF2-40B4-BE49-F238E27FC236}">
                <a16:creationId xmlns:a16="http://schemas.microsoft.com/office/drawing/2014/main" id="{D84889A6-D9FE-F189-F89E-15C935787608}"/>
              </a:ext>
            </a:extLst>
          </p:cNvPr>
          <p:cNvGrpSpPr/>
          <p:nvPr/>
        </p:nvGrpSpPr>
        <p:grpSpPr>
          <a:xfrm>
            <a:off x="6215113" y="852669"/>
            <a:ext cx="3962741" cy="2160585"/>
            <a:chOff x="6215113" y="852669"/>
            <a:chExt cx="3962741" cy="2160585"/>
          </a:xfrm>
        </p:grpSpPr>
        <p:cxnSp>
          <p:nvCxnSpPr>
            <p:cNvPr id="82" name="Connecteur droit 81">
              <a:extLst>
                <a:ext uri="{FF2B5EF4-FFF2-40B4-BE49-F238E27FC236}">
                  <a16:creationId xmlns:a16="http://schemas.microsoft.com/office/drawing/2014/main" id="{EEF72A53-D2C0-32FB-F362-3429A622ED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15113" y="1828511"/>
              <a:ext cx="554096" cy="593719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FD71C04C-6D2A-EC07-123E-B761F8D43E42}"/>
                </a:ext>
              </a:extLst>
            </p:cNvPr>
            <p:cNvSpPr txBox="1"/>
            <p:nvPr/>
          </p:nvSpPr>
          <p:spPr>
            <a:xfrm>
              <a:off x="8814980" y="2674700"/>
              <a:ext cx="13628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Insertion tube</a:t>
              </a:r>
              <a:endParaRPr lang="fr-FR" sz="1600" baseline="-25000" dirty="0"/>
            </a:p>
          </p:txBody>
        </p:sp>
        <p:cxnSp>
          <p:nvCxnSpPr>
            <p:cNvPr id="85" name="Connecteur droit 84">
              <a:extLst>
                <a:ext uri="{FF2B5EF4-FFF2-40B4-BE49-F238E27FC236}">
                  <a16:creationId xmlns:a16="http://schemas.microsoft.com/office/drawing/2014/main" id="{4DD153E4-78A3-B250-90B8-CE00FAE3B1E6}"/>
                </a:ext>
              </a:extLst>
            </p:cNvPr>
            <p:cNvCxnSpPr/>
            <p:nvPr/>
          </p:nvCxnSpPr>
          <p:spPr>
            <a:xfrm>
              <a:off x="8881515" y="2978454"/>
              <a:ext cx="122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>
              <a:extLst>
                <a:ext uri="{FF2B5EF4-FFF2-40B4-BE49-F238E27FC236}">
                  <a16:creationId xmlns:a16="http://schemas.microsoft.com/office/drawing/2014/main" id="{44473FB9-6E1D-8382-A608-9CA647A5B5B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9167" y="2665908"/>
              <a:ext cx="347979" cy="312648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9C216921-27ED-6651-18DC-125A8143B7C1}"/>
                </a:ext>
              </a:extLst>
            </p:cNvPr>
            <p:cNvSpPr txBox="1"/>
            <p:nvPr/>
          </p:nvSpPr>
          <p:spPr>
            <a:xfrm>
              <a:off x="6747079" y="1931470"/>
              <a:ext cx="104702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Proximal</a:t>
              </a:r>
            </a:p>
            <a:p>
              <a:r>
                <a:rPr lang="en-US" sz="1600" dirty="0"/>
                <a:t>control </a:t>
              </a:r>
            </a:p>
            <a:p>
              <a:r>
                <a:rPr lang="en-US" sz="1600" dirty="0"/>
                <a:t>handle</a:t>
              </a:r>
              <a:endParaRPr lang="fr-FR" sz="1600" baseline="-25000" dirty="0"/>
            </a:p>
          </p:txBody>
        </p:sp>
        <p:cxnSp>
          <p:nvCxnSpPr>
            <p:cNvPr id="81" name="Connecteur droit 80">
              <a:extLst>
                <a:ext uri="{FF2B5EF4-FFF2-40B4-BE49-F238E27FC236}">
                  <a16:creationId xmlns:a16="http://schemas.microsoft.com/office/drawing/2014/main" id="{3A0767E1-C8D8-7210-5571-6C04FB011F3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409209" y="236403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0A0145F1-A2FD-B42E-C6CB-5C6D0A55A829}"/>
                </a:ext>
              </a:extLst>
            </p:cNvPr>
            <p:cNvSpPr txBox="1"/>
            <p:nvPr/>
          </p:nvSpPr>
          <p:spPr>
            <a:xfrm>
              <a:off x="6967274" y="852669"/>
              <a:ext cx="28423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Entrance of </a:t>
              </a:r>
              <a:r>
                <a:rPr lang="fr-FR" sz="1600" dirty="0" err="1"/>
                <a:t>operation</a:t>
              </a:r>
              <a:r>
                <a:rPr lang="fr-FR" sz="1600" dirty="0"/>
                <a:t> </a:t>
              </a:r>
              <a:r>
                <a:rPr lang="fr-FR" sz="1600" dirty="0" err="1"/>
                <a:t>channel</a:t>
              </a:r>
              <a:endParaRPr lang="fr-FR" sz="1600" baseline="-25000" dirty="0"/>
            </a:p>
          </p:txBody>
        </p:sp>
        <p:cxnSp>
          <p:nvCxnSpPr>
            <p:cNvPr id="156" name="Connecteur droit 155">
              <a:extLst>
                <a:ext uri="{FF2B5EF4-FFF2-40B4-BE49-F238E27FC236}">
                  <a16:creationId xmlns:a16="http://schemas.microsoft.com/office/drawing/2014/main" id="{288D8FDC-11E5-7A4D-2A37-9FACDCCBA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08657" y="1145628"/>
              <a:ext cx="162535" cy="333202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necteur droit 158">
              <a:extLst>
                <a:ext uri="{FF2B5EF4-FFF2-40B4-BE49-F238E27FC236}">
                  <a16:creationId xmlns:a16="http://schemas.microsoft.com/office/drawing/2014/main" id="{A3379EC3-C965-3F14-19D8-14DD6EAC36B0}"/>
                </a:ext>
              </a:extLst>
            </p:cNvPr>
            <p:cNvCxnSpPr/>
            <p:nvPr/>
          </p:nvCxnSpPr>
          <p:spPr>
            <a:xfrm>
              <a:off x="7071970" y="1143793"/>
              <a:ext cx="252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5FF8A35-6092-AE48-F4F4-342E9E710BB7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CD3B5952-483E-281B-919D-874918EE6527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3C7D0A5-0DB9-FC54-6B93-ADE01BA5F843}"/>
              </a:ext>
            </a:extLst>
          </p:cNvPr>
          <p:cNvSpPr txBox="1"/>
          <p:nvPr/>
        </p:nvSpPr>
        <p:spPr>
          <a:xfrm>
            <a:off x="2050198" y="382873"/>
            <a:ext cx="8965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to </a:t>
            </a:r>
            <a:r>
              <a:rPr lang="fr-FR" sz="2800" dirty="0" err="1"/>
              <a:t>engineer</a:t>
            </a:r>
            <a:r>
              <a:rPr lang="fr-FR" sz="2800" dirty="0"/>
              <a:t> an </a:t>
            </a:r>
            <a:r>
              <a:rPr lang="fr-FR" sz="2800" dirty="0" err="1"/>
              <a:t>equivalent</a:t>
            </a:r>
            <a:r>
              <a:rPr lang="fr-FR" sz="2800" dirty="0"/>
              <a:t> </a:t>
            </a:r>
            <a:r>
              <a:rPr lang="fr-FR" sz="2800" dirty="0" err="1"/>
              <a:t>electrical</a:t>
            </a:r>
            <a:r>
              <a:rPr lang="fr-FR" sz="2800" dirty="0"/>
              <a:t> model of bile </a:t>
            </a:r>
            <a:r>
              <a:rPr lang="fr-FR" sz="2800" dirty="0" err="1"/>
              <a:t>duct</a:t>
            </a:r>
            <a:r>
              <a:rPr lang="fr-FR" sz="2800" dirty="0"/>
              <a:t>?</a:t>
            </a:r>
          </a:p>
        </p:txBody>
      </p:sp>
      <p:pic>
        <p:nvPicPr>
          <p:cNvPr id="83" name="Image 82">
            <a:extLst>
              <a:ext uri="{FF2B5EF4-FFF2-40B4-BE49-F238E27FC236}">
                <a16:creationId xmlns:a16="http://schemas.microsoft.com/office/drawing/2014/main" id="{64720DD8-DB63-BB0E-F44D-97FF8B83E8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grpSp>
        <p:nvGrpSpPr>
          <p:cNvPr id="183" name="Groupe 182">
            <a:extLst>
              <a:ext uri="{FF2B5EF4-FFF2-40B4-BE49-F238E27FC236}">
                <a16:creationId xmlns:a16="http://schemas.microsoft.com/office/drawing/2014/main" id="{26E34422-FB19-46FE-F931-6B8707A3C12C}"/>
              </a:ext>
            </a:extLst>
          </p:cNvPr>
          <p:cNvGrpSpPr/>
          <p:nvPr/>
        </p:nvGrpSpPr>
        <p:grpSpPr>
          <a:xfrm>
            <a:off x="7133818" y="6459886"/>
            <a:ext cx="2316227" cy="276999"/>
            <a:chOff x="7133818" y="6459886"/>
            <a:chExt cx="2316227" cy="276999"/>
          </a:xfrm>
        </p:grpSpPr>
        <p:sp>
          <p:nvSpPr>
            <p:cNvPr id="179" name="ZoneTexte 178">
              <a:extLst>
                <a:ext uri="{FF2B5EF4-FFF2-40B4-BE49-F238E27FC236}">
                  <a16:creationId xmlns:a16="http://schemas.microsoft.com/office/drawing/2014/main" id="{F1CF0B25-1C49-CFF8-A8F5-B8C77849A14D}"/>
                </a:ext>
              </a:extLst>
            </p:cNvPr>
            <p:cNvSpPr txBox="1"/>
            <p:nvPr/>
          </p:nvSpPr>
          <p:spPr>
            <a:xfrm>
              <a:off x="7976266" y="6459886"/>
              <a:ext cx="147377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Bile substitute</a:t>
              </a:r>
              <a:endParaRPr lang="fr-FR" dirty="0">
                <a:latin typeface="Calibri    "/>
              </a:endParaRPr>
            </a:p>
          </p:txBody>
        </p:sp>
        <p:cxnSp>
          <p:nvCxnSpPr>
            <p:cNvPr id="180" name="Connecteur droit 179">
              <a:extLst>
                <a:ext uri="{FF2B5EF4-FFF2-40B4-BE49-F238E27FC236}">
                  <a16:creationId xmlns:a16="http://schemas.microsoft.com/office/drawing/2014/main" id="{9F9065A5-4342-F120-D66E-EF6A8502D8C3}"/>
                </a:ext>
              </a:extLst>
            </p:cNvPr>
            <p:cNvCxnSpPr/>
            <p:nvPr/>
          </p:nvCxnSpPr>
          <p:spPr>
            <a:xfrm flipH="1">
              <a:off x="7981346" y="6731805"/>
              <a:ext cx="133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Connecteur droit 180">
              <a:extLst>
                <a:ext uri="{FF2B5EF4-FFF2-40B4-BE49-F238E27FC236}">
                  <a16:creationId xmlns:a16="http://schemas.microsoft.com/office/drawing/2014/main" id="{F4272DBE-F133-6EAF-7C32-0CE8F901D7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33818" y="6486091"/>
              <a:ext cx="848163" cy="24571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3" name="Ellipse 192">
            <a:extLst>
              <a:ext uri="{FF2B5EF4-FFF2-40B4-BE49-F238E27FC236}">
                <a16:creationId xmlns:a16="http://schemas.microsoft.com/office/drawing/2014/main" id="{1F141585-C13B-7910-E239-506A7DEE91C3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4" name="Ellipse 193">
            <a:extLst>
              <a:ext uri="{FF2B5EF4-FFF2-40B4-BE49-F238E27FC236}">
                <a16:creationId xmlns:a16="http://schemas.microsoft.com/office/drawing/2014/main" id="{85803D67-AE38-5E81-10CD-B0A251E661DA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5" name="Ellipse 194">
            <a:extLst>
              <a:ext uri="{FF2B5EF4-FFF2-40B4-BE49-F238E27FC236}">
                <a16:creationId xmlns:a16="http://schemas.microsoft.com/office/drawing/2014/main" id="{D6A291A9-935B-75B8-C6DB-E412C71F2377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6" name="Ellipse 195">
            <a:extLst>
              <a:ext uri="{FF2B5EF4-FFF2-40B4-BE49-F238E27FC236}">
                <a16:creationId xmlns:a16="http://schemas.microsoft.com/office/drawing/2014/main" id="{4F083D2F-6272-40EC-2E29-6CC980644E4F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97" name="Groupe 196">
            <a:extLst>
              <a:ext uri="{FF2B5EF4-FFF2-40B4-BE49-F238E27FC236}">
                <a16:creationId xmlns:a16="http://schemas.microsoft.com/office/drawing/2014/main" id="{4CEB7A37-5FCB-2812-9EA7-439C45D1A198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B1171F5B-9893-A06A-21E3-F8BF867B2D8E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99" name="Image 198">
              <a:extLst>
                <a:ext uri="{FF2B5EF4-FFF2-40B4-BE49-F238E27FC236}">
                  <a16:creationId xmlns:a16="http://schemas.microsoft.com/office/drawing/2014/main" id="{FC53A631-63F8-1A04-E6C9-F370E52B7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200" name="Image 199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ABBFD8AA-15C4-FED2-E244-0AE3C37F3CCE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201" name="Image 200">
            <a:extLst>
              <a:ext uri="{FF2B5EF4-FFF2-40B4-BE49-F238E27FC236}">
                <a16:creationId xmlns:a16="http://schemas.microsoft.com/office/drawing/2014/main" id="{EF476607-33AB-E209-448B-B9028645FCA5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202" name="Image 201">
            <a:extLst>
              <a:ext uri="{FF2B5EF4-FFF2-40B4-BE49-F238E27FC236}">
                <a16:creationId xmlns:a16="http://schemas.microsoft.com/office/drawing/2014/main" id="{511330E0-1BDC-8518-201F-F30A0492A58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203" name="Image 202">
            <a:extLst>
              <a:ext uri="{FF2B5EF4-FFF2-40B4-BE49-F238E27FC236}">
                <a16:creationId xmlns:a16="http://schemas.microsoft.com/office/drawing/2014/main" id="{7096E9DD-AF6C-E26A-407B-7AAFD881EBB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204" name="ZoneTexte 203">
            <a:extLst>
              <a:ext uri="{FF2B5EF4-FFF2-40B4-BE49-F238E27FC236}">
                <a16:creationId xmlns:a16="http://schemas.microsoft.com/office/drawing/2014/main" id="{87E104FA-8468-2FD1-920C-A7B1E6FD0176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05" name="ZoneTexte 204">
            <a:extLst>
              <a:ext uri="{FF2B5EF4-FFF2-40B4-BE49-F238E27FC236}">
                <a16:creationId xmlns:a16="http://schemas.microsoft.com/office/drawing/2014/main" id="{1EE0C3D4-5D27-59FB-4A35-8FB0260009A9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206" name="ZoneTexte 205">
            <a:extLst>
              <a:ext uri="{FF2B5EF4-FFF2-40B4-BE49-F238E27FC236}">
                <a16:creationId xmlns:a16="http://schemas.microsoft.com/office/drawing/2014/main" id="{66D4904F-15EF-CB91-B10E-005B5A6E0221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207" name="ZoneTexte 206">
            <a:extLst>
              <a:ext uri="{FF2B5EF4-FFF2-40B4-BE49-F238E27FC236}">
                <a16:creationId xmlns:a16="http://schemas.microsoft.com/office/drawing/2014/main" id="{C011EBB9-6252-F0D8-6822-DF2AE8EF9120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208" name="ZoneTexte 207">
            <a:extLst>
              <a:ext uri="{FF2B5EF4-FFF2-40B4-BE49-F238E27FC236}">
                <a16:creationId xmlns:a16="http://schemas.microsoft.com/office/drawing/2014/main" id="{FDB136A9-03D3-BB92-B4AD-23BD1F559E94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209" name="ZoneTexte 208">
            <a:extLst>
              <a:ext uri="{FF2B5EF4-FFF2-40B4-BE49-F238E27FC236}">
                <a16:creationId xmlns:a16="http://schemas.microsoft.com/office/drawing/2014/main" id="{5E48DCC9-06D2-4B4F-5A67-27B34E1995B0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210" name="ZoneTexte 209">
            <a:extLst>
              <a:ext uri="{FF2B5EF4-FFF2-40B4-BE49-F238E27FC236}">
                <a16:creationId xmlns:a16="http://schemas.microsoft.com/office/drawing/2014/main" id="{EC554139-27E6-D1A1-5545-895BCA0E2EDC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211" name="ZoneTexte 210">
            <a:extLst>
              <a:ext uri="{FF2B5EF4-FFF2-40B4-BE49-F238E27FC236}">
                <a16:creationId xmlns:a16="http://schemas.microsoft.com/office/drawing/2014/main" id="{8AB199AF-88F0-83BF-3691-E5349A9237A7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2" name="ZoneTexte 211">
            <a:extLst>
              <a:ext uri="{FF2B5EF4-FFF2-40B4-BE49-F238E27FC236}">
                <a16:creationId xmlns:a16="http://schemas.microsoft.com/office/drawing/2014/main" id="{23641746-90C2-DF0A-1A51-F20CE532E320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13" name="ZoneTexte 212">
            <a:extLst>
              <a:ext uri="{FF2B5EF4-FFF2-40B4-BE49-F238E27FC236}">
                <a16:creationId xmlns:a16="http://schemas.microsoft.com/office/drawing/2014/main" id="{7DBB9E4E-B203-5D04-E210-030ED1BDBD6D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5" name="Ellipse 214">
            <a:extLst>
              <a:ext uri="{FF2B5EF4-FFF2-40B4-BE49-F238E27FC236}">
                <a16:creationId xmlns:a16="http://schemas.microsoft.com/office/drawing/2014/main" id="{CE8AF5C5-CBEF-F09D-851E-C0FA749D41E4}"/>
              </a:ext>
            </a:extLst>
          </p:cNvPr>
          <p:cNvSpPr/>
          <p:nvPr/>
        </p:nvSpPr>
        <p:spPr>
          <a:xfrm>
            <a:off x="285397" y="206702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6" name="ZoneTexte 215">
            <a:extLst>
              <a:ext uri="{FF2B5EF4-FFF2-40B4-BE49-F238E27FC236}">
                <a16:creationId xmlns:a16="http://schemas.microsoft.com/office/drawing/2014/main" id="{A9DCBC68-9F02-D77A-F412-9EEEECFDEEDF}"/>
              </a:ext>
            </a:extLst>
          </p:cNvPr>
          <p:cNvSpPr txBox="1"/>
          <p:nvPr/>
        </p:nvSpPr>
        <p:spPr>
          <a:xfrm>
            <a:off x="2011209" y="-62222"/>
            <a:ext cx="3963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/>
              <a:t>Artificial</a:t>
            </a:r>
            <a:r>
              <a:rPr lang="fr-FR" sz="3200" b="1" dirty="0"/>
              <a:t> </a:t>
            </a:r>
            <a:r>
              <a:rPr lang="fr-FR" sz="3200" b="1" dirty="0" err="1"/>
              <a:t>biliary</a:t>
            </a:r>
            <a:r>
              <a:rPr lang="fr-FR" sz="3200" b="1" dirty="0"/>
              <a:t> model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FFCF0E4-9495-69FF-825D-1315D33BB7D2}"/>
              </a:ext>
            </a:extLst>
          </p:cNvPr>
          <p:cNvGrpSpPr/>
          <p:nvPr/>
        </p:nvGrpSpPr>
        <p:grpSpPr>
          <a:xfrm>
            <a:off x="7153191" y="4252380"/>
            <a:ext cx="247763" cy="1751388"/>
            <a:chOff x="7050321" y="4256190"/>
            <a:chExt cx="247763" cy="1751388"/>
          </a:xfrm>
        </p:grpSpPr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092AB42E-0840-E53D-02EA-6CA2DF00F3D7}"/>
                </a:ext>
              </a:extLst>
            </p:cNvPr>
            <p:cNvSpPr/>
            <p:nvPr/>
          </p:nvSpPr>
          <p:spPr>
            <a:xfrm flipH="1">
              <a:off x="7068101" y="4256190"/>
              <a:ext cx="222432" cy="1751388"/>
            </a:xfrm>
            <a:custGeom>
              <a:avLst/>
              <a:gdLst>
                <a:gd name="connsiteX0" fmla="*/ 1402261 w 1402261"/>
                <a:gd name="connsiteY0" fmla="*/ 0 h 1195754"/>
                <a:gd name="connsiteX1" fmla="*/ 188922 w 1402261"/>
                <a:gd name="connsiteY1" fmla="*/ 228600 h 1195754"/>
                <a:gd name="connsiteX2" fmla="*/ 21868 w 1402261"/>
                <a:gd name="connsiteY2" fmla="*/ 1195754 h 1195754"/>
                <a:gd name="connsiteX0" fmla="*/ 1389906 w 1389906"/>
                <a:gd name="connsiteY0" fmla="*/ 0 h 1195754"/>
                <a:gd name="connsiteX1" fmla="*/ 246905 w 1389906"/>
                <a:gd name="connsiteY1" fmla="*/ 281354 h 1195754"/>
                <a:gd name="connsiteX2" fmla="*/ 9513 w 1389906"/>
                <a:gd name="connsiteY2" fmla="*/ 1195754 h 1195754"/>
                <a:gd name="connsiteX0" fmla="*/ 2119668 w 2119668"/>
                <a:gd name="connsiteY0" fmla="*/ 0 h 1195754"/>
                <a:gd name="connsiteX1" fmla="*/ 246905 w 2119668"/>
                <a:gd name="connsiteY1" fmla="*/ 281354 h 1195754"/>
                <a:gd name="connsiteX2" fmla="*/ 9513 w 2119668"/>
                <a:gd name="connsiteY2" fmla="*/ 1195754 h 1195754"/>
                <a:gd name="connsiteX0" fmla="*/ 2119668 w 2119668"/>
                <a:gd name="connsiteY0" fmla="*/ 0 h 1195754"/>
                <a:gd name="connsiteX1" fmla="*/ 246905 w 2119668"/>
                <a:gd name="connsiteY1" fmla="*/ 281354 h 1195754"/>
                <a:gd name="connsiteX2" fmla="*/ 9513 w 2119668"/>
                <a:gd name="connsiteY2" fmla="*/ 1195754 h 1195754"/>
                <a:gd name="connsiteX0" fmla="*/ 809449 w 809449"/>
                <a:gd name="connsiteY0" fmla="*/ 0 h 1409983"/>
                <a:gd name="connsiteX1" fmla="*/ 246905 w 809449"/>
                <a:gd name="connsiteY1" fmla="*/ 495583 h 1409983"/>
                <a:gd name="connsiteX2" fmla="*/ 9513 w 809449"/>
                <a:gd name="connsiteY2" fmla="*/ 1409983 h 1409983"/>
                <a:gd name="connsiteX0" fmla="*/ 809449 w 892022"/>
                <a:gd name="connsiteY0" fmla="*/ 0 h 1409983"/>
                <a:gd name="connsiteX1" fmla="*/ 246905 w 892022"/>
                <a:gd name="connsiteY1" fmla="*/ 495583 h 1409983"/>
                <a:gd name="connsiteX2" fmla="*/ 9513 w 892022"/>
                <a:gd name="connsiteY2" fmla="*/ 1409983 h 1409983"/>
                <a:gd name="connsiteX0" fmla="*/ 809449 w 809449"/>
                <a:gd name="connsiteY0" fmla="*/ 0 h 1409983"/>
                <a:gd name="connsiteX1" fmla="*/ 246905 w 809449"/>
                <a:gd name="connsiteY1" fmla="*/ 495583 h 1409983"/>
                <a:gd name="connsiteX2" fmla="*/ 9513 w 809449"/>
                <a:gd name="connsiteY2" fmla="*/ 1409983 h 1409983"/>
                <a:gd name="connsiteX0" fmla="*/ 809449 w 816500"/>
                <a:gd name="connsiteY0" fmla="*/ 0 h 1409983"/>
                <a:gd name="connsiteX1" fmla="*/ 246905 w 816500"/>
                <a:gd name="connsiteY1" fmla="*/ 495583 h 1409983"/>
                <a:gd name="connsiteX2" fmla="*/ 9513 w 816500"/>
                <a:gd name="connsiteY2" fmla="*/ 1409983 h 1409983"/>
                <a:gd name="connsiteX0" fmla="*/ 1320212 w 1323513"/>
                <a:gd name="connsiteY0" fmla="*/ 0 h 1459804"/>
                <a:gd name="connsiteX1" fmla="*/ 246905 w 1323513"/>
                <a:gd name="connsiteY1" fmla="*/ 545404 h 1459804"/>
                <a:gd name="connsiteX2" fmla="*/ 9513 w 1323513"/>
                <a:gd name="connsiteY2" fmla="*/ 1459804 h 1459804"/>
                <a:gd name="connsiteX0" fmla="*/ 1311862 w 1320121"/>
                <a:gd name="connsiteY0" fmla="*/ 0 h 1459804"/>
                <a:gd name="connsiteX1" fmla="*/ 815940 w 1320121"/>
                <a:gd name="connsiteY1" fmla="*/ 729741 h 1459804"/>
                <a:gd name="connsiteX2" fmla="*/ 1163 w 1320121"/>
                <a:gd name="connsiteY2" fmla="*/ 1459804 h 1459804"/>
                <a:gd name="connsiteX0" fmla="*/ 542574 w 550833"/>
                <a:gd name="connsiteY0" fmla="*/ 0 h 1519589"/>
                <a:gd name="connsiteX1" fmla="*/ 46652 w 550833"/>
                <a:gd name="connsiteY1" fmla="*/ 729741 h 1519589"/>
                <a:gd name="connsiteX2" fmla="*/ 542094 w 550833"/>
                <a:gd name="connsiteY2" fmla="*/ 1519589 h 1519589"/>
                <a:gd name="connsiteX0" fmla="*/ 297137 w 320998"/>
                <a:gd name="connsiteY0" fmla="*/ 0 h 1519589"/>
                <a:gd name="connsiteX1" fmla="*/ 67701 w 320998"/>
                <a:gd name="connsiteY1" fmla="*/ 844329 h 1519589"/>
                <a:gd name="connsiteX2" fmla="*/ 296657 w 320998"/>
                <a:gd name="connsiteY2" fmla="*/ 1519589 h 1519589"/>
                <a:gd name="connsiteX0" fmla="*/ 305688 w 329549"/>
                <a:gd name="connsiteY0" fmla="*/ 0 h 1728836"/>
                <a:gd name="connsiteX1" fmla="*/ 76252 w 329549"/>
                <a:gd name="connsiteY1" fmla="*/ 844329 h 1728836"/>
                <a:gd name="connsiteX2" fmla="*/ 238587 w 329549"/>
                <a:gd name="connsiteY2" fmla="*/ 1728836 h 1728836"/>
                <a:gd name="connsiteX0" fmla="*/ 319190 w 343051"/>
                <a:gd name="connsiteY0" fmla="*/ 0 h 1575637"/>
                <a:gd name="connsiteX1" fmla="*/ 89754 w 343051"/>
                <a:gd name="connsiteY1" fmla="*/ 844329 h 1575637"/>
                <a:gd name="connsiteX2" fmla="*/ 172334 w 343051"/>
                <a:gd name="connsiteY2" fmla="*/ 1575637 h 1575637"/>
                <a:gd name="connsiteX0" fmla="*/ 258475 w 1042079"/>
                <a:gd name="connsiteY0" fmla="*/ 0 h 1727590"/>
                <a:gd name="connsiteX1" fmla="*/ 29039 w 1042079"/>
                <a:gd name="connsiteY1" fmla="*/ 844329 h 1727590"/>
                <a:gd name="connsiteX2" fmla="*/ 1042079 w 1042079"/>
                <a:gd name="connsiteY2" fmla="*/ 1727590 h 1727590"/>
                <a:gd name="connsiteX0" fmla="*/ 337020 w 1120624"/>
                <a:gd name="connsiteY0" fmla="*/ 0 h 1727590"/>
                <a:gd name="connsiteX1" fmla="*/ 107584 w 1120624"/>
                <a:gd name="connsiteY1" fmla="*/ 844329 h 1727590"/>
                <a:gd name="connsiteX2" fmla="*/ 1120624 w 1120624"/>
                <a:gd name="connsiteY2" fmla="*/ 1727590 h 1727590"/>
                <a:gd name="connsiteX0" fmla="*/ 327255 w 1164028"/>
                <a:gd name="connsiteY0" fmla="*/ 0 h 1717626"/>
                <a:gd name="connsiteX1" fmla="*/ 97819 w 1164028"/>
                <a:gd name="connsiteY1" fmla="*/ 844329 h 1717626"/>
                <a:gd name="connsiteX2" fmla="*/ 1164028 w 1164028"/>
                <a:gd name="connsiteY2" fmla="*/ 1717626 h 1717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4028" h="1717626">
                  <a:moveTo>
                    <a:pt x="327255" y="0"/>
                  </a:moveTo>
                  <a:cubicBezTo>
                    <a:pt x="392058" y="438130"/>
                    <a:pt x="327885" y="645037"/>
                    <a:pt x="97819" y="844329"/>
                  </a:cubicBezTo>
                  <a:cubicBezTo>
                    <a:pt x="-132247" y="1043621"/>
                    <a:pt x="-23905" y="1420881"/>
                    <a:pt x="1164028" y="1717626"/>
                  </a:cubicBez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320675">
              <a:solidFill>
                <a:srgbClr val="C1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51E78D64-8C63-7B14-C20E-E4BC79A9B326}"/>
                </a:ext>
              </a:extLst>
            </p:cNvPr>
            <p:cNvSpPr/>
            <p:nvPr/>
          </p:nvSpPr>
          <p:spPr>
            <a:xfrm flipH="1">
              <a:off x="7050321" y="4263810"/>
              <a:ext cx="247763" cy="1743768"/>
            </a:xfrm>
            <a:custGeom>
              <a:avLst/>
              <a:gdLst>
                <a:gd name="connsiteX0" fmla="*/ 1402261 w 1402261"/>
                <a:gd name="connsiteY0" fmla="*/ 0 h 1195754"/>
                <a:gd name="connsiteX1" fmla="*/ 188922 w 1402261"/>
                <a:gd name="connsiteY1" fmla="*/ 228600 h 1195754"/>
                <a:gd name="connsiteX2" fmla="*/ 21868 w 1402261"/>
                <a:gd name="connsiteY2" fmla="*/ 1195754 h 1195754"/>
                <a:gd name="connsiteX0" fmla="*/ 1389906 w 1389906"/>
                <a:gd name="connsiteY0" fmla="*/ 0 h 1195754"/>
                <a:gd name="connsiteX1" fmla="*/ 246905 w 1389906"/>
                <a:gd name="connsiteY1" fmla="*/ 281354 h 1195754"/>
                <a:gd name="connsiteX2" fmla="*/ 9513 w 1389906"/>
                <a:gd name="connsiteY2" fmla="*/ 1195754 h 1195754"/>
                <a:gd name="connsiteX0" fmla="*/ 2119668 w 2119668"/>
                <a:gd name="connsiteY0" fmla="*/ 0 h 1195754"/>
                <a:gd name="connsiteX1" fmla="*/ 246905 w 2119668"/>
                <a:gd name="connsiteY1" fmla="*/ 281354 h 1195754"/>
                <a:gd name="connsiteX2" fmla="*/ 9513 w 2119668"/>
                <a:gd name="connsiteY2" fmla="*/ 1195754 h 1195754"/>
                <a:gd name="connsiteX0" fmla="*/ 2119668 w 2119668"/>
                <a:gd name="connsiteY0" fmla="*/ 0 h 1195754"/>
                <a:gd name="connsiteX1" fmla="*/ 246905 w 2119668"/>
                <a:gd name="connsiteY1" fmla="*/ 281354 h 1195754"/>
                <a:gd name="connsiteX2" fmla="*/ 9513 w 2119668"/>
                <a:gd name="connsiteY2" fmla="*/ 1195754 h 1195754"/>
                <a:gd name="connsiteX0" fmla="*/ 809449 w 809449"/>
                <a:gd name="connsiteY0" fmla="*/ 0 h 1409983"/>
                <a:gd name="connsiteX1" fmla="*/ 246905 w 809449"/>
                <a:gd name="connsiteY1" fmla="*/ 495583 h 1409983"/>
                <a:gd name="connsiteX2" fmla="*/ 9513 w 809449"/>
                <a:gd name="connsiteY2" fmla="*/ 1409983 h 1409983"/>
                <a:gd name="connsiteX0" fmla="*/ 809449 w 892022"/>
                <a:gd name="connsiteY0" fmla="*/ 0 h 1409983"/>
                <a:gd name="connsiteX1" fmla="*/ 246905 w 892022"/>
                <a:gd name="connsiteY1" fmla="*/ 495583 h 1409983"/>
                <a:gd name="connsiteX2" fmla="*/ 9513 w 892022"/>
                <a:gd name="connsiteY2" fmla="*/ 1409983 h 1409983"/>
                <a:gd name="connsiteX0" fmla="*/ 809449 w 809449"/>
                <a:gd name="connsiteY0" fmla="*/ 0 h 1409983"/>
                <a:gd name="connsiteX1" fmla="*/ 246905 w 809449"/>
                <a:gd name="connsiteY1" fmla="*/ 495583 h 1409983"/>
                <a:gd name="connsiteX2" fmla="*/ 9513 w 809449"/>
                <a:gd name="connsiteY2" fmla="*/ 1409983 h 1409983"/>
                <a:gd name="connsiteX0" fmla="*/ 809449 w 816500"/>
                <a:gd name="connsiteY0" fmla="*/ 0 h 1409983"/>
                <a:gd name="connsiteX1" fmla="*/ 246905 w 816500"/>
                <a:gd name="connsiteY1" fmla="*/ 495583 h 1409983"/>
                <a:gd name="connsiteX2" fmla="*/ 9513 w 816500"/>
                <a:gd name="connsiteY2" fmla="*/ 1409983 h 1409983"/>
                <a:gd name="connsiteX0" fmla="*/ 1320212 w 1323513"/>
                <a:gd name="connsiteY0" fmla="*/ 0 h 1459804"/>
                <a:gd name="connsiteX1" fmla="*/ 246905 w 1323513"/>
                <a:gd name="connsiteY1" fmla="*/ 545404 h 1459804"/>
                <a:gd name="connsiteX2" fmla="*/ 9513 w 1323513"/>
                <a:gd name="connsiteY2" fmla="*/ 1459804 h 1459804"/>
                <a:gd name="connsiteX0" fmla="*/ 1311862 w 1320121"/>
                <a:gd name="connsiteY0" fmla="*/ 0 h 1459804"/>
                <a:gd name="connsiteX1" fmla="*/ 815940 w 1320121"/>
                <a:gd name="connsiteY1" fmla="*/ 729741 h 1459804"/>
                <a:gd name="connsiteX2" fmla="*/ 1163 w 1320121"/>
                <a:gd name="connsiteY2" fmla="*/ 1459804 h 1459804"/>
                <a:gd name="connsiteX0" fmla="*/ 542574 w 550833"/>
                <a:gd name="connsiteY0" fmla="*/ 0 h 1519589"/>
                <a:gd name="connsiteX1" fmla="*/ 46652 w 550833"/>
                <a:gd name="connsiteY1" fmla="*/ 729741 h 1519589"/>
                <a:gd name="connsiteX2" fmla="*/ 542094 w 550833"/>
                <a:gd name="connsiteY2" fmla="*/ 1519589 h 1519589"/>
                <a:gd name="connsiteX0" fmla="*/ 297137 w 320998"/>
                <a:gd name="connsiteY0" fmla="*/ 0 h 1519589"/>
                <a:gd name="connsiteX1" fmla="*/ 67701 w 320998"/>
                <a:gd name="connsiteY1" fmla="*/ 844329 h 1519589"/>
                <a:gd name="connsiteX2" fmla="*/ 296657 w 320998"/>
                <a:gd name="connsiteY2" fmla="*/ 1519589 h 1519589"/>
                <a:gd name="connsiteX0" fmla="*/ 305688 w 329549"/>
                <a:gd name="connsiteY0" fmla="*/ 0 h 1728836"/>
                <a:gd name="connsiteX1" fmla="*/ 76252 w 329549"/>
                <a:gd name="connsiteY1" fmla="*/ 844329 h 1728836"/>
                <a:gd name="connsiteX2" fmla="*/ 238587 w 329549"/>
                <a:gd name="connsiteY2" fmla="*/ 1728836 h 1728836"/>
                <a:gd name="connsiteX0" fmla="*/ 319190 w 343051"/>
                <a:gd name="connsiteY0" fmla="*/ 0 h 1575637"/>
                <a:gd name="connsiteX1" fmla="*/ 89754 w 343051"/>
                <a:gd name="connsiteY1" fmla="*/ 844329 h 1575637"/>
                <a:gd name="connsiteX2" fmla="*/ 172334 w 343051"/>
                <a:gd name="connsiteY2" fmla="*/ 1575637 h 1575637"/>
                <a:gd name="connsiteX0" fmla="*/ 261944 w 899333"/>
                <a:gd name="connsiteY0" fmla="*/ 0 h 1705171"/>
                <a:gd name="connsiteX1" fmla="*/ 32508 w 899333"/>
                <a:gd name="connsiteY1" fmla="*/ 844329 h 1705171"/>
                <a:gd name="connsiteX2" fmla="*/ 899333 w 899333"/>
                <a:gd name="connsiteY2" fmla="*/ 1705171 h 1705171"/>
                <a:gd name="connsiteX0" fmla="*/ 297012 w 934401"/>
                <a:gd name="connsiteY0" fmla="*/ 0 h 1705171"/>
                <a:gd name="connsiteX1" fmla="*/ 67576 w 934401"/>
                <a:gd name="connsiteY1" fmla="*/ 844329 h 1705171"/>
                <a:gd name="connsiteX2" fmla="*/ 934401 w 934401"/>
                <a:gd name="connsiteY2" fmla="*/ 1705171 h 1705171"/>
                <a:gd name="connsiteX0" fmla="*/ 334822 w 719657"/>
                <a:gd name="connsiteY0" fmla="*/ 0 h 1730081"/>
                <a:gd name="connsiteX1" fmla="*/ 105386 w 719657"/>
                <a:gd name="connsiteY1" fmla="*/ 844329 h 1730081"/>
                <a:gd name="connsiteX2" fmla="*/ 719657 w 719657"/>
                <a:gd name="connsiteY2" fmla="*/ 1730081 h 1730081"/>
                <a:gd name="connsiteX0" fmla="*/ 257653 w 728778"/>
                <a:gd name="connsiteY0" fmla="*/ 0 h 1730081"/>
                <a:gd name="connsiteX1" fmla="*/ 28217 w 728778"/>
                <a:gd name="connsiteY1" fmla="*/ 844329 h 1730081"/>
                <a:gd name="connsiteX2" fmla="*/ 642488 w 728778"/>
                <a:gd name="connsiteY2" fmla="*/ 1730081 h 1730081"/>
                <a:gd name="connsiteX0" fmla="*/ 509824 w 894659"/>
                <a:gd name="connsiteY0" fmla="*/ 0 h 1730081"/>
                <a:gd name="connsiteX1" fmla="*/ 280388 w 894659"/>
                <a:gd name="connsiteY1" fmla="*/ 844329 h 1730081"/>
                <a:gd name="connsiteX2" fmla="*/ 894659 w 894659"/>
                <a:gd name="connsiteY2" fmla="*/ 1730081 h 1730081"/>
                <a:gd name="connsiteX0" fmla="*/ 326893 w 1296588"/>
                <a:gd name="connsiteY0" fmla="*/ 0 h 1710153"/>
                <a:gd name="connsiteX1" fmla="*/ 97457 w 1296588"/>
                <a:gd name="connsiteY1" fmla="*/ 844329 h 1710153"/>
                <a:gd name="connsiteX2" fmla="*/ 1296588 w 1296588"/>
                <a:gd name="connsiteY2" fmla="*/ 1710153 h 1710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588" h="1710153">
                  <a:moveTo>
                    <a:pt x="326893" y="0"/>
                  </a:moveTo>
                  <a:cubicBezTo>
                    <a:pt x="391696" y="438130"/>
                    <a:pt x="327523" y="645037"/>
                    <a:pt x="97457" y="844329"/>
                  </a:cubicBezTo>
                  <a:cubicBezTo>
                    <a:pt x="-132609" y="1043621"/>
                    <a:pt x="-37559" y="1428354"/>
                    <a:pt x="1296588" y="1710153"/>
                  </a:cubicBezTo>
                </a:path>
              </a:pathLst>
            </a:cu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Cylindre 11">
            <a:extLst>
              <a:ext uri="{FF2B5EF4-FFF2-40B4-BE49-F238E27FC236}">
                <a16:creationId xmlns:a16="http://schemas.microsoft.com/office/drawing/2014/main" id="{F49FD418-995F-8486-A552-9A2E1F3C01B2}"/>
              </a:ext>
            </a:extLst>
          </p:cNvPr>
          <p:cNvSpPr/>
          <p:nvPr/>
        </p:nvSpPr>
        <p:spPr>
          <a:xfrm>
            <a:off x="6880493" y="4812234"/>
            <a:ext cx="684000" cy="1944986"/>
          </a:xfrm>
          <a:prstGeom prst="can">
            <a:avLst/>
          </a:prstGeom>
          <a:solidFill>
            <a:srgbClr val="00B0F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6" name="Triangle isocèle 105">
            <a:extLst>
              <a:ext uri="{FF2B5EF4-FFF2-40B4-BE49-F238E27FC236}">
                <a16:creationId xmlns:a16="http://schemas.microsoft.com/office/drawing/2014/main" id="{E9C60A60-68BD-3C8C-E914-D31990567E91}"/>
              </a:ext>
            </a:extLst>
          </p:cNvPr>
          <p:cNvSpPr/>
          <p:nvPr/>
        </p:nvSpPr>
        <p:spPr>
          <a:xfrm rot="13189615">
            <a:off x="6812838" y="5858096"/>
            <a:ext cx="258675" cy="800865"/>
          </a:xfrm>
          <a:prstGeom prst="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E424C9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9" name="Groupe 118">
            <a:extLst>
              <a:ext uri="{FF2B5EF4-FFF2-40B4-BE49-F238E27FC236}">
                <a16:creationId xmlns:a16="http://schemas.microsoft.com/office/drawing/2014/main" id="{CE24C877-6A25-09D8-B3DB-6637D57E682F}"/>
              </a:ext>
            </a:extLst>
          </p:cNvPr>
          <p:cNvGrpSpPr/>
          <p:nvPr/>
        </p:nvGrpSpPr>
        <p:grpSpPr>
          <a:xfrm flipH="1">
            <a:off x="6865903" y="5183286"/>
            <a:ext cx="263616" cy="889741"/>
            <a:chOff x="6858708" y="4655356"/>
            <a:chExt cx="263616" cy="1271078"/>
          </a:xfrm>
        </p:grpSpPr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8C25E9B8-E43F-7762-D42C-0B2541C3C0CE}"/>
                </a:ext>
              </a:extLst>
            </p:cNvPr>
            <p:cNvSpPr/>
            <p:nvPr/>
          </p:nvSpPr>
          <p:spPr>
            <a:xfrm>
              <a:off x="6858708" y="5669287"/>
              <a:ext cx="180000" cy="257147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BFFDFC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8345550C-4040-796E-F6E2-5EA3DAE64CE9}"/>
                </a:ext>
              </a:extLst>
            </p:cNvPr>
            <p:cNvSpPr/>
            <p:nvPr/>
          </p:nvSpPr>
          <p:spPr>
            <a:xfrm>
              <a:off x="7003796" y="5446099"/>
              <a:ext cx="117019" cy="16267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BFFDFC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3393BB02-B2A0-4B84-F1C3-1E70FC3B241A}"/>
                </a:ext>
              </a:extLst>
            </p:cNvPr>
            <p:cNvSpPr/>
            <p:nvPr/>
          </p:nvSpPr>
          <p:spPr>
            <a:xfrm>
              <a:off x="6906624" y="5116442"/>
              <a:ext cx="117019" cy="16267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BFFDFC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DBDE5135-1BE0-9FCE-F570-737F92FC2FC1}"/>
                </a:ext>
              </a:extLst>
            </p:cNvPr>
            <p:cNvSpPr/>
            <p:nvPr/>
          </p:nvSpPr>
          <p:spPr>
            <a:xfrm>
              <a:off x="7005305" y="4878412"/>
              <a:ext cx="117019" cy="16267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BFFDFC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989B7B12-01BF-5BE1-43B9-4FADBF4786BB}"/>
                </a:ext>
              </a:extLst>
            </p:cNvPr>
            <p:cNvSpPr/>
            <p:nvPr/>
          </p:nvSpPr>
          <p:spPr>
            <a:xfrm>
              <a:off x="6902814" y="4655356"/>
              <a:ext cx="90000" cy="12857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BFFDFC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A15E8E3C-7490-B040-2ED1-B6F287BCF9F6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06/22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27003D1C-BFA2-0EE7-535D-3423D2904714}"/>
              </a:ext>
            </a:extLst>
          </p:cNvPr>
          <p:cNvSpPr/>
          <p:nvPr/>
        </p:nvSpPr>
        <p:spPr>
          <a:xfrm>
            <a:off x="6821805" y="1449071"/>
            <a:ext cx="3470765" cy="1187690"/>
          </a:xfrm>
          <a:custGeom>
            <a:avLst/>
            <a:gdLst>
              <a:gd name="csX0" fmla="*/ 37280 w 3476620"/>
              <a:gd name="csY0" fmla="*/ 0 h 1203900"/>
              <a:gd name="csX1" fmla="*/ 110940 w 3476620"/>
              <a:gd name="csY1" fmla="*/ 205740 h 1203900"/>
              <a:gd name="csX2" fmla="*/ 969460 w 3476620"/>
              <a:gd name="csY2" fmla="*/ 200660 h 1203900"/>
              <a:gd name="csX3" fmla="*/ 2031180 w 3476620"/>
              <a:gd name="csY3" fmla="*/ 246380 h 1203900"/>
              <a:gd name="csX4" fmla="*/ 2389320 w 3476620"/>
              <a:gd name="csY4" fmla="*/ 495300 h 1203900"/>
              <a:gd name="csX5" fmla="*/ 2277560 w 3476620"/>
              <a:gd name="csY5" fmla="*/ 906780 h 1203900"/>
              <a:gd name="csX6" fmla="*/ 1759400 w 3476620"/>
              <a:gd name="csY6" fmla="*/ 1191260 h 1203900"/>
              <a:gd name="csX7" fmla="*/ 1353000 w 3476620"/>
              <a:gd name="csY7" fmla="*/ 1112520 h 1203900"/>
              <a:gd name="csX8" fmla="*/ 1190440 w 3476620"/>
              <a:gd name="csY8" fmla="*/ 744220 h 1203900"/>
              <a:gd name="csX9" fmla="*/ 1469840 w 3476620"/>
              <a:gd name="csY9" fmla="*/ 279400 h 1203900"/>
              <a:gd name="csX10" fmla="*/ 1993080 w 3476620"/>
              <a:gd name="csY10" fmla="*/ 63500 h 1203900"/>
              <a:gd name="csX11" fmla="*/ 2516320 w 3476620"/>
              <a:gd name="csY11" fmla="*/ 124460 h 1203900"/>
              <a:gd name="csX12" fmla="*/ 2805880 w 3476620"/>
              <a:gd name="csY12" fmla="*/ 363220 h 1203900"/>
              <a:gd name="csX13" fmla="*/ 2882080 w 3476620"/>
              <a:gd name="csY13" fmla="*/ 701040 h 1203900"/>
              <a:gd name="csX14" fmla="*/ 2892240 w 3476620"/>
              <a:gd name="csY14" fmla="*/ 1000760 h 1203900"/>
              <a:gd name="csX15" fmla="*/ 3176720 w 3476620"/>
              <a:gd name="csY15" fmla="*/ 1076960 h 1203900"/>
              <a:gd name="csX16" fmla="*/ 3451040 w 3476620"/>
              <a:gd name="csY16" fmla="*/ 795020 h 1203900"/>
              <a:gd name="csX17" fmla="*/ 3448500 w 3476620"/>
              <a:gd name="csY17" fmla="*/ 335280 h 1203900"/>
              <a:gd name="csX0" fmla="*/ 37280 w 3476620"/>
              <a:gd name="csY0" fmla="*/ 0 h 1203900"/>
              <a:gd name="csX1" fmla="*/ 110940 w 3476620"/>
              <a:gd name="csY1" fmla="*/ 205740 h 1203900"/>
              <a:gd name="csX2" fmla="*/ 969460 w 3476620"/>
              <a:gd name="csY2" fmla="*/ 200660 h 1203900"/>
              <a:gd name="csX3" fmla="*/ 2031180 w 3476620"/>
              <a:gd name="csY3" fmla="*/ 246380 h 1203900"/>
              <a:gd name="csX4" fmla="*/ 2389320 w 3476620"/>
              <a:gd name="csY4" fmla="*/ 495300 h 1203900"/>
              <a:gd name="csX5" fmla="*/ 2277560 w 3476620"/>
              <a:gd name="csY5" fmla="*/ 906780 h 1203900"/>
              <a:gd name="csX6" fmla="*/ 1759400 w 3476620"/>
              <a:gd name="csY6" fmla="*/ 1191260 h 1203900"/>
              <a:gd name="csX7" fmla="*/ 1353000 w 3476620"/>
              <a:gd name="csY7" fmla="*/ 1112520 h 1203900"/>
              <a:gd name="csX8" fmla="*/ 1190440 w 3476620"/>
              <a:gd name="csY8" fmla="*/ 744220 h 1203900"/>
              <a:gd name="csX9" fmla="*/ 1469840 w 3476620"/>
              <a:gd name="csY9" fmla="*/ 279400 h 1203900"/>
              <a:gd name="csX10" fmla="*/ 1993080 w 3476620"/>
              <a:gd name="csY10" fmla="*/ 63500 h 1203900"/>
              <a:gd name="csX11" fmla="*/ 2516320 w 3476620"/>
              <a:gd name="csY11" fmla="*/ 124460 h 1203900"/>
              <a:gd name="csX12" fmla="*/ 2805880 w 3476620"/>
              <a:gd name="csY12" fmla="*/ 363220 h 1203900"/>
              <a:gd name="csX13" fmla="*/ 2882080 w 3476620"/>
              <a:gd name="csY13" fmla="*/ 701040 h 1203900"/>
              <a:gd name="csX14" fmla="*/ 2892240 w 3476620"/>
              <a:gd name="csY14" fmla="*/ 1000760 h 1203900"/>
              <a:gd name="csX15" fmla="*/ 3176720 w 3476620"/>
              <a:gd name="csY15" fmla="*/ 1076960 h 1203900"/>
              <a:gd name="csX16" fmla="*/ 3451040 w 3476620"/>
              <a:gd name="csY16" fmla="*/ 795020 h 1203900"/>
              <a:gd name="csX17" fmla="*/ 3448500 w 3476620"/>
              <a:gd name="csY17" fmla="*/ 335280 h 1203900"/>
              <a:gd name="csX0" fmla="*/ 10029 w 3449369"/>
              <a:gd name="csY0" fmla="*/ 0 h 1203900"/>
              <a:gd name="csX1" fmla="*/ 83689 w 3449369"/>
              <a:gd name="csY1" fmla="*/ 205740 h 1203900"/>
              <a:gd name="csX2" fmla="*/ 942209 w 3449369"/>
              <a:gd name="csY2" fmla="*/ 200660 h 1203900"/>
              <a:gd name="csX3" fmla="*/ 2003929 w 3449369"/>
              <a:gd name="csY3" fmla="*/ 246380 h 1203900"/>
              <a:gd name="csX4" fmla="*/ 2362069 w 3449369"/>
              <a:gd name="csY4" fmla="*/ 495300 h 1203900"/>
              <a:gd name="csX5" fmla="*/ 2250309 w 3449369"/>
              <a:gd name="csY5" fmla="*/ 906780 h 1203900"/>
              <a:gd name="csX6" fmla="*/ 1732149 w 3449369"/>
              <a:gd name="csY6" fmla="*/ 1191260 h 1203900"/>
              <a:gd name="csX7" fmla="*/ 1325749 w 3449369"/>
              <a:gd name="csY7" fmla="*/ 1112520 h 1203900"/>
              <a:gd name="csX8" fmla="*/ 1163189 w 3449369"/>
              <a:gd name="csY8" fmla="*/ 744220 h 1203900"/>
              <a:gd name="csX9" fmla="*/ 1442589 w 3449369"/>
              <a:gd name="csY9" fmla="*/ 279400 h 1203900"/>
              <a:gd name="csX10" fmla="*/ 1965829 w 3449369"/>
              <a:gd name="csY10" fmla="*/ 63500 h 1203900"/>
              <a:gd name="csX11" fmla="*/ 2489069 w 3449369"/>
              <a:gd name="csY11" fmla="*/ 124460 h 1203900"/>
              <a:gd name="csX12" fmla="*/ 2778629 w 3449369"/>
              <a:gd name="csY12" fmla="*/ 363220 h 1203900"/>
              <a:gd name="csX13" fmla="*/ 2854829 w 3449369"/>
              <a:gd name="csY13" fmla="*/ 701040 h 1203900"/>
              <a:gd name="csX14" fmla="*/ 2864989 w 3449369"/>
              <a:gd name="csY14" fmla="*/ 1000760 h 1203900"/>
              <a:gd name="csX15" fmla="*/ 3149469 w 3449369"/>
              <a:gd name="csY15" fmla="*/ 1076960 h 1203900"/>
              <a:gd name="csX16" fmla="*/ 3423789 w 3449369"/>
              <a:gd name="csY16" fmla="*/ 795020 h 1203900"/>
              <a:gd name="csX17" fmla="*/ 3421249 w 3449369"/>
              <a:gd name="csY17" fmla="*/ 335280 h 1203900"/>
              <a:gd name="csX0" fmla="*/ 0 w 3439340"/>
              <a:gd name="csY0" fmla="*/ 0 h 1203900"/>
              <a:gd name="csX1" fmla="*/ 327025 w 3439340"/>
              <a:gd name="csY1" fmla="*/ 215265 h 1203900"/>
              <a:gd name="csX2" fmla="*/ 932180 w 3439340"/>
              <a:gd name="csY2" fmla="*/ 200660 h 1203900"/>
              <a:gd name="csX3" fmla="*/ 1993900 w 3439340"/>
              <a:gd name="csY3" fmla="*/ 246380 h 1203900"/>
              <a:gd name="csX4" fmla="*/ 2352040 w 3439340"/>
              <a:gd name="csY4" fmla="*/ 495300 h 1203900"/>
              <a:gd name="csX5" fmla="*/ 2240280 w 3439340"/>
              <a:gd name="csY5" fmla="*/ 906780 h 1203900"/>
              <a:gd name="csX6" fmla="*/ 1722120 w 3439340"/>
              <a:gd name="csY6" fmla="*/ 1191260 h 1203900"/>
              <a:gd name="csX7" fmla="*/ 1315720 w 3439340"/>
              <a:gd name="csY7" fmla="*/ 1112520 h 1203900"/>
              <a:gd name="csX8" fmla="*/ 1153160 w 3439340"/>
              <a:gd name="csY8" fmla="*/ 744220 h 1203900"/>
              <a:gd name="csX9" fmla="*/ 1432560 w 3439340"/>
              <a:gd name="csY9" fmla="*/ 279400 h 1203900"/>
              <a:gd name="csX10" fmla="*/ 1955800 w 3439340"/>
              <a:gd name="csY10" fmla="*/ 63500 h 1203900"/>
              <a:gd name="csX11" fmla="*/ 2479040 w 3439340"/>
              <a:gd name="csY11" fmla="*/ 124460 h 1203900"/>
              <a:gd name="csX12" fmla="*/ 2768600 w 3439340"/>
              <a:gd name="csY12" fmla="*/ 363220 h 1203900"/>
              <a:gd name="csX13" fmla="*/ 2844800 w 3439340"/>
              <a:gd name="csY13" fmla="*/ 701040 h 1203900"/>
              <a:gd name="csX14" fmla="*/ 2854960 w 3439340"/>
              <a:gd name="csY14" fmla="*/ 1000760 h 1203900"/>
              <a:gd name="csX15" fmla="*/ 3139440 w 3439340"/>
              <a:gd name="csY15" fmla="*/ 1076960 h 1203900"/>
              <a:gd name="csX16" fmla="*/ 3413760 w 3439340"/>
              <a:gd name="csY16" fmla="*/ 795020 h 1203900"/>
              <a:gd name="csX17" fmla="*/ 3411220 w 3439340"/>
              <a:gd name="csY17" fmla="*/ 335280 h 1203900"/>
              <a:gd name="csX0" fmla="*/ 0 w 3439340"/>
              <a:gd name="csY0" fmla="*/ 0 h 1203900"/>
              <a:gd name="csX1" fmla="*/ 327025 w 3439340"/>
              <a:gd name="csY1" fmla="*/ 215265 h 1203900"/>
              <a:gd name="csX2" fmla="*/ 932180 w 3439340"/>
              <a:gd name="csY2" fmla="*/ 200660 h 1203900"/>
              <a:gd name="csX3" fmla="*/ 1993900 w 3439340"/>
              <a:gd name="csY3" fmla="*/ 246380 h 1203900"/>
              <a:gd name="csX4" fmla="*/ 2352040 w 3439340"/>
              <a:gd name="csY4" fmla="*/ 495300 h 1203900"/>
              <a:gd name="csX5" fmla="*/ 2240280 w 3439340"/>
              <a:gd name="csY5" fmla="*/ 906780 h 1203900"/>
              <a:gd name="csX6" fmla="*/ 1722120 w 3439340"/>
              <a:gd name="csY6" fmla="*/ 1191260 h 1203900"/>
              <a:gd name="csX7" fmla="*/ 1315720 w 3439340"/>
              <a:gd name="csY7" fmla="*/ 1112520 h 1203900"/>
              <a:gd name="csX8" fmla="*/ 1153160 w 3439340"/>
              <a:gd name="csY8" fmla="*/ 744220 h 1203900"/>
              <a:gd name="csX9" fmla="*/ 1432560 w 3439340"/>
              <a:gd name="csY9" fmla="*/ 279400 h 1203900"/>
              <a:gd name="csX10" fmla="*/ 1955800 w 3439340"/>
              <a:gd name="csY10" fmla="*/ 63500 h 1203900"/>
              <a:gd name="csX11" fmla="*/ 2479040 w 3439340"/>
              <a:gd name="csY11" fmla="*/ 124460 h 1203900"/>
              <a:gd name="csX12" fmla="*/ 2768600 w 3439340"/>
              <a:gd name="csY12" fmla="*/ 363220 h 1203900"/>
              <a:gd name="csX13" fmla="*/ 2844800 w 3439340"/>
              <a:gd name="csY13" fmla="*/ 701040 h 1203900"/>
              <a:gd name="csX14" fmla="*/ 2854960 w 3439340"/>
              <a:gd name="csY14" fmla="*/ 1000760 h 1203900"/>
              <a:gd name="csX15" fmla="*/ 3139440 w 3439340"/>
              <a:gd name="csY15" fmla="*/ 1076960 h 1203900"/>
              <a:gd name="csX16" fmla="*/ 3413760 w 3439340"/>
              <a:gd name="csY16" fmla="*/ 795020 h 1203900"/>
              <a:gd name="csX17" fmla="*/ 3411220 w 3439340"/>
              <a:gd name="csY17" fmla="*/ 335280 h 1203900"/>
              <a:gd name="csX0" fmla="*/ 0 w 3439340"/>
              <a:gd name="csY0" fmla="*/ 0 h 1203900"/>
              <a:gd name="csX1" fmla="*/ 247015 w 3439340"/>
              <a:gd name="csY1" fmla="*/ 205740 h 1203900"/>
              <a:gd name="csX2" fmla="*/ 932180 w 3439340"/>
              <a:gd name="csY2" fmla="*/ 200660 h 1203900"/>
              <a:gd name="csX3" fmla="*/ 1993900 w 3439340"/>
              <a:gd name="csY3" fmla="*/ 246380 h 1203900"/>
              <a:gd name="csX4" fmla="*/ 2352040 w 3439340"/>
              <a:gd name="csY4" fmla="*/ 495300 h 1203900"/>
              <a:gd name="csX5" fmla="*/ 2240280 w 3439340"/>
              <a:gd name="csY5" fmla="*/ 906780 h 1203900"/>
              <a:gd name="csX6" fmla="*/ 1722120 w 3439340"/>
              <a:gd name="csY6" fmla="*/ 1191260 h 1203900"/>
              <a:gd name="csX7" fmla="*/ 1315720 w 3439340"/>
              <a:gd name="csY7" fmla="*/ 1112520 h 1203900"/>
              <a:gd name="csX8" fmla="*/ 1153160 w 3439340"/>
              <a:gd name="csY8" fmla="*/ 744220 h 1203900"/>
              <a:gd name="csX9" fmla="*/ 1432560 w 3439340"/>
              <a:gd name="csY9" fmla="*/ 279400 h 1203900"/>
              <a:gd name="csX10" fmla="*/ 1955800 w 3439340"/>
              <a:gd name="csY10" fmla="*/ 63500 h 1203900"/>
              <a:gd name="csX11" fmla="*/ 2479040 w 3439340"/>
              <a:gd name="csY11" fmla="*/ 124460 h 1203900"/>
              <a:gd name="csX12" fmla="*/ 2768600 w 3439340"/>
              <a:gd name="csY12" fmla="*/ 363220 h 1203900"/>
              <a:gd name="csX13" fmla="*/ 2844800 w 3439340"/>
              <a:gd name="csY13" fmla="*/ 701040 h 1203900"/>
              <a:gd name="csX14" fmla="*/ 2854960 w 3439340"/>
              <a:gd name="csY14" fmla="*/ 1000760 h 1203900"/>
              <a:gd name="csX15" fmla="*/ 3139440 w 3439340"/>
              <a:gd name="csY15" fmla="*/ 1076960 h 1203900"/>
              <a:gd name="csX16" fmla="*/ 3413760 w 3439340"/>
              <a:gd name="csY16" fmla="*/ 795020 h 1203900"/>
              <a:gd name="csX17" fmla="*/ 3411220 w 3439340"/>
              <a:gd name="csY17" fmla="*/ 335280 h 1203900"/>
              <a:gd name="csX0" fmla="*/ 0 w 3439340"/>
              <a:gd name="csY0" fmla="*/ 0 h 1203900"/>
              <a:gd name="csX1" fmla="*/ 247015 w 3439340"/>
              <a:gd name="csY1" fmla="*/ 205740 h 1203900"/>
              <a:gd name="csX2" fmla="*/ 932180 w 3439340"/>
              <a:gd name="csY2" fmla="*/ 200660 h 1203900"/>
              <a:gd name="csX3" fmla="*/ 1993900 w 3439340"/>
              <a:gd name="csY3" fmla="*/ 246380 h 1203900"/>
              <a:gd name="csX4" fmla="*/ 2352040 w 3439340"/>
              <a:gd name="csY4" fmla="*/ 495300 h 1203900"/>
              <a:gd name="csX5" fmla="*/ 2240280 w 3439340"/>
              <a:gd name="csY5" fmla="*/ 906780 h 1203900"/>
              <a:gd name="csX6" fmla="*/ 1722120 w 3439340"/>
              <a:gd name="csY6" fmla="*/ 1191260 h 1203900"/>
              <a:gd name="csX7" fmla="*/ 1315720 w 3439340"/>
              <a:gd name="csY7" fmla="*/ 1112520 h 1203900"/>
              <a:gd name="csX8" fmla="*/ 1153160 w 3439340"/>
              <a:gd name="csY8" fmla="*/ 744220 h 1203900"/>
              <a:gd name="csX9" fmla="*/ 1432560 w 3439340"/>
              <a:gd name="csY9" fmla="*/ 279400 h 1203900"/>
              <a:gd name="csX10" fmla="*/ 1955800 w 3439340"/>
              <a:gd name="csY10" fmla="*/ 63500 h 1203900"/>
              <a:gd name="csX11" fmla="*/ 2479040 w 3439340"/>
              <a:gd name="csY11" fmla="*/ 124460 h 1203900"/>
              <a:gd name="csX12" fmla="*/ 2768600 w 3439340"/>
              <a:gd name="csY12" fmla="*/ 363220 h 1203900"/>
              <a:gd name="csX13" fmla="*/ 2844800 w 3439340"/>
              <a:gd name="csY13" fmla="*/ 701040 h 1203900"/>
              <a:gd name="csX14" fmla="*/ 2854960 w 3439340"/>
              <a:gd name="csY14" fmla="*/ 1000760 h 1203900"/>
              <a:gd name="csX15" fmla="*/ 3139440 w 3439340"/>
              <a:gd name="csY15" fmla="*/ 1076960 h 1203900"/>
              <a:gd name="csX16" fmla="*/ 3413760 w 3439340"/>
              <a:gd name="csY16" fmla="*/ 795020 h 1203900"/>
              <a:gd name="csX17" fmla="*/ 3411220 w 3439340"/>
              <a:gd name="csY17" fmla="*/ 335280 h 1203900"/>
              <a:gd name="csX0" fmla="*/ 0 w 3452675"/>
              <a:gd name="csY0" fmla="*/ 0 h 1190565"/>
              <a:gd name="csX1" fmla="*/ 260350 w 3452675"/>
              <a:gd name="csY1" fmla="*/ 192405 h 1190565"/>
              <a:gd name="csX2" fmla="*/ 945515 w 3452675"/>
              <a:gd name="csY2" fmla="*/ 187325 h 1190565"/>
              <a:gd name="csX3" fmla="*/ 2007235 w 3452675"/>
              <a:gd name="csY3" fmla="*/ 233045 h 1190565"/>
              <a:gd name="csX4" fmla="*/ 2365375 w 3452675"/>
              <a:gd name="csY4" fmla="*/ 481965 h 1190565"/>
              <a:gd name="csX5" fmla="*/ 2253615 w 3452675"/>
              <a:gd name="csY5" fmla="*/ 893445 h 1190565"/>
              <a:gd name="csX6" fmla="*/ 1735455 w 3452675"/>
              <a:gd name="csY6" fmla="*/ 1177925 h 1190565"/>
              <a:gd name="csX7" fmla="*/ 1329055 w 3452675"/>
              <a:gd name="csY7" fmla="*/ 1099185 h 1190565"/>
              <a:gd name="csX8" fmla="*/ 1166495 w 3452675"/>
              <a:gd name="csY8" fmla="*/ 730885 h 1190565"/>
              <a:gd name="csX9" fmla="*/ 1445895 w 3452675"/>
              <a:gd name="csY9" fmla="*/ 266065 h 1190565"/>
              <a:gd name="csX10" fmla="*/ 1969135 w 3452675"/>
              <a:gd name="csY10" fmla="*/ 50165 h 1190565"/>
              <a:gd name="csX11" fmla="*/ 2492375 w 3452675"/>
              <a:gd name="csY11" fmla="*/ 111125 h 1190565"/>
              <a:gd name="csX12" fmla="*/ 2781935 w 3452675"/>
              <a:gd name="csY12" fmla="*/ 349885 h 1190565"/>
              <a:gd name="csX13" fmla="*/ 2858135 w 3452675"/>
              <a:gd name="csY13" fmla="*/ 687705 h 1190565"/>
              <a:gd name="csX14" fmla="*/ 2868295 w 3452675"/>
              <a:gd name="csY14" fmla="*/ 987425 h 1190565"/>
              <a:gd name="csX15" fmla="*/ 3152775 w 3452675"/>
              <a:gd name="csY15" fmla="*/ 1063625 h 1190565"/>
              <a:gd name="csX16" fmla="*/ 3427095 w 3452675"/>
              <a:gd name="csY16" fmla="*/ 781685 h 1190565"/>
              <a:gd name="csX17" fmla="*/ 3424555 w 3452675"/>
              <a:gd name="csY17" fmla="*/ 321945 h 1190565"/>
              <a:gd name="csX0" fmla="*/ 0 w 3452675"/>
              <a:gd name="csY0" fmla="*/ 0 h 1190565"/>
              <a:gd name="csX1" fmla="*/ 260350 w 3452675"/>
              <a:gd name="csY1" fmla="*/ 192405 h 1190565"/>
              <a:gd name="csX2" fmla="*/ 945515 w 3452675"/>
              <a:gd name="csY2" fmla="*/ 187325 h 1190565"/>
              <a:gd name="csX3" fmla="*/ 2007235 w 3452675"/>
              <a:gd name="csY3" fmla="*/ 233045 h 1190565"/>
              <a:gd name="csX4" fmla="*/ 2365375 w 3452675"/>
              <a:gd name="csY4" fmla="*/ 481965 h 1190565"/>
              <a:gd name="csX5" fmla="*/ 2253615 w 3452675"/>
              <a:gd name="csY5" fmla="*/ 893445 h 1190565"/>
              <a:gd name="csX6" fmla="*/ 1735455 w 3452675"/>
              <a:gd name="csY6" fmla="*/ 1177925 h 1190565"/>
              <a:gd name="csX7" fmla="*/ 1329055 w 3452675"/>
              <a:gd name="csY7" fmla="*/ 1099185 h 1190565"/>
              <a:gd name="csX8" fmla="*/ 1166495 w 3452675"/>
              <a:gd name="csY8" fmla="*/ 730885 h 1190565"/>
              <a:gd name="csX9" fmla="*/ 1445895 w 3452675"/>
              <a:gd name="csY9" fmla="*/ 266065 h 1190565"/>
              <a:gd name="csX10" fmla="*/ 1969135 w 3452675"/>
              <a:gd name="csY10" fmla="*/ 50165 h 1190565"/>
              <a:gd name="csX11" fmla="*/ 2492375 w 3452675"/>
              <a:gd name="csY11" fmla="*/ 111125 h 1190565"/>
              <a:gd name="csX12" fmla="*/ 2781935 w 3452675"/>
              <a:gd name="csY12" fmla="*/ 349885 h 1190565"/>
              <a:gd name="csX13" fmla="*/ 2858135 w 3452675"/>
              <a:gd name="csY13" fmla="*/ 687705 h 1190565"/>
              <a:gd name="csX14" fmla="*/ 2868295 w 3452675"/>
              <a:gd name="csY14" fmla="*/ 987425 h 1190565"/>
              <a:gd name="csX15" fmla="*/ 3152775 w 3452675"/>
              <a:gd name="csY15" fmla="*/ 1063625 h 1190565"/>
              <a:gd name="csX16" fmla="*/ 3427095 w 3452675"/>
              <a:gd name="csY16" fmla="*/ 781685 h 1190565"/>
              <a:gd name="csX17" fmla="*/ 3424555 w 3452675"/>
              <a:gd name="csY17" fmla="*/ 321945 h 1190565"/>
              <a:gd name="csX0" fmla="*/ 0 w 3452675"/>
              <a:gd name="csY0" fmla="*/ 0 h 1190565"/>
              <a:gd name="csX1" fmla="*/ 260350 w 3452675"/>
              <a:gd name="csY1" fmla="*/ 192405 h 1190565"/>
              <a:gd name="csX2" fmla="*/ 945515 w 3452675"/>
              <a:gd name="csY2" fmla="*/ 187325 h 1190565"/>
              <a:gd name="csX3" fmla="*/ 2007235 w 3452675"/>
              <a:gd name="csY3" fmla="*/ 233045 h 1190565"/>
              <a:gd name="csX4" fmla="*/ 2365375 w 3452675"/>
              <a:gd name="csY4" fmla="*/ 481965 h 1190565"/>
              <a:gd name="csX5" fmla="*/ 2253615 w 3452675"/>
              <a:gd name="csY5" fmla="*/ 893445 h 1190565"/>
              <a:gd name="csX6" fmla="*/ 1735455 w 3452675"/>
              <a:gd name="csY6" fmla="*/ 1177925 h 1190565"/>
              <a:gd name="csX7" fmla="*/ 1329055 w 3452675"/>
              <a:gd name="csY7" fmla="*/ 1099185 h 1190565"/>
              <a:gd name="csX8" fmla="*/ 1166495 w 3452675"/>
              <a:gd name="csY8" fmla="*/ 730885 h 1190565"/>
              <a:gd name="csX9" fmla="*/ 1445895 w 3452675"/>
              <a:gd name="csY9" fmla="*/ 266065 h 1190565"/>
              <a:gd name="csX10" fmla="*/ 1969135 w 3452675"/>
              <a:gd name="csY10" fmla="*/ 50165 h 1190565"/>
              <a:gd name="csX11" fmla="*/ 2492375 w 3452675"/>
              <a:gd name="csY11" fmla="*/ 111125 h 1190565"/>
              <a:gd name="csX12" fmla="*/ 2781935 w 3452675"/>
              <a:gd name="csY12" fmla="*/ 349885 h 1190565"/>
              <a:gd name="csX13" fmla="*/ 2858135 w 3452675"/>
              <a:gd name="csY13" fmla="*/ 687705 h 1190565"/>
              <a:gd name="csX14" fmla="*/ 2868295 w 3452675"/>
              <a:gd name="csY14" fmla="*/ 987425 h 1190565"/>
              <a:gd name="csX15" fmla="*/ 3152775 w 3452675"/>
              <a:gd name="csY15" fmla="*/ 1063625 h 1190565"/>
              <a:gd name="csX16" fmla="*/ 3427095 w 3452675"/>
              <a:gd name="csY16" fmla="*/ 781685 h 1190565"/>
              <a:gd name="csX17" fmla="*/ 3424555 w 3452675"/>
              <a:gd name="csY17" fmla="*/ 321945 h 1190565"/>
              <a:gd name="csX0" fmla="*/ 0 w 3452675"/>
              <a:gd name="csY0" fmla="*/ 0 h 1183496"/>
              <a:gd name="csX1" fmla="*/ 260350 w 3452675"/>
              <a:gd name="csY1" fmla="*/ 192405 h 1183496"/>
              <a:gd name="csX2" fmla="*/ 945515 w 3452675"/>
              <a:gd name="csY2" fmla="*/ 187325 h 1183496"/>
              <a:gd name="csX3" fmla="*/ 2007235 w 3452675"/>
              <a:gd name="csY3" fmla="*/ 233045 h 1183496"/>
              <a:gd name="csX4" fmla="*/ 2365375 w 3452675"/>
              <a:gd name="csY4" fmla="*/ 481965 h 1183496"/>
              <a:gd name="csX5" fmla="*/ 2253615 w 3452675"/>
              <a:gd name="csY5" fmla="*/ 893445 h 1183496"/>
              <a:gd name="csX6" fmla="*/ 1735455 w 3452675"/>
              <a:gd name="csY6" fmla="*/ 1177925 h 1183496"/>
              <a:gd name="csX7" fmla="*/ 1329055 w 3452675"/>
              <a:gd name="csY7" fmla="*/ 1099185 h 1183496"/>
              <a:gd name="csX8" fmla="*/ 1166495 w 3452675"/>
              <a:gd name="csY8" fmla="*/ 730885 h 1183496"/>
              <a:gd name="csX9" fmla="*/ 1445895 w 3452675"/>
              <a:gd name="csY9" fmla="*/ 266065 h 1183496"/>
              <a:gd name="csX10" fmla="*/ 1969135 w 3452675"/>
              <a:gd name="csY10" fmla="*/ 50165 h 1183496"/>
              <a:gd name="csX11" fmla="*/ 2492375 w 3452675"/>
              <a:gd name="csY11" fmla="*/ 111125 h 1183496"/>
              <a:gd name="csX12" fmla="*/ 2781935 w 3452675"/>
              <a:gd name="csY12" fmla="*/ 349885 h 1183496"/>
              <a:gd name="csX13" fmla="*/ 2858135 w 3452675"/>
              <a:gd name="csY13" fmla="*/ 687705 h 1183496"/>
              <a:gd name="csX14" fmla="*/ 2868295 w 3452675"/>
              <a:gd name="csY14" fmla="*/ 987425 h 1183496"/>
              <a:gd name="csX15" fmla="*/ 3152775 w 3452675"/>
              <a:gd name="csY15" fmla="*/ 1063625 h 1183496"/>
              <a:gd name="csX16" fmla="*/ 3427095 w 3452675"/>
              <a:gd name="csY16" fmla="*/ 781685 h 1183496"/>
              <a:gd name="csX17" fmla="*/ 3424555 w 3452675"/>
              <a:gd name="csY17" fmla="*/ 321945 h 1183496"/>
              <a:gd name="csX0" fmla="*/ 0 w 3452675"/>
              <a:gd name="csY0" fmla="*/ 0 h 1190029"/>
              <a:gd name="csX1" fmla="*/ 260350 w 3452675"/>
              <a:gd name="csY1" fmla="*/ 192405 h 1190029"/>
              <a:gd name="csX2" fmla="*/ 945515 w 3452675"/>
              <a:gd name="csY2" fmla="*/ 187325 h 1190029"/>
              <a:gd name="csX3" fmla="*/ 2007235 w 3452675"/>
              <a:gd name="csY3" fmla="*/ 233045 h 1190029"/>
              <a:gd name="csX4" fmla="*/ 2365375 w 3452675"/>
              <a:gd name="csY4" fmla="*/ 481965 h 1190029"/>
              <a:gd name="csX5" fmla="*/ 2253615 w 3452675"/>
              <a:gd name="csY5" fmla="*/ 901065 h 1190029"/>
              <a:gd name="csX6" fmla="*/ 1735455 w 3452675"/>
              <a:gd name="csY6" fmla="*/ 1177925 h 1190029"/>
              <a:gd name="csX7" fmla="*/ 1329055 w 3452675"/>
              <a:gd name="csY7" fmla="*/ 1099185 h 1190029"/>
              <a:gd name="csX8" fmla="*/ 1166495 w 3452675"/>
              <a:gd name="csY8" fmla="*/ 730885 h 1190029"/>
              <a:gd name="csX9" fmla="*/ 1445895 w 3452675"/>
              <a:gd name="csY9" fmla="*/ 266065 h 1190029"/>
              <a:gd name="csX10" fmla="*/ 1969135 w 3452675"/>
              <a:gd name="csY10" fmla="*/ 50165 h 1190029"/>
              <a:gd name="csX11" fmla="*/ 2492375 w 3452675"/>
              <a:gd name="csY11" fmla="*/ 111125 h 1190029"/>
              <a:gd name="csX12" fmla="*/ 2781935 w 3452675"/>
              <a:gd name="csY12" fmla="*/ 349885 h 1190029"/>
              <a:gd name="csX13" fmla="*/ 2858135 w 3452675"/>
              <a:gd name="csY13" fmla="*/ 687705 h 1190029"/>
              <a:gd name="csX14" fmla="*/ 2868295 w 3452675"/>
              <a:gd name="csY14" fmla="*/ 987425 h 1190029"/>
              <a:gd name="csX15" fmla="*/ 3152775 w 3452675"/>
              <a:gd name="csY15" fmla="*/ 1063625 h 1190029"/>
              <a:gd name="csX16" fmla="*/ 3427095 w 3452675"/>
              <a:gd name="csY16" fmla="*/ 781685 h 1190029"/>
              <a:gd name="csX17" fmla="*/ 3424555 w 3452675"/>
              <a:gd name="csY17" fmla="*/ 321945 h 1190029"/>
              <a:gd name="csX0" fmla="*/ 0 w 3452675"/>
              <a:gd name="csY0" fmla="*/ 0 h 1190029"/>
              <a:gd name="csX1" fmla="*/ 260350 w 3452675"/>
              <a:gd name="csY1" fmla="*/ 192405 h 1190029"/>
              <a:gd name="csX2" fmla="*/ 945515 w 3452675"/>
              <a:gd name="csY2" fmla="*/ 187325 h 1190029"/>
              <a:gd name="csX3" fmla="*/ 2007235 w 3452675"/>
              <a:gd name="csY3" fmla="*/ 233045 h 1190029"/>
              <a:gd name="csX4" fmla="*/ 2365375 w 3452675"/>
              <a:gd name="csY4" fmla="*/ 481965 h 1190029"/>
              <a:gd name="csX5" fmla="*/ 2253615 w 3452675"/>
              <a:gd name="csY5" fmla="*/ 901065 h 1190029"/>
              <a:gd name="csX6" fmla="*/ 1735455 w 3452675"/>
              <a:gd name="csY6" fmla="*/ 1177925 h 1190029"/>
              <a:gd name="csX7" fmla="*/ 1329055 w 3452675"/>
              <a:gd name="csY7" fmla="*/ 1099185 h 1190029"/>
              <a:gd name="csX8" fmla="*/ 1166495 w 3452675"/>
              <a:gd name="csY8" fmla="*/ 730885 h 1190029"/>
              <a:gd name="csX9" fmla="*/ 1445895 w 3452675"/>
              <a:gd name="csY9" fmla="*/ 266065 h 1190029"/>
              <a:gd name="csX10" fmla="*/ 1969135 w 3452675"/>
              <a:gd name="csY10" fmla="*/ 50165 h 1190029"/>
              <a:gd name="csX11" fmla="*/ 2492375 w 3452675"/>
              <a:gd name="csY11" fmla="*/ 111125 h 1190029"/>
              <a:gd name="csX12" fmla="*/ 2781935 w 3452675"/>
              <a:gd name="csY12" fmla="*/ 349885 h 1190029"/>
              <a:gd name="csX13" fmla="*/ 2858135 w 3452675"/>
              <a:gd name="csY13" fmla="*/ 687705 h 1190029"/>
              <a:gd name="csX14" fmla="*/ 2868295 w 3452675"/>
              <a:gd name="csY14" fmla="*/ 987425 h 1190029"/>
              <a:gd name="csX15" fmla="*/ 3152775 w 3452675"/>
              <a:gd name="csY15" fmla="*/ 1063625 h 1190029"/>
              <a:gd name="csX16" fmla="*/ 3427095 w 3452675"/>
              <a:gd name="csY16" fmla="*/ 781685 h 1190029"/>
              <a:gd name="csX17" fmla="*/ 3424555 w 3452675"/>
              <a:gd name="csY17" fmla="*/ 321945 h 1190029"/>
              <a:gd name="csX0" fmla="*/ 0 w 3452675"/>
              <a:gd name="csY0" fmla="*/ 0 h 1184511"/>
              <a:gd name="csX1" fmla="*/ 260350 w 3452675"/>
              <a:gd name="csY1" fmla="*/ 192405 h 1184511"/>
              <a:gd name="csX2" fmla="*/ 945515 w 3452675"/>
              <a:gd name="csY2" fmla="*/ 187325 h 1184511"/>
              <a:gd name="csX3" fmla="*/ 2007235 w 3452675"/>
              <a:gd name="csY3" fmla="*/ 233045 h 1184511"/>
              <a:gd name="csX4" fmla="*/ 2365375 w 3452675"/>
              <a:gd name="csY4" fmla="*/ 481965 h 1184511"/>
              <a:gd name="csX5" fmla="*/ 2253615 w 3452675"/>
              <a:gd name="csY5" fmla="*/ 901065 h 1184511"/>
              <a:gd name="csX6" fmla="*/ 1735455 w 3452675"/>
              <a:gd name="csY6" fmla="*/ 1177925 h 1184511"/>
              <a:gd name="csX7" fmla="*/ 1329055 w 3452675"/>
              <a:gd name="csY7" fmla="*/ 1099185 h 1184511"/>
              <a:gd name="csX8" fmla="*/ 1166495 w 3452675"/>
              <a:gd name="csY8" fmla="*/ 730885 h 1184511"/>
              <a:gd name="csX9" fmla="*/ 1445895 w 3452675"/>
              <a:gd name="csY9" fmla="*/ 266065 h 1184511"/>
              <a:gd name="csX10" fmla="*/ 1969135 w 3452675"/>
              <a:gd name="csY10" fmla="*/ 50165 h 1184511"/>
              <a:gd name="csX11" fmla="*/ 2492375 w 3452675"/>
              <a:gd name="csY11" fmla="*/ 111125 h 1184511"/>
              <a:gd name="csX12" fmla="*/ 2781935 w 3452675"/>
              <a:gd name="csY12" fmla="*/ 349885 h 1184511"/>
              <a:gd name="csX13" fmla="*/ 2858135 w 3452675"/>
              <a:gd name="csY13" fmla="*/ 687705 h 1184511"/>
              <a:gd name="csX14" fmla="*/ 2868295 w 3452675"/>
              <a:gd name="csY14" fmla="*/ 987425 h 1184511"/>
              <a:gd name="csX15" fmla="*/ 3152775 w 3452675"/>
              <a:gd name="csY15" fmla="*/ 1063625 h 1184511"/>
              <a:gd name="csX16" fmla="*/ 3427095 w 3452675"/>
              <a:gd name="csY16" fmla="*/ 781685 h 1184511"/>
              <a:gd name="csX17" fmla="*/ 3424555 w 3452675"/>
              <a:gd name="csY17" fmla="*/ 321945 h 1184511"/>
              <a:gd name="csX0" fmla="*/ 0 w 3452675"/>
              <a:gd name="csY0" fmla="*/ 0 h 1188430"/>
              <a:gd name="csX1" fmla="*/ 260350 w 3452675"/>
              <a:gd name="csY1" fmla="*/ 192405 h 1188430"/>
              <a:gd name="csX2" fmla="*/ 945515 w 3452675"/>
              <a:gd name="csY2" fmla="*/ 187325 h 1188430"/>
              <a:gd name="csX3" fmla="*/ 2007235 w 3452675"/>
              <a:gd name="csY3" fmla="*/ 233045 h 1188430"/>
              <a:gd name="csX4" fmla="*/ 2365375 w 3452675"/>
              <a:gd name="csY4" fmla="*/ 481965 h 1188430"/>
              <a:gd name="csX5" fmla="*/ 2253615 w 3452675"/>
              <a:gd name="csY5" fmla="*/ 901065 h 1188430"/>
              <a:gd name="csX6" fmla="*/ 1735455 w 3452675"/>
              <a:gd name="csY6" fmla="*/ 1177925 h 1188430"/>
              <a:gd name="csX7" fmla="*/ 1329055 w 3452675"/>
              <a:gd name="csY7" fmla="*/ 1099185 h 1188430"/>
              <a:gd name="csX8" fmla="*/ 1166495 w 3452675"/>
              <a:gd name="csY8" fmla="*/ 730885 h 1188430"/>
              <a:gd name="csX9" fmla="*/ 1445895 w 3452675"/>
              <a:gd name="csY9" fmla="*/ 266065 h 1188430"/>
              <a:gd name="csX10" fmla="*/ 1969135 w 3452675"/>
              <a:gd name="csY10" fmla="*/ 50165 h 1188430"/>
              <a:gd name="csX11" fmla="*/ 2492375 w 3452675"/>
              <a:gd name="csY11" fmla="*/ 111125 h 1188430"/>
              <a:gd name="csX12" fmla="*/ 2781935 w 3452675"/>
              <a:gd name="csY12" fmla="*/ 349885 h 1188430"/>
              <a:gd name="csX13" fmla="*/ 2858135 w 3452675"/>
              <a:gd name="csY13" fmla="*/ 687705 h 1188430"/>
              <a:gd name="csX14" fmla="*/ 2868295 w 3452675"/>
              <a:gd name="csY14" fmla="*/ 987425 h 1188430"/>
              <a:gd name="csX15" fmla="*/ 3152775 w 3452675"/>
              <a:gd name="csY15" fmla="*/ 1063625 h 1188430"/>
              <a:gd name="csX16" fmla="*/ 3427095 w 3452675"/>
              <a:gd name="csY16" fmla="*/ 781685 h 1188430"/>
              <a:gd name="csX17" fmla="*/ 3424555 w 3452675"/>
              <a:gd name="csY17" fmla="*/ 321945 h 1188430"/>
              <a:gd name="csX0" fmla="*/ 0 w 3452675"/>
              <a:gd name="csY0" fmla="*/ 0 h 1187690"/>
              <a:gd name="csX1" fmla="*/ 260350 w 3452675"/>
              <a:gd name="csY1" fmla="*/ 192405 h 1187690"/>
              <a:gd name="csX2" fmla="*/ 945515 w 3452675"/>
              <a:gd name="csY2" fmla="*/ 187325 h 1187690"/>
              <a:gd name="csX3" fmla="*/ 2007235 w 3452675"/>
              <a:gd name="csY3" fmla="*/ 233045 h 1187690"/>
              <a:gd name="csX4" fmla="*/ 2365375 w 3452675"/>
              <a:gd name="csY4" fmla="*/ 481965 h 1187690"/>
              <a:gd name="csX5" fmla="*/ 2253615 w 3452675"/>
              <a:gd name="csY5" fmla="*/ 901065 h 1187690"/>
              <a:gd name="csX6" fmla="*/ 1735455 w 3452675"/>
              <a:gd name="csY6" fmla="*/ 1177925 h 1187690"/>
              <a:gd name="csX7" fmla="*/ 1304290 w 3452675"/>
              <a:gd name="csY7" fmla="*/ 1087755 h 1187690"/>
              <a:gd name="csX8" fmla="*/ 1166495 w 3452675"/>
              <a:gd name="csY8" fmla="*/ 730885 h 1187690"/>
              <a:gd name="csX9" fmla="*/ 1445895 w 3452675"/>
              <a:gd name="csY9" fmla="*/ 266065 h 1187690"/>
              <a:gd name="csX10" fmla="*/ 1969135 w 3452675"/>
              <a:gd name="csY10" fmla="*/ 50165 h 1187690"/>
              <a:gd name="csX11" fmla="*/ 2492375 w 3452675"/>
              <a:gd name="csY11" fmla="*/ 111125 h 1187690"/>
              <a:gd name="csX12" fmla="*/ 2781935 w 3452675"/>
              <a:gd name="csY12" fmla="*/ 349885 h 1187690"/>
              <a:gd name="csX13" fmla="*/ 2858135 w 3452675"/>
              <a:gd name="csY13" fmla="*/ 687705 h 1187690"/>
              <a:gd name="csX14" fmla="*/ 2868295 w 3452675"/>
              <a:gd name="csY14" fmla="*/ 987425 h 1187690"/>
              <a:gd name="csX15" fmla="*/ 3152775 w 3452675"/>
              <a:gd name="csY15" fmla="*/ 1063625 h 1187690"/>
              <a:gd name="csX16" fmla="*/ 3427095 w 3452675"/>
              <a:gd name="csY16" fmla="*/ 781685 h 1187690"/>
              <a:gd name="csX17" fmla="*/ 3424555 w 3452675"/>
              <a:gd name="csY17" fmla="*/ 321945 h 1187690"/>
              <a:gd name="csX0" fmla="*/ 0 w 3452675"/>
              <a:gd name="csY0" fmla="*/ 0 h 1187690"/>
              <a:gd name="csX1" fmla="*/ 260350 w 3452675"/>
              <a:gd name="csY1" fmla="*/ 192405 h 1187690"/>
              <a:gd name="csX2" fmla="*/ 945515 w 3452675"/>
              <a:gd name="csY2" fmla="*/ 187325 h 1187690"/>
              <a:gd name="csX3" fmla="*/ 2007235 w 3452675"/>
              <a:gd name="csY3" fmla="*/ 233045 h 1187690"/>
              <a:gd name="csX4" fmla="*/ 2365375 w 3452675"/>
              <a:gd name="csY4" fmla="*/ 481965 h 1187690"/>
              <a:gd name="csX5" fmla="*/ 2253615 w 3452675"/>
              <a:gd name="csY5" fmla="*/ 901065 h 1187690"/>
              <a:gd name="csX6" fmla="*/ 1735455 w 3452675"/>
              <a:gd name="csY6" fmla="*/ 1177925 h 1187690"/>
              <a:gd name="csX7" fmla="*/ 1304290 w 3452675"/>
              <a:gd name="csY7" fmla="*/ 1087755 h 1187690"/>
              <a:gd name="csX8" fmla="*/ 1166495 w 3452675"/>
              <a:gd name="csY8" fmla="*/ 730885 h 1187690"/>
              <a:gd name="csX9" fmla="*/ 1445895 w 3452675"/>
              <a:gd name="csY9" fmla="*/ 266065 h 1187690"/>
              <a:gd name="csX10" fmla="*/ 1969135 w 3452675"/>
              <a:gd name="csY10" fmla="*/ 50165 h 1187690"/>
              <a:gd name="csX11" fmla="*/ 2492375 w 3452675"/>
              <a:gd name="csY11" fmla="*/ 111125 h 1187690"/>
              <a:gd name="csX12" fmla="*/ 2781935 w 3452675"/>
              <a:gd name="csY12" fmla="*/ 349885 h 1187690"/>
              <a:gd name="csX13" fmla="*/ 2858135 w 3452675"/>
              <a:gd name="csY13" fmla="*/ 687705 h 1187690"/>
              <a:gd name="csX14" fmla="*/ 2868295 w 3452675"/>
              <a:gd name="csY14" fmla="*/ 987425 h 1187690"/>
              <a:gd name="csX15" fmla="*/ 3152775 w 3452675"/>
              <a:gd name="csY15" fmla="*/ 1063625 h 1187690"/>
              <a:gd name="csX16" fmla="*/ 3427095 w 3452675"/>
              <a:gd name="csY16" fmla="*/ 781685 h 1187690"/>
              <a:gd name="csX17" fmla="*/ 3424555 w 3452675"/>
              <a:gd name="csY17" fmla="*/ 321945 h 1187690"/>
              <a:gd name="csX0" fmla="*/ 0 w 3452675"/>
              <a:gd name="csY0" fmla="*/ 0 h 1187690"/>
              <a:gd name="csX1" fmla="*/ 260350 w 3452675"/>
              <a:gd name="csY1" fmla="*/ 192405 h 1187690"/>
              <a:gd name="csX2" fmla="*/ 945515 w 3452675"/>
              <a:gd name="csY2" fmla="*/ 187325 h 1187690"/>
              <a:gd name="csX3" fmla="*/ 2007235 w 3452675"/>
              <a:gd name="csY3" fmla="*/ 233045 h 1187690"/>
              <a:gd name="csX4" fmla="*/ 2365375 w 3452675"/>
              <a:gd name="csY4" fmla="*/ 481965 h 1187690"/>
              <a:gd name="csX5" fmla="*/ 2253615 w 3452675"/>
              <a:gd name="csY5" fmla="*/ 901065 h 1187690"/>
              <a:gd name="csX6" fmla="*/ 1735455 w 3452675"/>
              <a:gd name="csY6" fmla="*/ 1177925 h 1187690"/>
              <a:gd name="csX7" fmla="*/ 1304290 w 3452675"/>
              <a:gd name="csY7" fmla="*/ 1087755 h 1187690"/>
              <a:gd name="csX8" fmla="*/ 1166495 w 3452675"/>
              <a:gd name="csY8" fmla="*/ 730885 h 1187690"/>
              <a:gd name="csX9" fmla="*/ 1445895 w 3452675"/>
              <a:gd name="csY9" fmla="*/ 266065 h 1187690"/>
              <a:gd name="csX10" fmla="*/ 1969135 w 3452675"/>
              <a:gd name="csY10" fmla="*/ 50165 h 1187690"/>
              <a:gd name="csX11" fmla="*/ 2492375 w 3452675"/>
              <a:gd name="csY11" fmla="*/ 111125 h 1187690"/>
              <a:gd name="csX12" fmla="*/ 2781935 w 3452675"/>
              <a:gd name="csY12" fmla="*/ 349885 h 1187690"/>
              <a:gd name="csX13" fmla="*/ 2858135 w 3452675"/>
              <a:gd name="csY13" fmla="*/ 687705 h 1187690"/>
              <a:gd name="csX14" fmla="*/ 2868295 w 3452675"/>
              <a:gd name="csY14" fmla="*/ 987425 h 1187690"/>
              <a:gd name="csX15" fmla="*/ 3152775 w 3452675"/>
              <a:gd name="csY15" fmla="*/ 1063625 h 1187690"/>
              <a:gd name="csX16" fmla="*/ 3427095 w 3452675"/>
              <a:gd name="csY16" fmla="*/ 781685 h 1187690"/>
              <a:gd name="csX17" fmla="*/ 3424555 w 3452675"/>
              <a:gd name="csY17" fmla="*/ 321945 h 1187690"/>
              <a:gd name="csX0" fmla="*/ 0 w 3452675"/>
              <a:gd name="csY0" fmla="*/ 0 h 1187690"/>
              <a:gd name="csX1" fmla="*/ 260350 w 3452675"/>
              <a:gd name="csY1" fmla="*/ 192405 h 1187690"/>
              <a:gd name="csX2" fmla="*/ 945515 w 3452675"/>
              <a:gd name="csY2" fmla="*/ 187325 h 1187690"/>
              <a:gd name="csX3" fmla="*/ 2007235 w 3452675"/>
              <a:gd name="csY3" fmla="*/ 233045 h 1187690"/>
              <a:gd name="csX4" fmla="*/ 2365375 w 3452675"/>
              <a:gd name="csY4" fmla="*/ 481965 h 1187690"/>
              <a:gd name="csX5" fmla="*/ 2253615 w 3452675"/>
              <a:gd name="csY5" fmla="*/ 901065 h 1187690"/>
              <a:gd name="csX6" fmla="*/ 1735455 w 3452675"/>
              <a:gd name="csY6" fmla="*/ 1177925 h 1187690"/>
              <a:gd name="csX7" fmla="*/ 1304290 w 3452675"/>
              <a:gd name="csY7" fmla="*/ 1087755 h 1187690"/>
              <a:gd name="csX8" fmla="*/ 1166495 w 3452675"/>
              <a:gd name="csY8" fmla="*/ 730885 h 1187690"/>
              <a:gd name="csX9" fmla="*/ 1445895 w 3452675"/>
              <a:gd name="csY9" fmla="*/ 266065 h 1187690"/>
              <a:gd name="csX10" fmla="*/ 1969135 w 3452675"/>
              <a:gd name="csY10" fmla="*/ 50165 h 1187690"/>
              <a:gd name="csX11" fmla="*/ 2492375 w 3452675"/>
              <a:gd name="csY11" fmla="*/ 111125 h 1187690"/>
              <a:gd name="csX12" fmla="*/ 2781935 w 3452675"/>
              <a:gd name="csY12" fmla="*/ 349885 h 1187690"/>
              <a:gd name="csX13" fmla="*/ 2868295 w 3452675"/>
              <a:gd name="csY13" fmla="*/ 987425 h 1187690"/>
              <a:gd name="csX14" fmla="*/ 3152775 w 3452675"/>
              <a:gd name="csY14" fmla="*/ 1063625 h 1187690"/>
              <a:gd name="csX15" fmla="*/ 3427095 w 3452675"/>
              <a:gd name="csY15" fmla="*/ 781685 h 1187690"/>
              <a:gd name="csX16" fmla="*/ 3424555 w 3452675"/>
              <a:gd name="csY16" fmla="*/ 321945 h 1187690"/>
              <a:gd name="csX0" fmla="*/ 0 w 3452675"/>
              <a:gd name="csY0" fmla="*/ 0 h 1187690"/>
              <a:gd name="csX1" fmla="*/ 260350 w 3452675"/>
              <a:gd name="csY1" fmla="*/ 192405 h 1187690"/>
              <a:gd name="csX2" fmla="*/ 945515 w 3452675"/>
              <a:gd name="csY2" fmla="*/ 187325 h 1187690"/>
              <a:gd name="csX3" fmla="*/ 2007235 w 3452675"/>
              <a:gd name="csY3" fmla="*/ 233045 h 1187690"/>
              <a:gd name="csX4" fmla="*/ 2365375 w 3452675"/>
              <a:gd name="csY4" fmla="*/ 481965 h 1187690"/>
              <a:gd name="csX5" fmla="*/ 2253615 w 3452675"/>
              <a:gd name="csY5" fmla="*/ 901065 h 1187690"/>
              <a:gd name="csX6" fmla="*/ 1735455 w 3452675"/>
              <a:gd name="csY6" fmla="*/ 1177925 h 1187690"/>
              <a:gd name="csX7" fmla="*/ 1304290 w 3452675"/>
              <a:gd name="csY7" fmla="*/ 1087755 h 1187690"/>
              <a:gd name="csX8" fmla="*/ 1166495 w 3452675"/>
              <a:gd name="csY8" fmla="*/ 730885 h 1187690"/>
              <a:gd name="csX9" fmla="*/ 1445895 w 3452675"/>
              <a:gd name="csY9" fmla="*/ 266065 h 1187690"/>
              <a:gd name="csX10" fmla="*/ 1969135 w 3452675"/>
              <a:gd name="csY10" fmla="*/ 50165 h 1187690"/>
              <a:gd name="csX11" fmla="*/ 2492375 w 3452675"/>
              <a:gd name="csY11" fmla="*/ 111125 h 1187690"/>
              <a:gd name="csX12" fmla="*/ 2812415 w 3452675"/>
              <a:gd name="csY12" fmla="*/ 433705 h 1187690"/>
              <a:gd name="csX13" fmla="*/ 2868295 w 3452675"/>
              <a:gd name="csY13" fmla="*/ 987425 h 1187690"/>
              <a:gd name="csX14" fmla="*/ 3152775 w 3452675"/>
              <a:gd name="csY14" fmla="*/ 1063625 h 1187690"/>
              <a:gd name="csX15" fmla="*/ 3427095 w 3452675"/>
              <a:gd name="csY15" fmla="*/ 781685 h 1187690"/>
              <a:gd name="csX16" fmla="*/ 3424555 w 3452675"/>
              <a:gd name="csY16" fmla="*/ 321945 h 1187690"/>
              <a:gd name="csX0" fmla="*/ 0 w 3452675"/>
              <a:gd name="csY0" fmla="*/ 0 h 1187690"/>
              <a:gd name="csX1" fmla="*/ 260350 w 3452675"/>
              <a:gd name="csY1" fmla="*/ 192405 h 1187690"/>
              <a:gd name="csX2" fmla="*/ 945515 w 3452675"/>
              <a:gd name="csY2" fmla="*/ 187325 h 1187690"/>
              <a:gd name="csX3" fmla="*/ 2007235 w 3452675"/>
              <a:gd name="csY3" fmla="*/ 233045 h 1187690"/>
              <a:gd name="csX4" fmla="*/ 2365375 w 3452675"/>
              <a:gd name="csY4" fmla="*/ 481965 h 1187690"/>
              <a:gd name="csX5" fmla="*/ 2253615 w 3452675"/>
              <a:gd name="csY5" fmla="*/ 901065 h 1187690"/>
              <a:gd name="csX6" fmla="*/ 1735455 w 3452675"/>
              <a:gd name="csY6" fmla="*/ 1177925 h 1187690"/>
              <a:gd name="csX7" fmla="*/ 1304290 w 3452675"/>
              <a:gd name="csY7" fmla="*/ 1087755 h 1187690"/>
              <a:gd name="csX8" fmla="*/ 1166495 w 3452675"/>
              <a:gd name="csY8" fmla="*/ 730885 h 1187690"/>
              <a:gd name="csX9" fmla="*/ 1445895 w 3452675"/>
              <a:gd name="csY9" fmla="*/ 266065 h 1187690"/>
              <a:gd name="csX10" fmla="*/ 1969135 w 3452675"/>
              <a:gd name="csY10" fmla="*/ 50165 h 1187690"/>
              <a:gd name="csX11" fmla="*/ 2492375 w 3452675"/>
              <a:gd name="csY11" fmla="*/ 111125 h 1187690"/>
              <a:gd name="csX12" fmla="*/ 2812415 w 3452675"/>
              <a:gd name="csY12" fmla="*/ 433705 h 1187690"/>
              <a:gd name="csX13" fmla="*/ 2868295 w 3452675"/>
              <a:gd name="csY13" fmla="*/ 987425 h 1187690"/>
              <a:gd name="csX14" fmla="*/ 3152775 w 3452675"/>
              <a:gd name="csY14" fmla="*/ 1063625 h 1187690"/>
              <a:gd name="csX15" fmla="*/ 3427095 w 3452675"/>
              <a:gd name="csY15" fmla="*/ 781685 h 1187690"/>
              <a:gd name="csX16" fmla="*/ 3424555 w 3452675"/>
              <a:gd name="csY16" fmla="*/ 321945 h 1187690"/>
              <a:gd name="csX0" fmla="*/ 0 w 3452675"/>
              <a:gd name="csY0" fmla="*/ 0 h 1187690"/>
              <a:gd name="csX1" fmla="*/ 260350 w 3452675"/>
              <a:gd name="csY1" fmla="*/ 192405 h 1187690"/>
              <a:gd name="csX2" fmla="*/ 945515 w 3452675"/>
              <a:gd name="csY2" fmla="*/ 187325 h 1187690"/>
              <a:gd name="csX3" fmla="*/ 2007235 w 3452675"/>
              <a:gd name="csY3" fmla="*/ 233045 h 1187690"/>
              <a:gd name="csX4" fmla="*/ 2365375 w 3452675"/>
              <a:gd name="csY4" fmla="*/ 481965 h 1187690"/>
              <a:gd name="csX5" fmla="*/ 2253615 w 3452675"/>
              <a:gd name="csY5" fmla="*/ 901065 h 1187690"/>
              <a:gd name="csX6" fmla="*/ 1735455 w 3452675"/>
              <a:gd name="csY6" fmla="*/ 1177925 h 1187690"/>
              <a:gd name="csX7" fmla="*/ 1304290 w 3452675"/>
              <a:gd name="csY7" fmla="*/ 1087755 h 1187690"/>
              <a:gd name="csX8" fmla="*/ 1166495 w 3452675"/>
              <a:gd name="csY8" fmla="*/ 730885 h 1187690"/>
              <a:gd name="csX9" fmla="*/ 1445895 w 3452675"/>
              <a:gd name="csY9" fmla="*/ 266065 h 1187690"/>
              <a:gd name="csX10" fmla="*/ 1969135 w 3452675"/>
              <a:gd name="csY10" fmla="*/ 50165 h 1187690"/>
              <a:gd name="csX11" fmla="*/ 2492375 w 3452675"/>
              <a:gd name="csY11" fmla="*/ 111125 h 1187690"/>
              <a:gd name="csX12" fmla="*/ 2812415 w 3452675"/>
              <a:gd name="csY12" fmla="*/ 433705 h 1187690"/>
              <a:gd name="csX13" fmla="*/ 2868295 w 3452675"/>
              <a:gd name="csY13" fmla="*/ 987425 h 1187690"/>
              <a:gd name="csX14" fmla="*/ 3164205 w 3452675"/>
              <a:gd name="csY14" fmla="*/ 1059815 h 1187690"/>
              <a:gd name="csX15" fmla="*/ 3427095 w 3452675"/>
              <a:gd name="csY15" fmla="*/ 781685 h 1187690"/>
              <a:gd name="csX16" fmla="*/ 3424555 w 3452675"/>
              <a:gd name="csY16" fmla="*/ 321945 h 1187690"/>
              <a:gd name="csX0" fmla="*/ 0 w 3470765"/>
              <a:gd name="csY0" fmla="*/ 0 h 1187690"/>
              <a:gd name="csX1" fmla="*/ 260350 w 3470765"/>
              <a:gd name="csY1" fmla="*/ 192405 h 1187690"/>
              <a:gd name="csX2" fmla="*/ 945515 w 3470765"/>
              <a:gd name="csY2" fmla="*/ 187325 h 1187690"/>
              <a:gd name="csX3" fmla="*/ 2007235 w 3470765"/>
              <a:gd name="csY3" fmla="*/ 233045 h 1187690"/>
              <a:gd name="csX4" fmla="*/ 2365375 w 3470765"/>
              <a:gd name="csY4" fmla="*/ 481965 h 1187690"/>
              <a:gd name="csX5" fmla="*/ 2253615 w 3470765"/>
              <a:gd name="csY5" fmla="*/ 901065 h 1187690"/>
              <a:gd name="csX6" fmla="*/ 1735455 w 3470765"/>
              <a:gd name="csY6" fmla="*/ 1177925 h 1187690"/>
              <a:gd name="csX7" fmla="*/ 1304290 w 3470765"/>
              <a:gd name="csY7" fmla="*/ 1087755 h 1187690"/>
              <a:gd name="csX8" fmla="*/ 1166495 w 3470765"/>
              <a:gd name="csY8" fmla="*/ 730885 h 1187690"/>
              <a:gd name="csX9" fmla="*/ 1445895 w 3470765"/>
              <a:gd name="csY9" fmla="*/ 266065 h 1187690"/>
              <a:gd name="csX10" fmla="*/ 1969135 w 3470765"/>
              <a:gd name="csY10" fmla="*/ 50165 h 1187690"/>
              <a:gd name="csX11" fmla="*/ 2492375 w 3470765"/>
              <a:gd name="csY11" fmla="*/ 111125 h 1187690"/>
              <a:gd name="csX12" fmla="*/ 2812415 w 3470765"/>
              <a:gd name="csY12" fmla="*/ 433705 h 1187690"/>
              <a:gd name="csX13" fmla="*/ 2868295 w 3470765"/>
              <a:gd name="csY13" fmla="*/ 987425 h 1187690"/>
              <a:gd name="csX14" fmla="*/ 3164205 w 3470765"/>
              <a:gd name="csY14" fmla="*/ 1059815 h 1187690"/>
              <a:gd name="csX15" fmla="*/ 3427095 w 3470765"/>
              <a:gd name="csY15" fmla="*/ 781685 h 1187690"/>
              <a:gd name="csX16" fmla="*/ 3424555 w 3470765"/>
              <a:gd name="csY16" fmla="*/ 321945 h 11876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470765" h="1187690">
                <a:moveTo>
                  <a:pt x="0" y="0"/>
                </a:moveTo>
                <a:cubicBezTo>
                  <a:pt x="58208" y="202353"/>
                  <a:pt x="133244" y="176424"/>
                  <a:pt x="260350" y="192405"/>
                </a:cubicBezTo>
                <a:cubicBezTo>
                  <a:pt x="387456" y="208386"/>
                  <a:pt x="652463" y="191982"/>
                  <a:pt x="945515" y="187325"/>
                </a:cubicBezTo>
                <a:cubicBezTo>
                  <a:pt x="1238567" y="182668"/>
                  <a:pt x="1770592" y="183938"/>
                  <a:pt x="2007235" y="233045"/>
                </a:cubicBezTo>
                <a:cubicBezTo>
                  <a:pt x="2243878" y="282152"/>
                  <a:pt x="2324312" y="370628"/>
                  <a:pt x="2365375" y="481965"/>
                </a:cubicBezTo>
                <a:cubicBezTo>
                  <a:pt x="2406438" y="593302"/>
                  <a:pt x="2371936" y="756497"/>
                  <a:pt x="2253615" y="901065"/>
                </a:cubicBezTo>
                <a:cubicBezTo>
                  <a:pt x="2135294" y="1045633"/>
                  <a:pt x="1893676" y="1146810"/>
                  <a:pt x="1735455" y="1177925"/>
                </a:cubicBezTo>
                <a:cubicBezTo>
                  <a:pt x="1577234" y="1209040"/>
                  <a:pt x="1399117" y="1162262"/>
                  <a:pt x="1304290" y="1087755"/>
                </a:cubicBezTo>
                <a:cubicBezTo>
                  <a:pt x="1209463" y="1013248"/>
                  <a:pt x="1154324" y="907838"/>
                  <a:pt x="1166495" y="730885"/>
                </a:cubicBezTo>
                <a:cubicBezTo>
                  <a:pt x="1178666" y="553932"/>
                  <a:pt x="1312122" y="379518"/>
                  <a:pt x="1445895" y="266065"/>
                </a:cubicBezTo>
                <a:cubicBezTo>
                  <a:pt x="1579668" y="152612"/>
                  <a:pt x="1794722" y="75988"/>
                  <a:pt x="1969135" y="50165"/>
                </a:cubicBezTo>
                <a:cubicBezTo>
                  <a:pt x="2143548" y="24342"/>
                  <a:pt x="2351828" y="47202"/>
                  <a:pt x="2492375" y="111125"/>
                </a:cubicBezTo>
                <a:cubicBezTo>
                  <a:pt x="2632922" y="175048"/>
                  <a:pt x="2749762" y="287655"/>
                  <a:pt x="2812415" y="433705"/>
                </a:cubicBezTo>
                <a:cubicBezTo>
                  <a:pt x="2875068" y="579755"/>
                  <a:pt x="2809663" y="883073"/>
                  <a:pt x="2868295" y="987425"/>
                </a:cubicBezTo>
                <a:cubicBezTo>
                  <a:pt x="2926927" y="1091777"/>
                  <a:pt x="3071072" y="1094105"/>
                  <a:pt x="3164205" y="1059815"/>
                </a:cubicBezTo>
                <a:cubicBezTo>
                  <a:pt x="3257338" y="1025525"/>
                  <a:pt x="3385608" y="916728"/>
                  <a:pt x="3427095" y="781685"/>
                </a:cubicBezTo>
                <a:cubicBezTo>
                  <a:pt x="3472392" y="658072"/>
                  <a:pt x="3498003" y="507153"/>
                  <a:pt x="3424555" y="321945"/>
                </a:cubicBezTo>
              </a:path>
            </a:pathLst>
          </a:custGeom>
          <a:noFill/>
          <a:ln w="19050">
            <a:solidFill>
              <a:srgbClr val="75FF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99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33333E-6 L -0.00885 0.1756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3" y="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5" grpId="0" animBg="1"/>
      <p:bldP spid="216" grpId="0"/>
      <p:bldP spid="12" grpId="0" animBg="1"/>
      <p:bldP spid="106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22C0E-E98C-25BB-1644-2CD47DAA5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68B59D59-AD9F-3622-A6C9-AF079B4891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187"/>
          <a:stretch>
            <a:fillRect/>
          </a:stretch>
        </p:blipFill>
        <p:spPr>
          <a:xfrm>
            <a:off x="1779510" y="1795775"/>
            <a:ext cx="4806462" cy="183616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CB6261-57A6-9E07-4968-FBE30D45DC4D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D900AF7-593C-9C0B-9A5E-AFB5E8FD5EFD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30BBFD-31CC-7C2F-31A8-645EFB4E5C89}"/>
              </a:ext>
            </a:extLst>
          </p:cNvPr>
          <p:cNvGrpSpPr/>
          <p:nvPr/>
        </p:nvGrpSpPr>
        <p:grpSpPr>
          <a:xfrm>
            <a:off x="2011209" y="-62222"/>
            <a:ext cx="7095088" cy="968315"/>
            <a:chOff x="2011209" y="-62222"/>
            <a:chExt cx="7095088" cy="96831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1A28D84-EFCD-51BA-D778-213896CE44C3}"/>
                </a:ext>
              </a:extLst>
            </p:cNvPr>
            <p:cNvSpPr txBox="1"/>
            <p:nvPr/>
          </p:nvSpPr>
          <p:spPr>
            <a:xfrm>
              <a:off x="2011209" y="-62222"/>
              <a:ext cx="39631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Artificial</a:t>
              </a:r>
              <a:r>
                <a:rPr lang="fr-FR" sz="3200" b="1" dirty="0"/>
                <a:t> </a:t>
              </a:r>
              <a:r>
                <a:rPr lang="fr-FR" sz="3200" b="1" dirty="0" err="1"/>
                <a:t>biliary</a:t>
              </a:r>
              <a:r>
                <a:rPr lang="fr-FR" sz="3200" b="1" dirty="0"/>
                <a:t> model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49DFD06-E0C7-7C56-E1EA-95845573E395}"/>
                </a:ext>
              </a:extLst>
            </p:cNvPr>
            <p:cNvSpPr txBox="1"/>
            <p:nvPr/>
          </p:nvSpPr>
          <p:spPr>
            <a:xfrm>
              <a:off x="2050198" y="382873"/>
              <a:ext cx="70560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Defining</a:t>
              </a:r>
              <a:r>
                <a:rPr lang="fr-FR" sz="2800" dirty="0"/>
                <a:t> a </a:t>
              </a:r>
              <a:r>
                <a:rPr lang="fr-FR" sz="2800" dirty="0" err="1"/>
                <a:t>safe</a:t>
              </a:r>
              <a:r>
                <a:rPr lang="fr-FR" sz="2800" dirty="0"/>
                <a:t> </a:t>
              </a:r>
              <a:r>
                <a:rPr lang="fr-FR" sz="2800" dirty="0" err="1"/>
                <a:t>operational</a:t>
              </a:r>
              <a:r>
                <a:rPr lang="fr-FR" sz="2800" dirty="0"/>
                <a:t> </a:t>
              </a:r>
              <a:r>
                <a:rPr lang="fr-FR" sz="2800" dirty="0" err="1"/>
                <a:t>window</a:t>
              </a:r>
              <a:r>
                <a:rPr lang="fr-FR" sz="2800" dirty="0"/>
                <a:t> / </a:t>
              </a:r>
              <a:r>
                <a:rPr lang="fr-FR" sz="2800" dirty="0" err="1"/>
                <a:t>Electricity</a:t>
              </a:r>
              <a:endParaRPr lang="fr-FR" sz="2800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64875B55-8C69-92C3-D125-8B7AE61DE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61" name="Ellipse 60">
            <a:extLst>
              <a:ext uri="{FF2B5EF4-FFF2-40B4-BE49-F238E27FC236}">
                <a16:creationId xmlns:a16="http://schemas.microsoft.com/office/drawing/2014/main" id="{4554480F-00B3-B032-0D8C-4F229B6083D6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7B0A63E8-22F4-1738-A619-BAA4D7726B4B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3560ED61-7D7F-4E41-BC00-6FA907C0771F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1D469546-B130-B85E-2579-ED0BD50F5975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D9976552-9667-5EAD-FBE5-E64A5AFB0C73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7A33E6E3-E6EE-484D-4FD9-0528B880F42B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4847644C-EBB6-627D-3105-3ABB7BA27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68" name="Image 67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F568B51F-D17F-CE7D-B696-E2BD8E5FADF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9DB88B46-B1DC-439E-8F77-179749774EB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E121DFE2-9D37-C110-2B45-9C666A3CF1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5C8F5D1D-68BB-7BCB-A407-741E14301C1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E8585950-70D8-0290-B7F1-899216331127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686A31C4-05AC-CD4B-2845-20E969041F46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F4CC3D51-BC93-3C60-102A-B0C3361AF64C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1218A9A4-DFB1-B026-44C5-8802988D8EC8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2679D20-4041-C9D2-5FB4-64BCCCE35ED5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B1FE8716-B432-CB29-9E72-32A322DDAD8C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4EE06639-5A7A-2635-AB53-E0B458452882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FC4AE46F-4DF3-92FC-5EB7-9B0747081ACB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D8AB2F92-C858-CBA7-B84D-4F502383F819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1F0260DD-8331-4382-1FDD-505147409405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7A4D47E6-6A8F-DA1D-ED53-0EF53C35727B}"/>
              </a:ext>
            </a:extLst>
          </p:cNvPr>
          <p:cNvSpPr/>
          <p:nvPr/>
        </p:nvSpPr>
        <p:spPr>
          <a:xfrm>
            <a:off x="174907" y="327098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7F6B853-D5B2-7B52-5CBB-FEBBFD3BC985}"/>
              </a:ext>
            </a:extLst>
          </p:cNvPr>
          <p:cNvSpPr txBox="1"/>
          <p:nvPr/>
        </p:nvSpPr>
        <p:spPr>
          <a:xfrm>
            <a:off x="2112587" y="1375861"/>
            <a:ext cx="393729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err="1"/>
              <a:t>Typical</a:t>
            </a:r>
            <a:r>
              <a:rPr lang="fr-FR" dirty="0"/>
              <a:t> voltage profile (6 kV, 5 kHz, 10%)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BAB6C97-7F12-D739-7DA2-6FB5F278EAC5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07/22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41AB849D-1F63-0D26-5A87-C7C4F14D7626}"/>
              </a:ext>
            </a:extLst>
          </p:cNvPr>
          <p:cNvGrpSpPr/>
          <p:nvPr/>
        </p:nvGrpSpPr>
        <p:grpSpPr>
          <a:xfrm>
            <a:off x="7171470" y="1061476"/>
            <a:ext cx="4694768" cy="5154981"/>
            <a:chOff x="7171470" y="1061476"/>
            <a:chExt cx="4694768" cy="5154981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E12DB28E-75AC-91C1-C4E0-ACD3572ECE8D}"/>
                </a:ext>
              </a:extLst>
            </p:cNvPr>
            <p:cNvSpPr txBox="1"/>
            <p:nvPr/>
          </p:nvSpPr>
          <p:spPr>
            <a:xfrm>
              <a:off x="8288412" y="1061476"/>
              <a:ext cx="28192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/>
                <a:t>With</a:t>
              </a:r>
              <a:r>
                <a:rPr lang="fr-FR" dirty="0"/>
                <a:t> bile substitute</a:t>
              </a: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1470533-8DE1-1670-E7A3-5AFB69FEA708}"/>
                </a:ext>
              </a:extLst>
            </p:cNvPr>
            <p:cNvSpPr/>
            <p:nvPr/>
          </p:nvSpPr>
          <p:spPr>
            <a:xfrm>
              <a:off x="7956550" y="1823721"/>
              <a:ext cx="3742690" cy="1016000"/>
            </a:xfrm>
            <a:custGeom>
              <a:avLst/>
              <a:gdLst>
                <a:gd name="connsiteX0" fmla="*/ 240248 w 4302603"/>
                <a:gd name="connsiteY0" fmla="*/ 94077 h 1151241"/>
                <a:gd name="connsiteX1" fmla="*/ 423128 w 4302603"/>
                <a:gd name="connsiteY1" fmla="*/ 233777 h 1151241"/>
                <a:gd name="connsiteX2" fmla="*/ 829528 w 4302603"/>
                <a:gd name="connsiteY2" fmla="*/ 472537 h 1151241"/>
                <a:gd name="connsiteX3" fmla="*/ 1274028 w 4302603"/>
                <a:gd name="connsiteY3" fmla="*/ 688437 h 1151241"/>
                <a:gd name="connsiteX4" fmla="*/ 1761708 w 4302603"/>
                <a:gd name="connsiteY4" fmla="*/ 861157 h 1151241"/>
                <a:gd name="connsiteX5" fmla="*/ 2157948 w 4302603"/>
                <a:gd name="connsiteY5" fmla="*/ 952597 h 1151241"/>
                <a:gd name="connsiteX6" fmla="*/ 2823428 w 4302603"/>
                <a:gd name="connsiteY6" fmla="*/ 1021177 h 1151241"/>
                <a:gd name="connsiteX7" fmla="*/ 3979128 w 4302603"/>
                <a:gd name="connsiteY7" fmla="*/ 1092297 h 1151241"/>
                <a:gd name="connsiteX8" fmla="*/ 3976588 w 4302603"/>
                <a:gd name="connsiteY8" fmla="*/ 76297 h 1151241"/>
                <a:gd name="connsiteX9" fmla="*/ 240248 w 4302603"/>
                <a:gd name="connsiteY9" fmla="*/ 94077 h 1151241"/>
                <a:gd name="connsiteX0" fmla="*/ 240248 w 4302603"/>
                <a:gd name="connsiteY0" fmla="*/ 94077 h 1151241"/>
                <a:gd name="connsiteX1" fmla="*/ 423128 w 4302603"/>
                <a:gd name="connsiteY1" fmla="*/ 233777 h 1151241"/>
                <a:gd name="connsiteX2" fmla="*/ 829528 w 4302603"/>
                <a:gd name="connsiteY2" fmla="*/ 472537 h 1151241"/>
                <a:gd name="connsiteX3" fmla="*/ 1274028 w 4302603"/>
                <a:gd name="connsiteY3" fmla="*/ 688437 h 1151241"/>
                <a:gd name="connsiteX4" fmla="*/ 1761708 w 4302603"/>
                <a:gd name="connsiteY4" fmla="*/ 861157 h 1151241"/>
                <a:gd name="connsiteX5" fmla="*/ 2157948 w 4302603"/>
                <a:gd name="connsiteY5" fmla="*/ 952597 h 1151241"/>
                <a:gd name="connsiteX6" fmla="*/ 2823428 w 4302603"/>
                <a:gd name="connsiteY6" fmla="*/ 1021177 h 1151241"/>
                <a:gd name="connsiteX7" fmla="*/ 3979128 w 4302603"/>
                <a:gd name="connsiteY7" fmla="*/ 1092297 h 1151241"/>
                <a:gd name="connsiteX8" fmla="*/ 3976588 w 4302603"/>
                <a:gd name="connsiteY8" fmla="*/ 76297 h 1151241"/>
                <a:gd name="connsiteX9" fmla="*/ 240248 w 4302603"/>
                <a:gd name="connsiteY9" fmla="*/ 94077 h 1151241"/>
                <a:gd name="connsiteX0" fmla="*/ 0 w 4062355"/>
                <a:gd name="connsiteY0" fmla="*/ 94077 h 1151241"/>
                <a:gd name="connsiteX1" fmla="*/ 182880 w 4062355"/>
                <a:gd name="connsiteY1" fmla="*/ 233777 h 1151241"/>
                <a:gd name="connsiteX2" fmla="*/ 589280 w 4062355"/>
                <a:gd name="connsiteY2" fmla="*/ 472537 h 1151241"/>
                <a:gd name="connsiteX3" fmla="*/ 1033780 w 4062355"/>
                <a:gd name="connsiteY3" fmla="*/ 688437 h 1151241"/>
                <a:gd name="connsiteX4" fmla="*/ 1521460 w 4062355"/>
                <a:gd name="connsiteY4" fmla="*/ 861157 h 1151241"/>
                <a:gd name="connsiteX5" fmla="*/ 1917700 w 4062355"/>
                <a:gd name="connsiteY5" fmla="*/ 952597 h 1151241"/>
                <a:gd name="connsiteX6" fmla="*/ 2583180 w 4062355"/>
                <a:gd name="connsiteY6" fmla="*/ 1021177 h 1151241"/>
                <a:gd name="connsiteX7" fmla="*/ 3738880 w 4062355"/>
                <a:gd name="connsiteY7" fmla="*/ 1092297 h 1151241"/>
                <a:gd name="connsiteX8" fmla="*/ 3736340 w 4062355"/>
                <a:gd name="connsiteY8" fmla="*/ 76297 h 1151241"/>
                <a:gd name="connsiteX9" fmla="*/ 0 w 4062355"/>
                <a:gd name="connsiteY9" fmla="*/ 94077 h 1151241"/>
                <a:gd name="connsiteX0" fmla="*/ 0 w 4066073"/>
                <a:gd name="connsiteY0" fmla="*/ 85482 h 1154076"/>
                <a:gd name="connsiteX1" fmla="*/ 186690 w 4066073"/>
                <a:gd name="connsiteY1" fmla="*/ 236612 h 1154076"/>
                <a:gd name="connsiteX2" fmla="*/ 593090 w 4066073"/>
                <a:gd name="connsiteY2" fmla="*/ 475372 h 1154076"/>
                <a:gd name="connsiteX3" fmla="*/ 1037590 w 4066073"/>
                <a:gd name="connsiteY3" fmla="*/ 691272 h 1154076"/>
                <a:gd name="connsiteX4" fmla="*/ 1525270 w 4066073"/>
                <a:gd name="connsiteY4" fmla="*/ 863992 h 1154076"/>
                <a:gd name="connsiteX5" fmla="*/ 1921510 w 4066073"/>
                <a:gd name="connsiteY5" fmla="*/ 955432 h 1154076"/>
                <a:gd name="connsiteX6" fmla="*/ 2586990 w 4066073"/>
                <a:gd name="connsiteY6" fmla="*/ 1024012 h 1154076"/>
                <a:gd name="connsiteX7" fmla="*/ 3742690 w 4066073"/>
                <a:gd name="connsiteY7" fmla="*/ 1095132 h 1154076"/>
                <a:gd name="connsiteX8" fmla="*/ 3740150 w 4066073"/>
                <a:gd name="connsiteY8" fmla="*/ 79132 h 1154076"/>
                <a:gd name="connsiteX9" fmla="*/ 0 w 4066073"/>
                <a:gd name="connsiteY9" fmla="*/ 85482 h 1154076"/>
                <a:gd name="connsiteX0" fmla="*/ 0 w 4066073"/>
                <a:gd name="connsiteY0" fmla="*/ 85482 h 1154076"/>
                <a:gd name="connsiteX1" fmla="*/ 186690 w 4066073"/>
                <a:gd name="connsiteY1" fmla="*/ 236612 h 1154076"/>
                <a:gd name="connsiteX2" fmla="*/ 593090 w 4066073"/>
                <a:gd name="connsiteY2" fmla="*/ 475372 h 1154076"/>
                <a:gd name="connsiteX3" fmla="*/ 1037590 w 4066073"/>
                <a:gd name="connsiteY3" fmla="*/ 691272 h 1154076"/>
                <a:gd name="connsiteX4" fmla="*/ 1525270 w 4066073"/>
                <a:gd name="connsiteY4" fmla="*/ 863992 h 1154076"/>
                <a:gd name="connsiteX5" fmla="*/ 1921510 w 4066073"/>
                <a:gd name="connsiteY5" fmla="*/ 955432 h 1154076"/>
                <a:gd name="connsiteX6" fmla="*/ 2586990 w 4066073"/>
                <a:gd name="connsiteY6" fmla="*/ 1024012 h 1154076"/>
                <a:gd name="connsiteX7" fmla="*/ 3742690 w 4066073"/>
                <a:gd name="connsiteY7" fmla="*/ 1095132 h 1154076"/>
                <a:gd name="connsiteX8" fmla="*/ 3740150 w 4066073"/>
                <a:gd name="connsiteY8" fmla="*/ 79132 h 1154076"/>
                <a:gd name="connsiteX9" fmla="*/ 0 w 4066073"/>
                <a:gd name="connsiteY9" fmla="*/ 85482 h 1154076"/>
                <a:gd name="connsiteX0" fmla="*/ 0 w 4066073"/>
                <a:gd name="connsiteY0" fmla="*/ 85482 h 1154076"/>
                <a:gd name="connsiteX1" fmla="*/ 186690 w 4066073"/>
                <a:gd name="connsiteY1" fmla="*/ 236612 h 1154076"/>
                <a:gd name="connsiteX2" fmla="*/ 593090 w 4066073"/>
                <a:gd name="connsiteY2" fmla="*/ 475372 h 1154076"/>
                <a:gd name="connsiteX3" fmla="*/ 1037590 w 4066073"/>
                <a:gd name="connsiteY3" fmla="*/ 691272 h 1154076"/>
                <a:gd name="connsiteX4" fmla="*/ 1525270 w 4066073"/>
                <a:gd name="connsiteY4" fmla="*/ 863992 h 1154076"/>
                <a:gd name="connsiteX5" fmla="*/ 1921510 w 4066073"/>
                <a:gd name="connsiteY5" fmla="*/ 955432 h 1154076"/>
                <a:gd name="connsiteX6" fmla="*/ 2586990 w 4066073"/>
                <a:gd name="connsiteY6" fmla="*/ 1024012 h 1154076"/>
                <a:gd name="connsiteX7" fmla="*/ 3742690 w 4066073"/>
                <a:gd name="connsiteY7" fmla="*/ 1095132 h 1154076"/>
                <a:gd name="connsiteX8" fmla="*/ 3740150 w 4066073"/>
                <a:gd name="connsiteY8" fmla="*/ 79132 h 1154076"/>
                <a:gd name="connsiteX9" fmla="*/ 0 w 4066073"/>
                <a:gd name="connsiteY9" fmla="*/ 85482 h 1154076"/>
                <a:gd name="connsiteX0" fmla="*/ 0 w 4066073"/>
                <a:gd name="connsiteY0" fmla="*/ 63703 h 1132297"/>
                <a:gd name="connsiteX1" fmla="*/ 186690 w 4066073"/>
                <a:gd name="connsiteY1" fmla="*/ 214833 h 1132297"/>
                <a:gd name="connsiteX2" fmla="*/ 593090 w 4066073"/>
                <a:gd name="connsiteY2" fmla="*/ 453593 h 1132297"/>
                <a:gd name="connsiteX3" fmla="*/ 1037590 w 4066073"/>
                <a:gd name="connsiteY3" fmla="*/ 669493 h 1132297"/>
                <a:gd name="connsiteX4" fmla="*/ 1525270 w 4066073"/>
                <a:gd name="connsiteY4" fmla="*/ 842213 h 1132297"/>
                <a:gd name="connsiteX5" fmla="*/ 1921510 w 4066073"/>
                <a:gd name="connsiteY5" fmla="*/ 933653 h 1132297"/>
                <a:gd name="connsiteX6" fmla="*/ 2586990 w 4066073"/>
                <a:gd name="connsiteY6" fmla="*/ 1002233 h 1132297"/>
                <a:gd name="connsiteX7" fmla="*/ 3742690 w 4066073"/>
                <a:gd name="connsiteY7" fmla="*/ 1073353 h 1132297"/>
                <a:gd name="connsiteX8" fmla="*/ 3740150 w 4066073"/>
                <a:gd name="connsiteY8" fmla="*/ 57353 h 1132297"/>
                <a:gd name="connsiteX9" fmla="*/ 0 w 4066073"/>
                <a:gd name="connsiteY9" fmla="*/ 63703 h 1132297"/>
                <a:gd name="connsiteX0" fmla="*/ 0 w 4066073"/>
                <a:gd name="connsiteY0" fmla="*/ 63703 h 1132297"/>
                <a:gd name="connsiteX1" fmla="*/ 186690 w 4066073"/>
                <a:gd name="connsiteY1" fmla="*/ 214833 h 1132297"/>
                <a:gd name="connsiteX2" fmla="*/ 593090 w 4066073"/>
                <a:gd name="connsiteY2" fmla="*/ 453593 h 1132297"/>
                <a:gd name="connsiteX3" fmla="*/ 1037590 w 4066073"/>
                <a:gd name="connsiteY3" fmla="*/ 669493 h 1132297"/>
                <a:gd name="connsiteX4" fmla="*/ 1525270 w 4066073"/>
                <a:gd name="connsiteY4" fmla="*/ 842213 h 1132297"/>
                <a:gd name="connsiteX5" fmla="*/ 1921510 w 4066073"/>
                <a:gd name="connsiteY5" fmla="*/ 933653 h 1132297"/>
                <a:gd name="connsiteX6" fmla="*/ 2586990 w 4066073"/>
                <a:gd name="connsiteY6" fmla="*/ 1002233 h 1132297"/>
                <a:gd name="connsiteX7" fmla="*/ 3742690 w 4066073"/>
                <a:gd name="connsiteY7" fmla="*/ 1073353 h 1132297"/>
                <a:gd name="connsiteX8" fmla="*/ 3740150 w 4066073"/>
                <a:gd name="connsiteY8" fmla="*/ 57353 h 1132297"/>
                <a:gd name="connsiteX9" fmla="*/ 0 w 4066073"/>
                <a:gd name="connsiteY9" fmla="*/ 63703 h 1132297"/>
                <a:gd name="connsiteX0" fmla="*/ 0 w 3807154"/>
                <a:gd name="connsiteY0" fmla="*/ 63703 h 1132297"/>
                <a:gd name="connsiteX1" fmla="*/ 186690 w 3807154"/>
                <a:gd name="connsiteY1" fmla="*/ 214833 h 1132297"/>
                <a:gd name="connsiteX2" fmla="*/ 593090 w 3807154"/>
                <a:gd name="connsiteY2" fmla="*/ 453593 h 1132297"/>
                <a:gd name="connsiteX3" fmla="*/ 1037590 w 3807154"/>
                <a:gd name="connsiteY3" fmla="*/ 669493 h 1132297"/>
                <a:gd name="connsiteX4" fmla="*/ 1525270 w 3807154"/>
                <a:gd name="connsiteY4" fmla="*/ 842213 h 1132297"/>
                <a:gd name="connsiteX5" fmla="*/ 1921510 w 3807154"/>
                <a:gd name="connsiteY5" fmla="*/ 933653 h 1132297"/>
                <a:gd name="connsiteX6" fmla="*/ 2586990 w 3807154"/>
                <a:gd name="connsiteY6" fmla="*/ 1002233 h 1132297"/>
                <a:gd name="connsiteX7" fmla="*/ 3742690 w 3807154"/>
                <a:gd name="connsiteY7" fmla="*/ 1073353 h 1132297"/>
                <a:gd name="connsiteX8" fmla="*/ 3740150 w 3807154"/>
                <a:gd name="connsiteY8" fmla="*/ 57353 h 1132297"/>
                <a:gd name="connsiteX9" fmla="*/ 0 w 3807154"/>
                <a:gd name="connsiteY9" fmla="*/ 63703 h 1132297"/>
                <a:gd name="connsiteX0" fmla="*/ 0 w 3807154"/>
                <a:gd name="connsiteY0" fmla="*/ 6350 h 1074944"/>
                <a:gd name="connsiteX1" fmla="*/ 186690 w 3807154"/>
                <a:gd name="connsiteY1" fmla="*/ 157480 h 1074944"/>
                <a:gd name="connsiteX2" fmla="*/ 593090 w 3807154"/>
                <a:gd name="connsiteY2" fmla="*/ 396240 h 1074944"/>
                <a:gd name="connsiteX3" fmla="*/ 1037590 w 3807154"/>
                <a:gd name="connsiteY3" fmla="*/ 612140 h 1074944"/>
                <a:gd name="connsiteX4" fmla="*/ 1525270 w 3807154"/>
                <a:gd name="connsiteY4" fmla="*/ 784860 h 1074944"/>
                <a:gd name="connsiteX5" fmla="*/ 1921510 w 3807154"/>
                <a:gd name="connsiteY5" fmla="*/ 876300 h 1074944"/>
                <a:gd name="connsiteX6" fmla="*/ 2586990 w 3807154"/>
                <a:gd name="connsiteY6" fmla="*/ 944880 h 1074944"/>
                <a:gd name="connsiteX7" fmla="*/ 3742690 w 3807154"/>
                <a:gd name="connsiteY7" fmla="*/ 1016000 h 1074944"/>
                <a:gd name="connsiteX8" fmla="*/ 3740150 w 3807154"/>
                <a:gd name="connsiteY8" fmla="*/ 0 h 1074944"/>
                <a:gd name="connsiteX9" fmla="*/ 0 w 3807154"/>
                <a:gd name="connsiteY9" fmla="*/ 6350 h 1074944"/>
                <a:gd name="connsiteX0" fmla="*/ 0 w 3807154"/>
                <a:gd name="connsiteY0" fmla="*/ 6350 h 1016000"/>
                <a:gd name="connsiteX1" fmla="*/ 186690 w 3807154"/>
                <a:gd name="connsiteY1" fmla="*/ 157480 h 1016000"/>
                <a:gd name="connsiteX2" fmla="*/ 593090 w 3807154"/>
                <a:gd name="connsiteY2" fmla="*/ 396240 h 1016000"/>
                <a:gd name="connsiteX3" fmla="*/ 1037590 w 3807154"/>
                <a:gd name="connsiteY3" fmla="*/ 612140 h 1016000"/>
                <a:gd name="connsiteX4" fmla="*/ 1525270 w 3807154"/>
                <a:gd name="connsiteY4" fmla="*/ 784860 h 1016000"/>
                <a:gd name="connsiteX5" fmla="*/ 1921510 w 3807154"/>
                <a:gd name="connsiteY5" fmla="*/ 876300 h 1016000"/>
                <a:gd name="connsiteX6" fmla="*/ 2586990 w 3807154"/>
                <a:gd name="connsiteY6" fmla="*/ 944880 h 1016000"/>
                <a:gd name="connsiteX7" fmla="*/ 3742690 w 3807154"/>
                <a:gd name="connsiteY7" fmla="*/ 1016000 h 1016000"/>
                <a:gd name="connsiteX8" fmla="*/ 3740150 w 3807154"/>
                <a:gd name="connsiteY8" fmla="*/ 0 h 1016000"/>
                <a:gd name="connsiteX9" fmla="*/ 0 w 3807154"/>
                <a:gd name="connsiteY9" fmla="*/ 6350 h 1016000"/>
                <a:gd name="connsiteX0" fmla="*/ 0 w 3742690"/>
                <a:gd name="connsiteY0" fmla="*/ 6350 h 1016000"/>
                <a:gd name="connsiteX1" fmla="*/ 186690 w 3742690"/>
                <a:gd name="connsiteY1" fmla="*/ 157480 h 1016000"/>
                <a:gd name="connsiteX2" fmla="*/ 593090 w 3742690"/>
                <a:gd name="connsiteY2" fmla="*/ 396240 h 1016000"/>
                <a:gd name="connsiteX3" fmla="*/ 1037590 w 3742690"/>
                <a:gd name="connsiteY3" fmla="*/ 612140 h 1016000"/>
                <a:gd name="connsiteX4" fmla="*/ 1525270 w 3742690"/>
                <a:gd name="connsiteY4" fmla="*/ 784860 h 1016000"/>
                <a:gd name="connsiteX5" fmla="*/ 1921510 w 3742690"/>
                <a:gd name="connsiteY5" fmla="*/ 876300 h 1016000"/>
                <a:gd name="connsiteX6" fmla="*/ 2586990 w 3742690"/>
                <a:gd name="connsiteY6" fmla="*/ 944880 h 1016000"/>
                <a:gd name="connsiteX7" fmla="*/ 3742690 w 3742690"/>
                <a:gd name="connsiteY7" fmla="*/ 1016000 h 1016000"/>
                <a:gd name="connsiteX8" fmla="*/ 3740150 w 3742690"/>
                <a:gd name="connsiteY8" fmla="*/ 0 h 1016000"/>
                <a:gd name="connsiteX9" fmla="*/ 0 w 3742690"/>
                <a:gd name="connsiteY9" fmla="*/ 6350 h 1016000"/>
                <a:gd name="connsiteX0" fmla="*/ 0 w 3742690"/>
                <a:gd name="connsiteY0" fmla="*/ 6350 h 1016000"/>
                <a:gd name="connsiteX1" fmla="*/ 186690 w 3742690"/>
                <a:gd name="connsiteY1" fmla="*/ 157480 h 1016000"/>
                <a:gd name="connsiteX2" fmla="*/ 593090 w 3742690"/>
                <a:gd name="connsiteY2" fmla="*/ 396240 h 1016000"/>
                <a:gd name="connsiteX3" fmla="*/ 1037590 w 3742690"/>
                <a:gd name="connsiteY3" fmla="*/ 612140 h 1016000"/>
                <a:gd name="connsiteX4" fmla="*/ 1525270 w 3742690"/>
                <a:gd name="connsiteY4" fmla="*/ 784860 h 1016000"/>
                <a:gd name="connsiteX5" fmla="*/ 1921510 w 3742690"/>
                <a:gd name="connsiteY5" fmla="*/ 876300 h 1016000"/>
                <a:gd name="connsiteX6" fmla="*/ 2586990 w 3742690"/>
                <a:gd name="connsiteY6" fmla="*/ 944880 h 1016000"/>
                <a:gd name="connsiteX7" fmla="*/ 3742690 w 3742690"/>
                <a:gd name="connsiteY7" fmla="*/ 1016000 h 1016000"/>
                <a:gd name="connsiteX8" fmla="*/ 3740150 w 3742690"/>
                <a:gd name="connsiteY8" fmla="*/ 0 h 1016000"/>
                <a:gd name="connsiteX9" fmla="*/ 0 w 3742690"/>
                <a:gd name="connsiteY9" fmla="*/ 6350 h 1016000"/>
                <a:gd name="connsiteX0" fmla="*/ 0 w 3742690"/>
                <a:gd name="connsiteY0" fmla="*/ 6350 h 1016000"/>
                <a:gd name="connsiteX1" fmla="*/ 186690 w 3742690"/>
                <a:gd name="connsiteY1" fmla="*/ 157480 h 1016000"/>
                <a:gd name="connsiteX2" fmla="*/ 593090 w 3742690"/>
                <a:gd name="connsiteY2" fmla="*/ 396240 h 1016000"/>
                <a:gd name="connsiteX3" fmla="*/ 1037590 w 3742690"/>
                <a:gd name="connsiteY3" fmla="*/ 612140 h 1016000"/>
                <a:gd name="connsiteX4" fmla="*/ 1525270 w 3742690"/>
                <a:gd name="connsiteY4" fmla="*/ 784860 h 1016000"/>
                <a:gd name="connsiteX5" fmla="*/ 1921510 w 3742690"/>
                <a:gd name="connsiteY5" fmla="*/ 876300 h 1016000"/>
                <a:gd name="connsiteX6" fmla="*/ 2586990 w 3742690"/>
                <a:gd name="connsiteY6" fmla="*/ 944880 h 1016000"/>
                <a:gd name="connsiteX7" fmla="*/ 3742690 w 3742690"/>
                <a:gd name="connsiteY7" fmla="*/ 1016000 h 1016000"/>
                <a:gd name="connsiteX8" fmla="*/ 3740150 w 3742690"/>
                <a:gd name="connsiteY8" fmla="*/ 0 h 1016000"/>
                <a:gd name="connsiteX9" fmla="*/ 0 w 3742690"/>
                <a:gd name="connsiteY9" fmla="*/ 6350 h 1016000"/>
                <a:gd name="connsiteX0" fmla="*/ 0 w 3742690"/>
                <a:gd name="connsiteY0" fmla="*/ 6350 h 1016000"/>
                <a:gd name="connsiteX1" fmla="*/ 186690 w 3742690"/>
                <a:gd name="connsiteY1" fmla="*/ 157480 h 1016000"/>
                <a:gd name="connsiteX2" fmla="*/ 593090 w 3742690"/>
                <a:gd name="connsiteY2" fmla="*/ 396240 h 1016000"/>
                <a:gd name="connsiteX3" fmla="*/ 1037590 w 3742690"/>
                <a:gd name="connsiteY3" fmla="*/ 612140 h 1016000"/>
                <a:gd name="connsiteX4" fmla="*/ 1525270 w 3742690"/>
                <a:gd name="connsiteY4" fmla="*/ 784860 h 1016000"/>
                <a:gd name="connsiteX5" fmla="*/ 1921510 w 3742690"/>
                <a:gd name="connsiteY5" fmla="*/ 876300 h 1016000"/>
                <a:gd name="connsiteX6" fmla="*/ 2586990 w 3742690"/>
                <a:gd name="connsiteY6" fmla="*/ 944880 h 1016000"/>
                <a:gd name="connsiteX7" fmla="*/ 3742690 w 3742690"/>
                <a:gd name="connsiteY7" fmla="*/ 1016000 h 1016000"/>
                <a:gd name="connsiteX8" fmla="*/ 3740150 w 3742690"/>
                <a:gd name="connsiteY8" fmla="*/ 0 h 1016000"/>
                <a:gd name="connsiteX9" fmla="*/ 0 w 3742690"/>
                <a:gd name="connsiteY9" fmla="*/ 6350 h 1016000"/>
                <a:gd name="connsiteX0" fmla="*/ 0 w 3742690"/>
                <a:gd name="connsiteY0" fmla="*/ 6350 h 1016000"/>
                <a:gd name="connsiteX1" fmla="*/ 186690 w 3742690"/>
                <a:gd name="connsiteY1" fmla="*/ 157480 h 1016000"/>
                <a:gd name="connsiteX2" fmla="*/ 593090 w 3742690"/>
                <a:gd name="connsiteY2" fmla="*/ 396240 h 1016000"/>
                <a:gd name="connsiteX3" fmla="*/ 1037590 w 3742690"/>
                <a:gd name="connsiteY3" fmla="*/ 612140 h 1016000"/>
                <a:gd name="connsiteX4" fmla="*/ 1525270 w 3742690"/>
                <a:gd name="connsiteY4" fmla="*/ 784860 h 1016000"/>
                <a:gd name="connsiteX5" fmla="*/ 1921510 w 3742690"/>
                <a:gd name="connsiteY5" fmla="*/ 876300 h 1016000"/>
                <a:gd name="connsiteX6" fmla="*/ 2586990 w 3742690"/>
                <a:gd name="connsiteY6" fmla="*/ 944880 h 1016000"/>
                <a:gd name="connsiteX7" fmla="*/ 3742690 w 3742690"/>
                <a:gd name="connsiteY7" fmla="*/ 1016000 h 1016000"/>
                <a:gd name="connsiteX8" fmla="*/ 3740150 w 3742690"/>
                <a:gd name="connsiteY8" fmla="*/ 0 h 1016000"/>
                <a:gd name="connsiteX9" fmla="*/ 0 w 3742690"/>
                <a:gd name="connsiteY9" fmla="*/ 6350 h 1016000"/>
                <a:gd name="connsiteX0" fmla="*/ 0 w 3742690"/>
                <a:gd name="connsiteY0" fmla="*/ 6350 h 1016000"/>
                <a:gd name="connsiteX1" fmla="*/ 186690 w 3742690"/>
                <a:gd name="connsiteY1" fmla="*/ 157480 h 1016000"/>
                <a:gd name="connsiteX2" fmla="*/ 593090 w 3742690"/>
                <a:gd name="connsiteY2" fmla="*/ 396240 h 1016000"/>
                <a:gd name="connsiteX3" fmla="*/ 1037590 w 3742690"/>
                <a:gd name="connsiteY3" fmla="*/ 612140 h 1016000"/>
                <a:gd name="connsiteX4" fmla="*/ 1525270 w 3742690"/>
                <a:gd name="connsiteY4" fmla="*/ 784860 h 1016000"/>
                <a:gd name="connsiteX5" fmla="*/ 1921510 w 3742690"/>
                <a:gd name="connsiteY5" fmla="*/ 876300 h 1016000"/>
                <a:gd name="connsiteX6" fmla="*/ 2586990 w 3742690"/>
                <a:gd name="connsiteY6" fmla="*/ 944880 h 1016000"/>
                <a:gd name="connsiteX7" fmla="*/ 3742690 w 3742690"/>
                <a:gd name="connsiteY7" fmla="*/ 1016000 h 1016000"/>
                <a:gd name="connsiteX8" fmla="*/ 3740150 w 3742690"/>
                <a:gd name="connsiteY8" fmla="*/ 0 h 1016000"/>
                <a:gd name="connsiteX9" fmla="*/ 0 w 3742690"/>
                <a:gd name="connsiteY9" fmla="*/ 6350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42690" h="1016000">
                  <a:moveTo>
                    <a:pt x="0" y="6350"/>
                  </a:moveTo>
                  <a:cubicBezTo>
                    <a:pt x="89747" y="85937"/>
                    <a:pt x="110702" y="107738"/>
                    <a:pt x="186690" y="157480"/>
                  </a:cubicBezTo>
                  <a:cubicBezTo>
                    <a:pt x="262678" y="207222"/>
                    <a:pt x="451273" y="320463"/>
                    <a:pt x="593090" y="396240"/>
                  </a:cubicBezTo>
                  <a:cubicBezTo>
                    <a:pt x="734907" y="472017"/>
                    <a:pt x="882227" y="547370"/>
                    <a:pt x="1037590" y="612140"/>
                  </a:cubicBezTo>
                  <a:cubicBezTo>
                    <a:pt x="1192953" y="676910"/>
                    <a:pt x="1377950" y="740833"/>
                    <a:pt x="1525270" y="784860"/>
                  </a:cubicBezTo>
                  <a:cubicBezTo>
                    <a:pt x="1672590" y="828887"/>
                    <a:pt x="1744557" y="849630"/>
                    <a:pt x="1921510" y="876300"/>
                  </a:cubicBezTo>
                  <a:cubicBezTo>
                    <a:pt x="2098463" y="902970"/>
                    <a:pt x="2283460" y="921597"/>
                    <a:pt x="2586990" y="944880"/>
                  </a:cubicBezTo>
                  <a:cubicBezTo>
                    <a:pt x="2890520" y="968163"/>
                    <a:pt x="3260937" y="986790"/>
                    <a:pt x="3742690" y="1016000"/>
                  </a:cubicBezTo>
                  <a:cubicBezTo>
                    <a:pt x="3742478" y="702310"/>
                    <a:pt x="3737187" y="444500"/>
                    <a:pt x="3740150" y="0"/>
                  </a:cubicBezTo>
                  <a:lnTo>
                    <a:pt x="0" y="63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48CB1B3C-C32E-8CEE-819D-A464C2C554B6}"/>
                </a:ext>
              </a:extLst>
            </p:cNvPr>
            <p:cNvSpPr txBox="1"/>
            <p:nvPr/>
          </p:nvSpPr>
          <p:spPr>
            <a:xfrm>
              <a:off x="9774936" y="1915231"/>
              <a:ext cx="16048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 err="1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Filamentary</a:t>
              </a:r>
              <a:r>
                <a:rPr lang="fr-FR" sz="2000" dirty="0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to-arc </a:t>
              </a:r>
              <a:r>
                <a:rPr lang="fr-FR" sz="2000" dirty="0" err="1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region</a:t>
              </a:r>
              <a:endPara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1BFF4F4-3C79-4AA6-30D9-4CA041227881}"/>
                </a:ext>
              </a:extLst>
            </p:cNvPr>
            <p:cNvSpPr/>
            <p:nvPr/>
          </p:nvSpPr>
          <p:spPr>
            <a:xfrm>
              <a:off x="7937182" y="4727626"/>
              <a:ext cx="3769995" cy="73460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D0CAFEB5-FB2F-99E4-39EE-59F6462BE04F}"/>
                </a:ext>
              </a:extLst>
            </p:cNvPr>
            <p:cNvSpPr txBox="1"/>
            <p:nvPr/>
          </p:nvSpPr>
          <p:spPr>
            <a:xfrm>
              <a:off x="8812756" y="4897901"/>
              <a:ext cx="2172353" cy="4001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No </a:t>
              </a:r>
              <a:r>
                <a:rPr lang="fr-FR" sz="2000" dirty="0" err="1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gas</a:t>
              </a:r>
              <a:r>
                <a:rPr lang="fr-FR" sz="2000" dirty="0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breakdown</a:t>
              </a:r>
            </a:p>
          </p:txBody>
        </p: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331B91EF-BA28-EABE-88B9-240C1C5AF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71470" y="1692563"/>
              <a:ext cx="4694768" cy="45238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339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E7A33-52FE-C902-39A6-2C98817DA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352129A9-4B41-DBF9-83E6-DAA729ABF1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187"/>
          <a:stretch>
            <a:fillRect/>
          </a:stretch>
        </p:blipFill>
        <p:spPr>
          <a:xfrm>
            <a:off x="1779510" y="1795775"/>
            <a:ext cx="4806462" cy="183616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CF2BAE3-96AD-815C-A795-D2C2A360DFA5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E5409C9F-272E-5C48-2BE9-6CFF13ED3845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AADDA7-A17B-2398-DE30-AE405E389723}"/>
              </a:ext>
            </a:extLst>
          </p:cNvPr>
          <p:cNvGrpSpPr/>
          <p:nvPr/>
        </p:nvGrpSpPr>
        <p:grpSpPr>
          <a:xfrm>
            <a:off x="2011209" y="-62222"/>
            <a:ext cx="7095088" cy="968315"/>
            <a:chOff x="2011209" y="-62222"/>
            <a:chExt cx="7095088" cy="96831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5DD26F0-C6B0-0F2E-E493-4BDC52066020}"/>
                </a:ext>
              </a:extLst>
            </p:cNvPr>
            <p:cNvSpPr txBox="1"/>
            <p:nvPr/>
          </p:nvSpPr>
          <p:spPr>
            <a:xfrm>
              <a:off x="2011209" y="-62222"/>
              <a:ext cx="39631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Artificial</a:t>
              </a:r>
              <a:r>
                <a:rPr lang="fr-FR" sz="3200" b="1" dirty="0"/>
                <a:t> </a:t>
              </a:r>
              <a:r>
                <a:rPr lang="fr-FR" sz="3200" b="1" dirty="0" err="1"/>
                <a:t>biliary</a:t>
              </a:r>
              <a:r>
                <a:rPr lang="fr-FR" sz="3200" b="1" dirty="0"/>
                <a:t> model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2671D7E-69A5-576E-74B8-240A09F6AD16}"/>
                </a:ext>
              </a:extLst>
            </p:cNvPr>
            <p:cNvSpPr txBox="1"/>
            <p:nvPr/>
          </p:nvSpPr>
          <p:spPr>
            <a:xfrm>
              <a:off x="2050198" y="382873"/>
              <a:ext cx="70560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Defining</a:t>
              </a:r>
              <a:r>
                <a:rPr lang="fr-FR" sz="2800" dirty="0"/>
                <a:t> a </a:t>
              </a:r>
              <a:r>
                <a:rPr lang="fr-FR" sz="2800" dirty="0" err="1"/>
                <a:t>safe</a:t>
              </a:r>
              <a:r>
                <a:rPr lang="fr-FR" sz="2800" dirty="0"/>
                <a:t> </a:t>
              </a:r>
              <a:r>
                <a:rPr lang="fr-FR" sz="2800" dirty="0" err="1"/>
                <a:t>operational</a:t>
              </a:r>
              <a:r>
                <a:rPr lang="fr-FR" sz="2800" dirty="0"/>
                <a:t> </a:t>
              </a:r>
              <a:r>
                <a:rPr lang="fr-FR" sz="2800" dirty="0" err="1"/>
                <a:t>window</a:t>
              </a:r>
              <a:r>
                <a:rPr lang="fr-FR" sz="2800" dirty="0"/>
                <a:t> / </a:t>
              </a:r>
              <a:r>
                <a:rPr lang="fr-FR" sz="2800" dirty="0" err="1"/>
                <a:t>Electricity</a:t>
              </a:r>
              <a:endParaRPr lang="fr-FR" sz="2800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B1C62727-89FB-359B-6663-7F6D27804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61" name="Ellipse 60">
            <a:extLst>
              <a:ext uri="{FF2B5EF4-FFF2-40B4-BE49-F238E27FC236}">
                <a16:creationId xmlns:a16="http://schemas.microsoft.com/office/drawing/2014/main" id="{94B62A13-5E44-4CCE-F069-0A5B4B288D8B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DB60F66E-A0B5-8D6B-B8F7-6A706D110768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CCAB0A52-F528-9685-6D19-DAF64550878E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CC2543C5-9BED-1191-F58F-AB3200214322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6ECF1A6A-D722-08D7-9612-B88B9C43EB1F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6E4724F0-CBBC-5027-169A-0BA53F73C836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BE213B29-A520-7F7B-7F1A-7087AB355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68" name="Image 67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AC2BD344-A68C-0C81-FB86-FCDC55B8E9D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E40F8060-592E-46AF-A567-A1F4AA5A366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A23BAB4A-C5F3-9EB8-2517-CF850E08AA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B4752C4D-5F4D-1DC4-B87C-43D390E10CE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4C56F263-6AFB-20B3-6F58-D9644CE3DB72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61CD450D-37AD-9EB3-92C1-DFD3C7AB745D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86AB3979-8AE7-CCD2-2A70-71A4DAEFBF73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809DAC73-E4A4-4920-DACB-97952E298F9A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60341F70-6FF9-7065-7581-41B9B6A48B3F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FBBFC2AB-223E-AD02-9731-DED2DC40E950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70727909-D414-5AEE-9C5E-E025C62E3732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E46C8AE1-E360-C2FB-B791-3C9C92963F79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3DEDCB61-7CA4-87B8-D6C0-3BFBFCEC2833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B81F7CDE-A172-B082-6A48-2D0E7D646F25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D195C23C-B316-4FC2-1975-A919A57E93B6}"/>
              </a:ext>
            </a:extLst>
          </p:cNvPr>
          <p:cNvSpPr/>
          <p:nvPr/>
        </p:nvSpPr>
        <p:spPr>
          <a:xfrm>
            <a:off x="174907" y="327098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EAE7A1-FD25-180B-D8D5-26EA6DC20D4A}"/>
              </a:ext>
            </a:extLst>
          </p:cNvPr>
          <p:cNvSpPr txBox="1"/>
          <p:nvPr/>
        </p:nvSpPr>
        <p:spPr>
          <a:xfrm>
            <a:off x="2112587" y="1375861"/>
            <a:ext cx="22263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err="1"/>
              <a:t>Typical</a:t>
            </a:r>
            <a:r>
              <a:rPr lang="fr-FR" dirty="0"/>
              <a:t> voltage profile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6255E66-6EAB-2453-A1F1-A413ADEAFDC5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07/22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7901735-6373-7FBC-1E5D-CC809E42E223}"/>
              </a:ext>
            </a:extLst>
          </p:cNvPr>
          <p:cNvGrpSpPr/>
          <p:nvPr/>
        </p:nvGrpSpPr>
        <p:grpSpPr>
          <a:xfrm>
            <a:off x="7179088" y="1061476"/>
            <a:ext cx="4694767" cy="5125074"/>
            <a:chOff x="7179088" y="1061476"/>
            <a:chExt cx="4694767" cy="512507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BBC9650-D0B5-4604-4A9D-B2ED21E9E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79088" y="1729694"/>
              <a:ext cx="4694767" cy="4456856"/>
            </a:xfrm>
            <a:prstGeom prst="rect">
              <a:avLst/>
            </a:prstGeom>
          </p:spPr>
        </p:pic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F933B27E-48E3-75FE-BC67-04B0F9CA94AE}"/>
                </a:ext>
              </a:extLst>
            </p:cNvPr>
            <p:cNvSpPr/>
            <p:nvPr/>
          </p:nvSpPr>
          <p:spPr>
            <a:xfrm>
              <a:off x="7956550" y="1823721"/>
              <a:ext cx="3742690" cy="1016000"/>
            </a:xfrm>
            <a:custGeom>
              <a:avLst/>
              <a:gdLst>
                <a:gd name="connsiteX0" fmla="*/ 240248 w 4302603"/>
                <a:gd name="connsiteY0" fmla="*/ 94077 h 1151241"/>
                <a:gd name="connsiteX1" fmla="*/ 423128 w 4302603"/>
                <a:gd name="connsiteY1" fmla="*/ 233777 h 1151241"/>
                <a:gd name="connsiteX2" fmla="*/ 829528 w 4302603"/>
                <a:gd name="connsiteY2" fmla="*/ 472537 h 1151241"/>
                <a:gd name="connsiteX3" fmla="*/ 1274028 w 4302603"/>
                <a:gd name="connsiteY3" fmla="*/ 688437 h 1151241"/>
                <a:gd name="connsiteX4" fmla="*/ 1761708 w 4302603"/>
                <a:gd name="connsiteY4" fmla="*/ 861157 h 1151241"/>
                <a:gd name="connsiteX5" fmla="*/ 2157948 w 4302603"/>
                <a:gd name="connsiteY5" fmla="*/ 952597 h 1151241"/>
                <a:gd name="connsiteX6" fmla="*/ 2823428 w 4302603"/>
                <a:gd name="connsiteY6" fmla="*/ 1021177 h 1151241"/>
                <a:gd name="connsiteX7" fmla="*/ 3979128 w 4302603"/>
                <a:gd name="connsiteY7" fmla="*/ 1092297 h 1151241"/>
                <a:gd name="connsiteX8" fmla="*/ 3976588 w 4302603"/>
                <a:gd name="connsiteY8" fmla="*/ 76297 h 1151241"/>
                <a:gd name="connsiteX9" fmla="*/ 240248 w 4302603"/>
                <a:gd name="connsiteY9" fmla="*/ 94077 h 1151241"/>
                <a:gd name="connsiteX0" fmla="*/ 240248 w 4302603"/>
                <a:gd name="connsiteY0" fmla="*/ 94077 h 1151241"/>
                <a:gd name="connsiteX1" fmla="*/ 423128 w 4302603"/>
                <a:gd name="connsiteY1" fmla="*/ 233777 h 1151241"/>
                <a:gd name="connsiteX2" fmla="*/ 829528 w 4302603"/>
                <a:gd name="connsiteY2" fmla="*/ 472537 h 1151241"/>
                <a:gd name="connsiteX3" fmla="*/ 1274028 w 4302603"/>
                <a:gd name="connsiteY3" fmla="*/ 688437 h 1151241"/>
                <a:gd name="connsiteX4" fmla="*/ 1761708 w 4302603"/>
                <a:gd name="connsiteY4" fmla="*/ 861157 h 1151241"/>
                <a:gd name="connsiteX5" fmla="*/ 2157948 w 4302603"/>
                <a:gd name="connsiteY5" fmla="*/ 952597 h 1151241"/>
                <a:gd name="connsiteX6" fmla="*/ 2823428 w 4302603"/>
                <a:gd name="connsiteY6" fmla="*/ 1021177 h 1151241"/>
                <a:gd name="connsiteX7" fmla="*/ 3979128 w 4302603"/>
                <a:gd name="connsiteY7" fmla="*/ 1092297 h 1151241"/>
                <a:gd name="connsiteX8" fmla="*/ 3976588 w 4302603"/>
                <a:gd name="connsiteY8" fmla="*/ 76297 h 1151241"/>
                <a:gd name="connsiteX9" fmla="*/ 240248 w 4302603"/>
                <a:gd name="connsiteY9" fmla="*/ 94077 h 1151241"/>
                <a:gd name="connsiteX0" fmla="*/ 0 w 4062355"/>
                <a:gd name="connsiteY0" fmla="*/ 94077 h 1151241"/>
                <a:gd name="connsiteX1" fmla="*/ 182880 w 4062355"/>
                <a:gd name="connsiteY1" fmla="*/ 233777 h 1151241"/>
                <a:gd name="connsiteX2" fmla="*/ 589280 w 4062355"/>
                <a:gd name="connsiteY2" fmla="*/ 472537 h 1151241"/>
                <a:gd name="connsiteX3" fmla="*/ 1033780 w 4062355"/>
                <a:gd name="connsiteY3" fmla="*/ 688437 h 1151241"/>
                <a:gd name="connsiteX4" fmla="*/ 1521460 w 4062355"/>
                <a:gd name="connsiteY4" fmla="*/ 861157 h 1151241"/>
                <a:gd name="connsiteX5" fmla="*/ 1917700 w 4062355"/>
                <a:gd name="connsiteY5" fmla="*/ 952597 h 1151241"/>
                <a:gd name="connsiteX6" fmla="*/ 2583180 w 4062355"/>
                <a:gd name="connsiteY6" fmla="*/ 1021177 h 1151241"/>
                <a:gd name="connsiteX7" fmla="*/ 3738880 w 4062355"/>
                <a:gd name="connsiteY7" fmla="*/ 1092297 h 1151241"/>
                <a:gd name="connsiteX8" fmla="*/ 3736340 w 4062355"/>
                <a:gd name="connsiteY8" fmla="*/ 76297 h 1151241"/>
                <a:gd name="connsiteX9" fmla="*/ 0 w 4062355"/>
                <a:gd name="connsiteY9" fmla="*/ 94077 h 1151241"/>
                <a:gd name="connsiteX0" fmla="*/ 0 w 4066073"/>
                <a:gd name="connsiteY0" fmla="*/ 85482 h 1154076"/>
                <a:gd name="connsiteX1" fmla="*/ 186690 w 4066073"/>
                <a:gd name="connsiteY1" fmla="*/ 236612 h 1154076"/>
                <a:gd name="connsiteX2" fmla="*/ 593090 w 4066073"/>
                <a:gd name="connsiteY2" fmla="*/ 475372 h 1154076"/>
                <a:gd name="connsiteX3" fmla="*/ 1037590 w 4066073"/>
                <a:gd name="connsiteY3" fmla="*/ 691272 h 1154076"/>
                <a:gd name="connsiteX4" fmla="*/ 1525270 w 4066073"/>
                <a:gd name="connsiteY4" fmla="*/ 863992 h 1154076"/>
                <a:gd name="connsiteX5" fmla="*/ 1921510 w 4066073"/>
                <a:gd name="connsiteY5" fmla="*/ 955432 h 1154076"/>
                <a:gd name="connsiteX6" fmla="*/ 2586990 w 4066073"/>
                <a:gd name="connsiteY6" fmla="*/ 1024012 h 1154076"/>
                <a:gd name="connsiteX7" fmla="*/ 3742690 w 4066073"/>
                <a:gd name="connsiteY7" fmla="*/ 1095132 h 1154076"/>
                <a:gd name="connsiteX8" fmla="*/ 3740150 w 4066073"/>
                <a:gd name="connsiteY8" fmla="*/ 79132 h 1154076"/>
                <a:gd name="connsiteX9" fmla="*/ 0 w 4066073"/>
                <a:gd name="connsiteY9" fmla="*/ 85482 h 1154076"/>
                <a:gd name="connsiteX0" fmla="*/ 0 w 4066073"/>
                <a:gd name="connsiteY0" fmla="*/ 85482 h 1154076"/>
                <a:gd name="connsiteX1" fmla="*/ 186690 w 4066073"/>
                <a:gd name="connsiteY1" fmla="*/ 236612 h 1154076"/>
                <a:gd name="connsiteX2" fmla="*/ 593090 w 4066073"/>
                <a:gd name="connsiteY2" fmla="*/ 475372 h 1154076"/>
                <a:gd name="connsiteX3" fmla="*/ 1037590 w 4066073"/>
                <a:gd name="connsiteY3" fmla="*/ 691272 h 1154076"/>
                <a:gd name="connsiteX4" fmla="*/ 1525270 w 4066073"/>
                <a:gd name="connsiteY4" fmla="*/ 863992 h 1154076"/>
                <a:gd name="connsiteX5" fmla="*/ 1921510 w 4066073"/>
                <a:gd name="connsiteY5" fmla="*/ 955432 h 1154076"/>
                <a:gd name="connsiteX6" fmla="*/ 2586990 w 4066073"/>
                <a:gd name="connsiteY6" fmla="*/ 1024012 h 1154076"/>
                <a:gd name="connsiteX7" fmla="*/ 3742690 w 4066073"/>
                <a:gd name="connsiteY7" fmla="*/ 1095132 h 1154076"/>
                <a:gd name="connsiteX8" fmla="*/ 3740150 w 4066073"/>
                <a:gd name="connsiteY8" fmla="*/ 79132 h 1154076"/>
                <a:gd name="connsiteX9" fmla="*/ 0 w 4066073"/>
                <a:gd name="connsiteY9" fmla="*/ 85482 h 1154076"/>
                <a:gd name="connsiteX0" fmla="*/ 0 w 4066073"/>
                <a:gd name="connsiteY0" fmla="*/ 85482 h 1154076"/>
                <a:gd name="connsiteX1" fmla="*/ 186690 w 4066073"/>
                <a:gd name="connsiteY1" fmla="*/ 236612 h 1154076"/>
                <a:gd name="connsiteX2" fmla="*/ 593090 w 4066073"/>
                <a:gd name="connsiteY2" fmla="*/ 475372 h 1154076"/>
                <a:gd name="connsiteX3" fmla="*/ 1037590 w 4066073"/>
                <a:gd name="connsiteY3" fmla="*/ 691272 h 1154076"/>
                <a:gd name="connsiteX4" fmla="*/ 1525270 w 4066073"/>
                <a:gd name="connsiteY4" fmla="*/ 863992 h 1154076"/>
                <a:gd name="connsiteX5" fmla="*/ 1921510 w 4066073"/>
                <a:gd name="connsiteY5" fmla="*/ 955432 h 1154076"/>
                <a:gd name="connsiteX6" fmla="*/ 2586990 w 4066073"/>
                <a:gd name="connsiteY6" fmla="*/ 1024012 h 1154076"/>
                <a:gd name="connsiteX7" fmla="*/ 3742690 w 4066073"/>
                <a:gd name="connsiteY7" fmla="*/ 1095132 h 1154076"/>
                <a:gd name="connsiteX8" fmla="*/ 3740150 w 4066073"/>
                <a:gd name="connsiteY8" fmla="*/ 79132 h 1154076"/>
                <a:gd name="connsiteX9" fmla="*/ 0 w 4066073"/>
                <a:gd name="connsiteY9" fmla="*/ 85482 h 1154076"/>
                <a:gd name="connsiteX0" fmla="*/ 0 w 4066073"/>
                <a:gd name="connsiteY0" fmla="*/ 63703 h 1132297"/>
                <a:gd name="connsiteX1" fmla="*/ 186690 w 4066073"/>
                <a:gd name="connsiteY1" fmla="*/ 214833 h 1132297"/>
                <a:gd name="connsiteX2" fmla="*/ 593090 w 4066073"/>
                <a:gd name="connsiteY2" fmla="*/ 453593 h 1132297"/>
                <a:gd name="connsiteX3" fmla="*/ 1037590 w 4066073"/>
                <a:gd name="connsiteY3" fmla="*/ 669493 h 1132297"/>
                <a:gd name="connsiteX4" fmla="*/ 1525270 w 4066073"/>
                <a:gd name="connsiteY4" fmla="*/ 842213 h 1132297"/>
                <a:gd name="connsiteX5" fmla="*/ 1921510 w 4066073"/>
                <a:gd name="connsiteY5" fmla="*/ 933653 h 1132297"/>
                <a:gd name="connsiteX6" fmla="*/ 2586990 w 4066073"/>
                <a:gd name="connsiteY6" fmla="*/ 1002233 h 1132297"/>
                <a:gd name="connsiteX7" fmla="*/ 3742690 w 4066073"/>
                <a:gd name="connsiteY7" fmla="*/ 1073353 h 1132297"/>
                <a:gd name="connsiteX8" fmla="*/ 3740150 w 4066073"/>
                <a:gd name="connsiteY8" fmla="*/ 57353 h 1132297"/>
                <a:gd name="connsiteX9" fmla="*/ 0 w 4066073"/>
                <a:gd name="connsiteY9" fmla="*/ 63703 h 1132297"/>
                <a:gd name="connsiteX0" fmla="*/ 0 w 4066073"/>
                <a:gd name="connsiteY0" fmla="*/ 63703 h 1132297"/>
                <a:gd name="connsiteX1" fmla="*/ 186690 w 4066073"/>
                <a:gd name="connsiteY1" fmla="*/ 214833 h 1132297"/>
                <a:gd name="connsiteX2" fmla="*/ 593090 w 4066073"/>
                <a:gd name="connsiteY2" fmla="*/ 453593 h 1132297"/>
                <a:gd name="connsiteX3" fmla="*/ 1037590 w 4066073"/>
                <a:gd name="connsiteY3" fmla="*/ 669493 h 1132297"/>
                <a:gd name="connsiteX4" fmla="*/ 1525270 w 4066073"/>
                <a:gd name="connsiteY4" fmla="*/ 842213 h 1132297"/>
                <a:gd name="connsiteX5" fmla="*/ 1921510 w 4066073"/>
                <a:gd name="connsiteY5" fmla="*/ 933653 h 1132297"/>
                <a:gd name="connsiteX6" fmla="*/ 2586990 w 4066073"/>
                <a:gd name="connsiteY6" fmla="*/ 1002233 h 1132297"/>
                <a:gd name="connsiteX7" fmla="*/ 3742690 w 4066073"/>
                <a:gd name="connsiteY7" fmla="*/ 1073353 h 1132297"/>
                <a:gd name="connsiteX8" fmla="*/ 3740150 w 4066073"/>
                <a:gd name="connsiteY8" fmla="*/ 57353 h 1132297"/>
                <a:gd name="connsiteX9" fmla="*/ 0 w 4066073"/>
                <a:gd name="connsiteY9" fmla="*/ 63703 h 1132297"/>
                <a:gd name="connsiteX0" fmla="*/ 0 w 3807154"/>
                <a:gd name="connsiteY0" fmla="*/ 63703 h 1132297"/>
                <a:gd name="connsiteX1" fmla="*/ 186690 w 3807154"/>
                <a:gd name="connsiteY1" fmla="*/ 214833 h 1132297"/>
                <a:gd name="connsiteX2" fmla="*/ 593090 w 3807154"/>
                <a:gd name="connsiteY2" fmla="*/ 453593 h 1132297"/>
                <a:gd name="connsiteX3" fmla="*/ 1037590 w 3807154"/>
                <a:gd name="connsiteY3" fmla="*/ 669493 h 1132297"/>
                <a:gd name="connsiteX4" fmla="*/ 1525270 w 3807154"/>
                <a:gd name="connsiteY4" fmla="*/ 842213 h 1132297"/>
                <a:gd name="connsiteX5" fmla="*/ 1921510 w 3807154"/>
                <a:gd name="connsiteY5" fmla="*/ 933653 h 1132297"/>
                <a:gd name="connsiteX6" fmla="*/ 2586990 w 3807154"/>
                <a:gd name="connsiteY6" fmla="*/ 1002233 h 1132297"/>
                <a:gd name="connsiteX7" fmla="*/ 3742690 w 3807154"/>
                <a:gd name="connsiteY7" fmla="*/ 1073353 h 1132297"/>
                <a:gd name="connsiteX8" fmla="*/ 3740150 w 3807154"/>
                <a:gd name="connsiteY8" fmla="*/ 57353 h 1132297"/>
                <a:gd name="connsiteX9" fmla="*/ 0 w 3807154"/>
                <a:gd name="connsiteY9" fmla="*/ 63703 h 1132297"/>
                <a:gd name="connsiteX0" fmla="*/ 0 w 3807154"/>
                <a:gd name="connsiteY0" fmla="*/ 6350 h 1074944"/>
                <a:gd name="connsiteX1" fmla="*/ 186690 w 3807154"/>
                <a:gd name="connsiteY1" fmla="*/ 157480 h 1074944"/>
                <a:gd name="connsiteX2" fmla="*/ 593090 w 3807154"/>
                <a:gd name="connsiteY2" fmla="*/ 396240 h 1074944"/>
                <a:gd name="connsiteX3" fmla="*/ 1037590 w 3807154"/>
                <a:gd name="connsiteY3" fmla="*/ 612140 h 1074944"/>
                <a:gd name="connsiteX4" fmla="*/ 1525270 w 3807154"/>
                <a:gd name="connsiteY4" fmla="*/ 784860 h 1074944"/>
                <a:gd name="connsiteX5" fmla="*/ 1921510 w 3807154"/>
                <a:gd name="connsiteY5" fmla="*/ 876300 h 1074944"/>
                <a:gd name="connsiteX6" fmla="*/ 2586990 w 3807154"/>
                <a:gd name="connsiteY6" fmla="*/ 944880 h 1074944"/>
                <a:gd name="connsiteX7" fmla="*/ 3742690 w 3807154"/>
                <a:gd name="connsiteY7" fmla="*/ 1016000 h 1074944"/>
                <a:gd name="connsiteX8" fmla="*/ 3740150 w 3807154"/>
                <a:gd name="connsiteY8" fmla="*/ 0 h 1074944"/>
                <a:gd name="connsiteX9" fmla="*/ 0 w 3807154"/>
                <a:gd name="connsiteY9" fmla="*/ 6350 h 1074944"/>
                <a:gd name="connsiteX0" fmla="*/ 0 w 3807154"/>
                <a:gd name="connsiteY0" fmla="*/ 6350 h 1016000"/>
                <a:gd name="connsiteX1" fmla="*/ 186690 w 3807154"/>
                <a:gd name="connsiteY1" fmla="*/ 157480 h 1016000"/>
                <a:gd name="connsiteX2" fmla="*/ 593090 w 3807154"/>
                <a:gd name="connsiteY2" fmla="*/ 396240 h 1016000"/>
                <a:gd name="connsiteX3" fmla="*/ 1037590 w 3807154"/>
                <a:gd name="connsiteY3" fmla="*/ 612140 h 1016000"/>
                <a:gd name="connsiteX4" fmla="*/ 1525270 w 3807154"/>
                <a:gd name="connsiteY4" fmla="*/ 784860 h 1016000"/>
                <a:gd name="connsiteX5" fmla="*/ 1921510 w 3807154"/>
                <a:gd name="connsiteY5" fmla="*/ 876300 h 1016000"/>
                <a:gd name="connsiteX6" fmla="*/ 2586990 w 3807154"/>
                <a:gd name="connsiteY6" fmla="*/ 944880 h 1016000"/>
                <a:gd name="connsiteX7" fmla="*/ 3742690 w 3807154"/>
                <a:gd name="connsiteY7" fmla="*/ 1016000 h 1016000"/>
                <a:gd name="connsiteX8" fmla="*/ 3740150 w 3807154"/>
                <a:gd name="connsiteY8" fmla="*/ 0 h 1016000"/>
                <a:gd name="connsiteX9" fmla="*/ 0 w 3807154"/>
                <a:gd name="connsiteY9" fmla="*/ 6350 h 1016000"/>
                <a:gd name="connsiteX0" fmla="*/ 0 w 3742690"/>
                <a:gd name="connsiteY0" fmla="*/ 6350 h 1016000"/>
                <a:gd name="connsiteX1" fmla="*/ 186690 w 3742690"/>
                <a:gd name="connsiteY1" fmla="*/ 157480 h 1016000"/>
                <a:gd name="connsiteX2" fmla="*/ 593090 w 3742690"/>
                <a:gd name="connsiteY2" fmla="*/ 396240 h 1016000"/>
                <a:gd name="connsiteX3" fmla="*/ 1037590 w 3742690"/>
                <a:gd name="connsiteY3" fmla="*/ 612140 h 1016000"/>
                <a:gd name="connsiteX4" fmla="*/ 1525270 w 3742690"/>
                <a:gd name="connsiteY4" fmla="*/ 784860 h 1016000"/>
                <a:gd name="connsiteX5" fmla="*/ 1921510 w 3742690"/>
                <a:gd name="connsiteY5" fmla="*/ 876300 h 1016000"/>
                <a:gd name="connsiteX6" fmla="*/ 2586990 w 3742690"/>
                <a:gd name="connsiteY6" fmla="*/ 944880 h 1016000"/>
                <a:gd name="connsiteX7" fmla="*/ 3742690 w 3742690"/>
                <a:gd name="connsiteY7" fmla="*/ 1016000 h 1016000"/>
                <a:gd name="connsiteX8" fmla="*/ 3740150 w 3742690"/>
                <a:gd name="connsiteY8" fmla="*/ 0 h 1016000"/>
                <a:gd name="connsiteX9" fmla="*/ 0 w 3742690"/>
                <a:gd name="connsiteY9" fmla="*/ 6350 h 1016000"/>
                <a:gd name="connsiteX0" fmla="*/ 0 w 3742690"/>
                <a:gd name="connsiteY0" fmla="*/ 6350 h 1016000"/>
                <a:gd name="connsiteX1" fmla="*/ 186690 w 3742690"/>
                <a:gd name="connsiteY1" fmla="*/ 157480 h 1016000"/>
                <a:gd name="connsiteX2" fmla="*/ 593090 w 3742690"/>
                <a:gd name="connsiteY2" fmla="*/ 396240 h 1016000"/>
                <a:gd name="connsiteX3" fmla="*/ 1037590 w 3742690"/>
                <a:gd name="connsiteY3" fmla="*/ 612140 h 1016000"/>
                <a:gd name="connsiteX4" fmla="*/ 1525270 w 3742690"/>
                <a:gd name="connsiteY4" fmla="*/ 784860 h 1016000"/>
                <a:gd name="connsiteX5" fmla="*/ 1921510 w 3742690"/>
                <a:gd name="connsiteY5" fmla="*/ 876300 h 1016000"/>
                <a:gd name="connsiteX6" fmla="*/ 2586990 w 3742690"/>
                <a:gd name="connsiteY6" fmla="*/ 944880 h 1016000"/>
                <a:gd name="connsiteX7" fmla="*/ 3742690 w 3742690"/>
                <a:gd name="connsiteY7" fmla="*/ 1016000 h 1016000"/>
                <a:gd name="connsiteX8" fmla="*/ 3740150 w 3742690"/>
                <a:gd name="connsiteY8" fmla="*/ 0 h 1016000"/>
                <a:gd name="connsiteX9" fmla="*/ 0 w 3742690"/>
                <a:gd name="connsiteY9" fmla="*/ 6350 h 1016000"/>
                <a:gd name="connsiteX0" fmla="*/ 0 w 3742690"/>
                <a:gd name="connsiteY0" fmla="*/ 6350 h 1016000"/>
                <a:gd name="connsiteX1" fmla="*/ 186690 w 3742690"/>
                <a:gd name="connsiteY1" fmla="*/ 157480 h 1016000"/>
                <a:gd name="connsiteX2" fmla="*/ 593090 w 3742690"/>
                <a:gd name="connsiteY2" fmla="*/ 396240 h 1016000"/>
                <a:gd name="connsiteX3" fmla="*/ 1037590 w 3742690"/>
                <a:gd name="connsiteY3" fmla="*/ 612140 h 1016000"/>
                <a:gd name="connsiteX4" fmla="*/ 1525270 w 3742690"/>
                <a:gd name="connsiteY4" fmla="*/ 784860 h 1016000"/>
                <a:gd name="connsiteX5" fmla="*/ 1921510 w 3742690"/>
                <a:gd name="connsiteY5" fmla="*/ 876300 h 1016000"/>
                <a:gd name="connsiteX6" fmla="*/ 2586990 w 3742690"/>
                <a:gd name="connsiteY6" fmla="*/ 944880 h 1016000"/>
                <a:gd name="connsiteX7" fmla="*/ 3742690 w 3742690"/>
                <a:gd name="connsiteY7" fmla="*/ 1016000 h 1016000"/>
                <a:gd name="connsiteX8" fmla="*/ 3740150 w 3742690"/>
                <a:gd name="connsiteY8" fmla="*/ 0 h 1016000"/>
                <a:gd name="connsiteX9" fmla="*/ 0 w 3742690"/>
                <a:gd name="connsiteY9" fmla="*/ 6350 h 1016000"/>
                <a:gd name="connsiteX0" fmla="*/ 0 w 3742690"/>
                <a:gd name="connsiteY0" fmla="*/ 6350 h 1016000"/>
                <a:gd name="connsiteX1" fmla="*/ 186690 w 3742690"/>
                <a:gd name="connsiteY1" fmla="*/ 157480 h 1016000"/>
                <a:gd name="connsiteX2" fmla="*/ 593090 w 3742690"/>
                <a:gd name="connsiteY2" fmla="*/ 396240 h 1016000"/>
                <a:gd name="connsiteX3" fmla="*/ 1037590 w 3742690"/>
                <a:gd name="connsiteY3" fmla="*/ 612140 h 1016000"/>
                <a:gd name="connsiteX4" fmla="*/ 1525270 w 3742690"/>
                <a:gd name="connsiteY4" fmla="*/ 784860 h 1016000"/>
                <a:gd name="connsiteX5" fmla="*/ 1921510 w 3742690"/>
                <a:gd name="connsiteY5" fmla="*/ 876300 h 1016000"/>
                <a:gd name="connsiteX6" fmla="*/ 2586990 w 3742690"/>
                <a:gd name="connsiteY6" fmla="*/ 944880 h 1016000"/>
                <a:gd name="connsiteX7" fmla="*/ 3742690 w 3742690"/>
                <a:gd name="connsiteY7" fmla="*/ 1016000 h 1016000"/>
                <a:gd name="connsiteX8" fmla="*/ 3740150 w 3742690"/>
                <a:gd name="connsiteY8" fmla="*/ 0 h 1016000"/>
                <a:gd name="connsiteX9" fmla="*/ 0 w 3742690"/>
                <a:gd name="connsiteY9" fmla="*/ 6350 h 1016000"/>
                <a:gd name="connsiteX0" fmla="*/ 0 w 3742690"/>
                <a:gd name="connsiteY0" fmla="*/ 6350 h 1016000"/>
                <a:gd name="connsiteX1" fmla="*/ 186690 w 3742690"/>
                <a:gd name="connsiteY1" fmla="*/ 157480 h 1016000"/>
                <a:gd name="connsiteX2" fmla="*/ 593090 w 3742690"/>
                <a:gd name="connsiteY2" fmla="*/ 396240 h 1016000"/>
                <a:gd name="connsiteX3" fmla="*/ 1037590 w 3742690"/>
                <a:gd name="connsiteY3" fmla="*/ 612140 h 1016000"/>
                <a:gd name="connsiteX4" fmla="*/ 1525270 w 3742690"/>
                <a:gd name="connsiteY4" fmla="*/ 784860 h 1016000"/>
                <a:gd name="connsiteX5" fmla="*/ 1921510 w 3742690"/>
                <a:gd name="connsiteY5" fmla="*/ 876300 h 1016000"/>
                <a:gd name="connsiteX6" fmla="*/ 2586990 w 3742690"/>
                <a:gd name="connsiteY6" fmla="*/ 944880 h 1016000"/>
                <a:gd name="connsiteX7" fmla="*/ 3742690 w 3742690"/>
                <a:gd name="connsiteY7" fmla="*/ 1016000 h 1016000"/>
                <a:gd name="connsiteX8" fmla="*/ 3740150 w 3742690"/>
                <a:gd name="connsiteY8" fmla="*/ 0 h 1016000"/>
                <a:gd name="connsiteX9" fmla="*/ 0 w 3742690"/>
                <a:gd name="connsiteY9" fmla="*/ 6350 h 1016000"/>
                <a:gd name="connsiteX0" fmla="*/ 0 w 3742690"/>
                <a:gd name="connsiteY0" fmla="*/ 6350 h 1016000"/>
                <a:gd name="connsiteX1" fmla="*/ 186690 w 3742690"/>
                <a:gd name="connsiteY1" fmla="*/ 157480 h 1016000"/>
                <a:gd name="connsiteX2" fmla="*/ 593090 w 3742690"/>
                <a:gd name="connsiteY2" fmla="*/ 396240 h 1016000"/>
                <a:gd name="connsiteX3" fmla="*/ 1037590 w 3742690"/>
                <a:gd name="connsiteY3" fmla="*/ 612140 h 1016000"/>
                <a:gd name="connsiteX4" fmla="*/ 1525270 w 3742690"/>
                <a:gd name="connsiteY4" fmla="*/ 784860 h 1016000"/>
                <a:gd name="connsiteX5" fmla="*/ 1921510 w 3742690"/>
                <a:gd name="connsiteY5" fmla="*/ 876300 h 1016000"/>
                <a:gd name="connsiteX6" fmla="*/ 2586990 w 3742690"/>
                <a:gd name="connsiteY6" fmla="*/ 944880 h 1016000"/>
                <a:gd name="connsiteX7" fmla="*/ 3742690 w 3742690"/>
                <a:gd name="connsiteY7" fmla="*/ 1016000 h 1016000"/>
                <a:gd name="connsiteX8" fmla="*/ 3740150 w 3742690"/>
                <a:gd name="connsiteY8" fmla="*/ 0 h 1016000"/>
                <a:gd name="connsiteX9" fmla="*/ 0 w 3742690"/>
                <a:gd name="connsiteY9" fmla="*/ 6350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42690" h="1016000">
                  <a:moveTo>
                    <a:pt x="0" y="6350"/>
                  </a:moveTo>
                  <a:cubicBezTo>
                    <a:pt x="89747" y="85937"/>
                    <a:pt x="110702" y="107738"/>
                    <a:pt x="186690" y="157480"/>
                  </a:cubicBezTo>
                  <a:cubicBezTo>
                    <a:pt x="262678" y="207222"/>
                    <a:pt x="451273" y="320463"/>
                    <a:pt x="593090" y="396240"/>
                  </a:cubicBezTo>
                  <a:cubicBezTo>
                    <a:pt x="734907" y="472017"/>
                    <a:pt x="882227" y="547370"/>
                    <a:pt x="1037590" y="612140"/>
                  </a:cubicBezTo>
                  <a:cubicBezTo>
                    <a:pt x="1192953" y="676910"/>
                    <a:pt x="1377950" y="740833"/>
                    <a:pt x="1525270" y="784860"/>
                  </a:cubicBezTo>
                  <a:cubicBezTo>
                    <a:pt x="1672590" y="828887"/>
                    <a:pt x="1744557" y="849630"/>
                    <a:pt x="1921510" y="876300"/>
                  </a:cubicBezTo>
                  <a:cubicBezTo>
                    <a:pt x="2098463" y="902970"/>
                    <a:pt x="2283460" y="921597"/>
                    <a:pt x="2586990" y="944880"/>
                  </a:cubicBezTo>
                  <a:cubicBezTo>
                    <a:pt x="2890520" y="968163"/>
                    <a:pt x="3260937" y="986790"/>
                    <a:pt x="3742690" y="1016000"/>
                  </a:cubicBezTo>
                  <a:cubicBezTo>
                    <a:pt x="3742478" y="702310"/>
                    <a:pt x="3737187" y="444500"/>
                    <a:pt x="3740150" y="0"/>
                  </a:cubicBezTo>
                  <a:lnTo>
                    <a:pt x="0" y="63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8BA6B8A-8AAF-D5D0-878A-228CB89B291C}"/>
                </a:ext>
              </a:extLst>
            </p:cNvPr>
            <p:cNvSpPr txBox="1"/>
            <p:nvPr/>
          </p:nvSpPr>
          <p:spPr>
            <a:xfrm>
              <a:off x="9774936" y="1915231"/>
              <a:ext cx="16048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 err="1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Filamentary</a:t>
              </a:r>
              <a:r>
                <a:rPr lang="fr-FR" sz="2000" dirty="0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to-arc </a:t>
              </a:r>
              <a:r>
                <a:rPr lang="fr-FR" sz="2000" dirty="0" err="1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region</a:t>
              </a:r>
              <a:endPara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AAF1D6D-3A7E-EC33-C4F5-AE9650E379EF}"/>
                </a:ext>
              </a:extLst>
            </p:cNvPr>
            <p:cNvSpPr txBox="1"/>
            <p:nvPr/>
          </p:nvSpPr>
          <p:spPr>
            <a:xfrm>
              <a:off x="8288412" y="1061476"/>
              <a:ext cx="28192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/>
                <a:t>With</a:t>
              </a:r>
              <a:r>
                <a:rPr lang="fr-FR" dirty="0"/>
                <a:t> bile substitute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CE034F4-3B15-ABAA-8B33-4E9EAF0DCBD5}"/>
                </a:ext>
              </a:extLst>
            </p:cNvPr>
            <p:cNvSpPr/>
            <p:nvPr/>
          </p:nvSpPr>
          <p:spPr>
            <a:xfrm>
              <a:off x="7937182" y="4727626"/>
              <a:ext cx="3769995" cy="73460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1FE67CB-9053-6D51-8304-2C507F6A81EE}"/>
                </a:ext>
              </a:extLst>
            </p:cNvPr>
            <p:cNvSpPr txBox="1"/>
            <p:nvPr/>
          </p:nvSpPr>
          <p:spPr>
            <a:xfrm>
              <a:off x="8812756" y="4897901"/>
              <a:ext cx="2172353" cy="4001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No </a:t>
              </a:r>
              <a:r>
                <a:rPr lang="fr-FR" sz="2000" dirty="0" err="1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gas</a:t>
              </a:r>
              <a:r>
                <a:rPr lang="fr-FR" sz="2000" dirty="0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breakdown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829DCCE9-326B-DD84-9FC1-B82138D7721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62682" y="1864022"/>
            <a:ext cx="4732015" cy="45792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2D2FB06-52F2-BC54-FAEE-5D7B846188E7}"/>
              </a:ext>
            </a:extLst>
          </p:cNvPr>
          <p:cNvSpPr/>
          <p:nvPr/>
        </p:nvSpPr>
        <p:spPr>
          <a:xfrm>
            <a:off x="13364599" y="4929154"/>
            <a:ext cx="3769995" cy="7346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E2A6BC7D-B2F8-1492-1A6F-260873C24878}"/>
              </a:ext>
            </a:extLst>
          </p:cNvPr>
          <p:cNvSpPr/>
          <p:nvPr/>
        </p:nvSpPr>
        <p:spPr>
          <a:xfrm>
            <a:off x="14096119" y="2033554"/>
            <a:ext cx="3038475" cy="1468755"/>
          </a:xfrm>
          <a:custGeom>
            <a:avLst/>
            <a:gdLst>
              <a:gd name="connsiteX0" fmla="*/ 92699 w 3426192"/>
              <a:gd name="connsiteY0" fmla="*/ 146797 h 1644101"/>
              <a:gd name="connsiteX1" fmla="*/ 850889 w 3426192"/>
              <a:gd name="connsiteY1" fmla="*/ 864982 h 1644101"/>
              <a:gd name="connsiteX2" fmla="*/ 1548119 w 3426192"/>
              <a:gd name="connsiteY2" fmla="*/ 1183117 h 1644101"/>
              <a:gd name="connsiteX3" fmla="*/ 3131174 w 3426192"/>
              <a:gd name="connsiteY3" fmla="*/ 1606027 h 1644101"/>
              <a:gd name="connsiteX4" fmla="*/ 3131174 w 3426192"/>
              <a:gd name="connsiteY4" fmla="*/ 137272 h 1644101"/>
              <a:gd name="connsiteX5" fmla="*/ 92699 w 3426192"/>
              <a:gd name="connsiteY5" fmla="*/ 146797 h 1644101"/>
              <a:gd name="connsiteX0" fmla="*/ 92699 w 3426192"/>
              <a:gd name="connsiteY0" fmla="*/ 146797 h 1644101"/>
              <a:gd name="connsiteX1" fmla="*/ 850889 w 3426192"/>
              <a:gd name="connsiteY1" fmla="*/ 864982 h 1644101"/>
              <a:gd name="connsiteX2" fmla="*/ 1548119 w 3426192"/>
              <a:gd name="connsiteY2" fmla="*/ 1183117 h 1644101"/>
              <a:gd name="connsiteX3" fmla="*/ 3131174 w 3426192"/>
              <a:gd name="connsiteY3" fmla="*/ 1606027 h 1644101"/>
              <a:gd name="connsiteX4" fmla="*/ 3131174 w 3426192"/>
              <a:gd name="connsiteY4" fmla="*/ 137272 h 1644101"/>
              <a:gd name="connsiteX5" fmla="*/ 92699 w 3426192"/>
              <a:gd name="connsiteY5" fmla="*/ 146797 h 1644101"/>
              <a:gd name="connsiteX0" fmla="*/ 0 w 3333493"/>
              <a:gd name="connsiteY0" fmla="*/ 146797 h 1644101"/>
              <a:gd name="connsiteX1" fmla="*/ 758190 w 3333493"/>
              <a:gd name="connsiteY1" fmla="*/ 864982 h 1644101"/>
              <a:gd name="connsiteX2" fmla="*/ 1455420 w 3333493"/>
              <a:gd name="connsiteY2" fmla="*/ 1183117 h 1644101"/>
              <a:gd name="connsiteX3" fmla="*/ 3038475 w 3333493"/>
              <a:gd name="connsiteY3" fmla="*/ 1606027 h 1644101"/>
              <a:gd name="connsiteX4" fmla="*/ 3038475 w 3333493"/>
              <a:gd name="connsiteY4" fmla="*/ 137272 h 1644101"/>
              <a:gd name="connsiteX5" fmla="*/ 0 w 3333493"/>
              <a:gd name="connsiteY5" fmla="*/ 146797 h 1644101"/>
              <a:gd name="connsiteX0" fmla="*/ 0 w 3333493"/>
              <a:gd name="connsiteY0" fmla="*/ 146797 h 1644101"/>
              <a:gd name="connsiteX1" fmla="*/ 758190 w 3333493"/>
              <a:gd name="connsiteY1" fmla="*/ 864982 h 1644101"/>
              <a:gd name="connsiteX2" fmla="*/ 1455420 w 3333493"/>
              <a:gd name="connsiteY2" fmla="*/ 1183117 h 1644101"/>
              <a:gd name="connsiteX3" fmla="*/ 3038475 w 3333493"/>
              <a:gd name="connsiteY3" fmla="*/ 1606027 h 1644101"/>
              <a:gd name="connsiteX4" fmla="*/ 3038475 w 3333493"/>
              <a:gd name="connsiteY4" fmla="*/ 137272 h 1644101"/>
              <a:gd name="connsiteX5" fmla="*/ 0 w 3333493"/>
              <a:gd name="connsiteY5" fmla="*/ 146797 h 1644101"/>
              <a:gd name="connsiteX0" fmla="*/ 0 w 3333493"/>
              <a:gd name="connsiteY0" fmla="*/ 115225 h 1612529"/>
              <a:gd name="connsiteX1" fmla="*/ 758190 w 3333493"/>
              <a:gd name="connsiteY1" fmla="*/ 833410 h 1612529"/>
              <a:gd name="connsiteX2" fmla="*/ 1455420 w 3333493"/>
              <a:gd name="connsiteY2" fmla="*/ 1151545 h 1612529"/>
              <a:gd name="connsiteX3" fmla="*/ 3038475 w 3333493"/>
              <a:gd name="connsiteY3" fmla="*/ 1574455 h 1612529"/>
              <a:gd name="connsiteX4" fmla="*/ 3038475 w 3333493"/>
              <a:gd name="connsiteY4" fmla="*/ 105700 h 1612529"/>
              <a:gd name="connsiteX5" fmla="*/ 0 w 3333493"/>
              <a:gd name="connsiteY5" fmla="*/ 115225 h 1612529"/>
              <a:gd name="connsiteX0" fmla="*/ 0 w 3333493"/>
              <a:gd name="connsiteY0" fmla="*/ 115225 h 1612529"/>
              <a:gd name="connsiteX1" fmla="*/ 758190 w 3333493"/>
              <a:gd name="connsiteY1" fmla="*/ 833410 h 1612529"/>
              <a:gd name="connsiteX2" fmla="*/ 1455420 w 3333493"/>
              <a:gd name="connsiteY2" fmla="*/ 1151545 h 1612529"/>
              <a:gd name="connsiteX3" fmla="*/ 3038475 w 3333493"/>
              <a:gd name="connsiteY3" fmla="*/ 1574455 h 1612529"/>
              <a:gd name="connsiteX4" fmla="*/ 3038475 w 3333493"/>
              <a:gd name="connsiteY4" fmla="*/ 105700 h 1612529"/>
              <a:gd name="connsiteX5" fmla="*/ 0 w 3333493"/>
              <a:gd name="connsiteY5" fmla="*/ 115225 h 1612529"/>
              <a:gd name="connsiteX0" fmla="*/ 0 w 3333493"/>
              <a:gd name="connsiteY0" fmla="*/ 9525 h 1506829"/>
              <a:gd name="connsiteX1" fmla="*/ 758190 w 3333493"/>
              <a:gd name="connsiteY1" fmla="*/ 727710 h 1506829"/>
              <a:gd name="connsiteX2" fmla="*/ 1455420 w 3333493"/>
              <a:gd name="connsiteY2" fmla="*/ 1045845 h 1506829"/>
              <a:gd name="connsiteX3" fmla="*/ 3038475 w 3333493"/>
              <a:gd name="connsiteY3" fmla="*/ 1468755 h 1506829"/>
              <a:gd name="connsiteX4" fmla="*/ 3038475 w 3333493"/>
              <a:gd name="connsiteY4" fmla="*/ 0 h 1506829"/>
              <a:gd name="connsiteX5" fmla="*/ 0 w 3333493"/>
              <a:gd name="connsiteY5" fmla="*/ 9525 h 1506829"/>
              <a:gd name="connsiteX0" fmla="*/ 0 w 3333493"/>
              <a:gd name="connsiteY0" fmla="*/ 9525 h 1506829"/>
              <a:gd name="connsiteX1" fmla="*/ 758190 w 3333493"/>
              <a:gd name="connsiteY1" fmla="*/ 727710 h 1506829"/>
              <a:gd name="connsiteX2" fmla="*/ 1455420 w 3333493"/>
              <a:gd name="connsiteY2" fmla="*/ 1045845 h 1506829"/>
              <a:gd name="connsiteX3" fmla="*/ 3038475 w 3333493"/>
              <a:gd name="connsiteY3" fmla="*/ 1468755 h 1506829"/>
              <a:gd name="connsiteX4" fmla="*/ 3038475 w 3333493"/>
              <a:gd name="connsiteY4" fmla="*/ 0 h 1506829"/>
              <a:gd name="connsiteX5" fmla="*/ 0 w 3333493"/>
              <a:gd name="connsiteY5" fmla="*/ 9525 h 1506829"/>
              <a:gd name="connsiteX0" fmla="*/ 0 w 3134725"/>
              <a:gd name="connsiteY0" fmla="*/ 9525 h 1506829"/>
              <a:gd name="connsiteX1" fmla="*/ 758190 w 3134725"/>
              <a:gd name="connsiteY1" fmla="*/ 727710 h 1506829"/>
              <a:gd name="connsiteX2" fmla="*/ 1455420 w 3134725"/>
              <a:gd name="connsiteY2" fmla="*/ 1045845 h 1506829"/>
              <a:gd name="connsiteX3" fmla="*/ 3038475 w 3134725"/>
              <a:gd name="connsiteY3" fmla="*/ 1468755 h 1506829"/>
              <a:gd name="connsiteX4" fmla="*/ 3038475 w 3134725"/>
              <a:gd name="connsiteY4" fmla="*/ 0 h 1506829"/>
              <a:gd name="connsiteX5" fmla="*/ 0 w 3134725"/>
              <a:gd name="connsiteY5" fmla="*/ 9525 h 1506829"/>
              <a:gd name="connsiteX0" fmla="*/ 0 w 3139529"/>
              <a:gd name="connsiteY0" fmla="*/ 9525 h 1506829"/>
              <a:gd name="connsiteX1" fmla="*/ 758190 w 3139529"/>
              <a:gd name="connsiteY1" fmla="*/ 727710 h 1506829"/>
              <a:gd name="connsiteX2" fmla="*/ 1455420 w 3139529"/>
              <a:gd name="connsiteY2" fmla="*/ 1045845 h 1506829"/>
              <a:gd name="connsiteX3" fmla="*/ 3038475 w 3139529"/>
              <a:gd name="connsiteY3" fmla="*/ 1468755 h 1506829"/>
              <a:gd name="connsiteX4" fmla="*/ 3038475 w 3139529"/>
              <a:gd name="connsiteY4" fmla="*/ 0 h 1506829"/>
              <a:gd name="connsiteX5" fmla="*/ 0 w 3139529"/>
              <a:gd name="connsiteY5" fmla="*/ 9525 h 1506829"/>
              <a:gd name="connsiteX0" fmla="*/ 0 w 3139529"/>
              <a:gd name="connsiteY0" fmla="*/ 9525 h 1506829"/>
              <a:gd name="connsiteX1" fmla="*/ 758190 w 3139529"/>
              <a:gd name="connsiteY1" fmla="*/ 727710 h 1506829"/>
              <a:gd name="connsiteX2" fmla="*/ 1455420 w 3139529"/>
              <a:gd name="connsiteY2" fmla="*/ 1045845 h 1506829"/>
              <a:gd name="connsiteX3" fmla="*/ 3038475 w 3139529"/>
              <a:gd name="connsiteY3" fmla="*/ 1468755 h 1506829"/>
              <a:gd name="connsiteX4" fmla="*/ 3038475 w 3139529"/>
              <a:gd name="connsiteY4" fmla="*/ 0 h 1506829"/>
              <a:gd name="connsiteX5" fmla="*/ 0 w 3139529"/>
              <a:gd name="connsiteY5" fmla="*/ 9525 h 1506829"/>
              <a:gd name="connsiteX0" fmla="*/ 0 w 3038475"/>
              <a:gd name="connsiteY0" fmla="*/ 9525 h 1506829"/>
              <a:gd name="connsiteX1" fmla="*/ 758190 w 3038475"/>
              <a:gd name="connsiteY1" fmla="*/ 727710 h 1506829"/>
              <a:gd name="connsiteX2" fmla="*/ 1455420 w 3038475"/>
              <a:gd name="connsiteY2" fmla="*/ 1045845 h 1506829"/>
              <a:gd name="connsiteX3" fmla="*/ 3038475 w 3038475"/>
              <a:gd name="connsiteY3" fmla="*/ 1468755 h 1506829"/>
              <a:gd name="connsiteX4" fmla="*/ 3038475 w 3038475"/>
              <a:gd name="connsiteY4" fmla="*/ 0 h 1506829"/>
              <a:gd name="connsiteX5" fmla="*/ 0 w 3038475"/>
              <a:gd name="connsiteY5" fmla="*/ 9525 h 1506829"/>
              <a:gd name="connsiteX0" fmla="*/ 0 w 3038475"/>
              <a:gd name="connsiteY0" fmla="*/ 9525 h 1506829"/>
              <a:gd name="connsiteX1" fmla="*/ 758190 w 3038475"/>
              <a:gd name="connsiteY1" fmla="*/ 727710 h 1506829"/>
              <a:gd name="connsiteX2" fmla="*/ 1455420 w 3038475"/>
              <a:gd name="connsiteY2" fmla="*/ 1045845 h 1506829"/>
              <a:gd name="connsiteX3" fmla="*/ 3038475 w 3038475"/>
              <a:gd name="connsiteY3" fmla="*/ 1468755 h 1506829"/>
              <a:gd name="connsiteX4" fmla="*/ 3038475 w 3038475"/>
              <a:gd name="connsiteY4" fmla="*/ 0 h 1506829"/>
              <a:gd name="connsiteX5" fmla="*/ 0 w 3038475"/>
              <a:gd name="connsiteY5" fmla="*/ 9525 h 1506829"/>
              <a:gd name="connsiteX0" fmla="*/ 0 w 3038475"/>
              <a:gd name="connsiteY0" fmla="*/ 9525 h 1506829"/>
              <a:gd name="connsiteX1" fmla="*/ 758190 w 3038475"/>
              <a:gd name="connsiteY1" fmla="*/ 727710 h 1506829"/>
              <a:gd name="connsiteX2" fmla="*/ 1455420 w 3038475"/>
              <a:gd name="connsiteY2" fmla="*/ 1045845 h 1506829"/>
              <a:gd name="connsiteX3" fmla="*/ 3038475 w 3038475"/>
              <a:gd name="connsiteY3" fmla="*/ 1468755 h 1506829"/>
              <a:gd name="connsiteX4" fmla="*/ 3038475 w 3038475"/>
              <a:gd name="connsiteY4" fmla="*/ 0 h 1506829"/>
              <a:gd name="connsiteX5" fmla="*/ 0 w 3038475"/>
              <a:gd name="connsiteY5" fmla="*/ 9525 h 1506829"/>
              <a:gd name="connsiteX0" fmla="*/ 0 w 3038475"/>
              <a:gd name="connsiteY0" fmla="*/ 9525 h 1468755"/>
              <a:gd name="connsiteX1" fmla="*/ 758190 w 3038475"/>
              <a:gd name="connsiteY1" fmla="*/ 727710 h 1468755"/>
              <a:gd name="connsiteX2" fmla="*/ 1455420 w 3038475"/>
              <a:gd name="connsiteY2" fmla="*/ 1045845 h 1468755"/>
              <a:gd name="connsiteX3" fmla="*/ 3038475 w 3038475"/>
              <a:gd name="connsiteY3" fmla="*/ 1468755 h 1468755"/>
              <a:gd name="connsiteX4" fmla="*/ 3038475 w 3038475"/>
              <a:gd name="connsiteY4" fmla="*/ 0 h 1468755"/>
              <a:gd name="connsiteX5" fmla="*/ 0 w 3038475"/>
              <a:gd name="connsiteY5" fmla="*/ 9525 h 1468755"/>
              <a:gd name="connsiteX0" fmla="*/ 0 w 3038475"/>
              <a:gd name="connsiteY0" fmla="*/ 9525 h 1468755"/>
              <a:gd name="connsiteX1" fmla="*/ 758190 w 3038475"/>
              <a:gd name="connsiteY1" fmla="*/ 727710 h 1468755"/>
              <a:gd name="connsiteX2" fmla="*/ 1455420 w 3038475"/>
              <a:gd name="connsiteY2" fmla="*/ 1045845 h 1468755"/>
              <a:gd name="connsiteX3" fmla="*/ 3038475 w 3038475"/>
              <a:gd name="connsiteY3" fmla="*/ 1468755 h 1468755"/>
              <a:gd name="connsiteX4" fmla="*/ 3038475 w 3038475"/>
              <a:gd name="connsiteY4" fmla="*/ 0 h 1468755"/>
              <a:gd name="connsiteX5" fmla="*/ 0 w 3038475"/>
              <a:gd name="connsiteY5" fmla="*/ 9525 h 146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38475" h="1468755">
                <a:moveTo>
                  <a:pt x="0" y="9525"/>
                </a:moveTo>
                <a:cubicBezTo>
                  <a:pt x="269558" y="285115"/>
                  <a:pt x="515620" y="554990"/>
                  <a:pt x="758190" y="727710"/>
                </a:cubicBezTo>
                <a:cubicBezTo>
                  <a:pt x="1000760" y="900430"/>
                  <a:pt x="1075373" y="922338"/>
                  <a:pt x="1455420" y="1045845"/>
                </a:cubicBezTo>
                <a:cubicBezTo>
                  <a:pt x="1835467" y="1169352"/>
                  <a:pt x="2526983" y="1349693"/>
                  <a:pt x="3038475" y="1468755"/>
                </a:cubicBezTo>
                <a:cubicBezTo>
                  <a:pt x="3037523" y="1107758"/>
                  <a:pt x="3034665" y="581660"/>
                  <a:pt x="3038475" y="0"/>
                </a:cubicBezTo>
                <a:lnTo>
                  <a:pt x="0" y="95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61FE9A-513D-E175-E345-115D970D8869}"/>
              </a:ext>
            </a:extLst>
          </p:cNvPr>
          <p:cNvSpPr txBox="1"/>
          <p:nvPr/>
        </p:nvSpPr>
        <p:spPr>
          <a:xfrm>
            <a:off x="14164925" y="5085002"/>
            <a:ext cx="2172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gas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breakdown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727D7E8-880F-D99C-C62D-15FC9F7E05EE}"/>
              </a:ext>
            </a:extLst>
          </p:cNvPr>
          <p:cNvSpPr txBox="1"/>
          <p:nvPr/>
        </p:nvSpPr>
        <p:spPr>
          <a:xfrm>
            <a:off x="15227689" y="2125700"/>
            <a:ext cx="1604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Filamentary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to-arc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region</a:t>
            </a:r>
            <a:endParaRPr lang="fr-FR" sz="2000" dirty="0">
              <a:solidFill>
                <a:schemeClr val="bg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DA8FF66-1A73-906E-7AB5-4A2C9BB37E11}"/>
              </a:ext>
            </a:extLst>
          </p:cNvPr>
          <p:cNvSpPr txBox="1"/>
          <p:nvPr/>
        </p:nvSpPr>
        <p:spPr>
          <a:xfrm>
            <a:off x="13895756" y="1269014"/>
            <a:ext cx="263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Without</a:t>
            </a:r>
            <a:r>
              <a:rPr lang="fr-FR" dirty="0"/>
              <a:t> bile substitute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5CDD10A-51EB-C985-EBF3-B673826FD961}"/>
              </a:ext>
            </a:extLst>
          </p:cNvPr>
          <p:cNvGrpSpPr/>
          <p:nvPr/>
        </p:nvGrpSpPr>
        <p:grpSpPr>
          <a:xfrm>
            <a:off x="1787130" y="3997141"/>
            <a:ext cx="4962615" cy="2159565"/>
            <a:chOff x="1787130" y="3997141"/>
            <a:chExt cx="4962615" cy="2159565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156BAC00-A02E-D95F-1A5B-EEBA9B33CC26}"/>
                </a:ext>
              </a:extLst>
            </p:cNvPr>
            <p:cNvGrpSpPr/>
            <p:nvPr/>
          </p:nvGrpSpPr>
          <p:grpSpPr>
            <a:xfrm>
              <a:off x="1787130" y="3997141"/>
              <a:ext cx="4962615" cy="2159565"/>
              <a:chOff x="1787130" y="3997141"/>
              <a:chExt cx="4962615" cy="2159565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12F0789-B7DD-3FA6-8968-EF1CFFEFD617}"/>
                  </a:ext>
                </a:extLst>
              </p:cNvPr>
              <p:cNvGrpSpPr/>
              <p:nvPr/>
            </p:nvGrpSpPr>
            <p:grpSpPr>
              <a:xfrm>
                <a:off x="1787130" y="3997141"/>
                <a:ext cx="4806462" cy="2159565"/>
                <a:chOff x="1787130" y="3997141"/>
                <a:chExt cx="4806462" cy="2159565"/>
              </a:xfrm>
            </p:grpSpPr>
            <p:pic>
              <p:nvPicPr>
                <p:cNvPr id="11" name="Image 10">
                  <a:extLst>
                    <a:ext uri="{FF2B5EF4-FFF2-40B4-BE49-F238E27FC236}">
                      <a16:creationId xmlns:a16="http://schemas.microsoft.com/office/drawing/2014/main" id="{3ED41D59-D791-C64C-4BC1-AE3A9C839A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rcRect t="50187"/>
                <a:stretch>
                  <a:fillRect/>
                </a:stretch>
              </p:blipFill>
              <p:spPr>
                <a:xfrm>
                  <a:off x="1787130" y="4320539"/>
                  <a:ext cx="4806462" cy="1836167"/>
                </a:xfrm>
                <a:prstGeom prst="rect">
                  <a:avLst/>
                </a:prstGeom>
              </p:spPr>
            </p:pic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3D7FC2C-5078-0478-18CC-19FDAB006DE5}"/>
                    </a:ext>
                  </a:extLst>
                </p:cNvPr>
                <p:cNvSpPr txBox="1"/>
                <p:nvPr/>
              </p:nvSpPr>
              <p:spPr>
                <a:xfrm>
                  <a:off x="2120207" y="3997141"/>
                  <a:ext cx="2231316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 err="1"/>
                    <a:t>Typical</a:t>
                  </a:r>
                  <a:r>
                    <a:rPr lang="fr-FR" dirty="0"/>
                    <a:t> </a:t>
                  </a:r>
                  <a:r>
                    <a:rPr lang="fr-FR" dirty="0" err="1"/>
                    <a:t>current</a:t>
                  </a:r>
                  <a:r>
                    <a:rPr lang="fr-FR" dirty="0"/>
                    <a:t> profile</a:t>
                  </a:r>
                </a:p>
              </p:txBody>
            </p:sp>
          </p:grp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CA94115-3FAE-4BC5-8507-A198743C6A4B}"/>
                  </a:ext>
                </a:extLst>
              </p:cNvPr>
              <p:cNvSpPr txBox="1"/>
              <p:nvPr/>
            </p:nvSpPr>
            <p:spPr>
              <a:xfrm>
                <a:off x="5329560" y="4194812"/>
                <a:ext cx="14201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>
                    <a:sym typeface="Symbol" panose="05050102010706020507" pitchFamily="18" charset="2"/>
                  </a:rPr>
                  <a:t>Pulse FWHM</a:t>
                </a:r>
              </a:p>
              <a:p>
                <a:pPr algn="ctr"/>
                <a:r>
                  <a:rPr lang="fr-FR" sz="1400" dirty="0">
                    <a:sym typeface="Symbol" panose="05050102010706020507" pitchFamily="18" charset="2"/>
                  </a:rPr>
                  <a:t>= 150 ns</a:t>
                </a:r>
                <a:endParaRPr lang="fr-FR" sz="1400" dirty="0"/>
              </a:p>
            </p:txBody>
          </p:sp>
        </p:grp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01B4388D-F332-3A2E-E5F4-13546006BE5E}"/>
                </a:ext>
              </a:extLst>
            </p:cNvPr>
            <p:cNvCxnSpPr/>
            <p:nvPr/>
          </p:nvCxnSpPr>
          <p:spPr>
            <a:xfrm>
              <a:off x="5131969" y="4721844"/>
              <a:ext cx="38140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B3F2117E-7867-916E-378F-565D4CDCEF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81443" y="4723772"/>
              <a:ext cx="38140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8873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58EE1-D70D-83D4-7416-DE352B8A6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A60C42E-19DD-CF57-8034-31326DE5CEBF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A3D1D2E-81C7-3CF8-1D96-ECF1FC76B530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E6FE28B-30DD-2AFD-D8B1-5B6949F62EB4}"/>
              </a:ext>
            </a:extLst>
          </p:cNvPr>
          <p:cNvGrpSpPr/>
          <p:nvPr/>
        </p:nvGrpSpPr>
        <p:grpSpPr>
          <a:xfrm>
            <a:off x="2011209" y="-62222"/>
            <a:ext cx="7095088" cy="968315"/>
            <a:chOff x="2011209" y="-62222"/>
            <a:chExt cx="7095088" cy="96831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D7EC766-882F-629D-8D6F-5319E72D73AD}"/>
                </a:ext>
              </a:extLst>
            </p:cNvPr>
            <p:cNvSpPr txBox="1"/>
            <p:nvPr/>
          </p:nvSpPr>
          <p:spPr>
            <a:xfrm>
              <a:off x="2011209" y="-62222"/>
              <a:ext cx="39631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Artificial</a:t>
              </a:r>
              <a:r>
                <a:rPr lang="fr-FR" sz="3200" b="1" dirty="0"/>
                <a:t> </a:t>
              </a:r>
              <a:r>
                <a:rPr lang="fr-FR" sz="3200" b="1" dirty="0" err="1"/>
                <a:t>biliary</a:t>
              </a:r>
              <a:r>
                <a:rPr lang="fr-FR" sz="3200" b="1" dirty="0"/>
                <a:t> model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BDCE7C9-412C-CEE6-E8ED-D4E58B992D9F}"/>
                </a:ext>
              </a:extLst>
            </p:cNvPr>
            <p:cNvSpPr txBox="1"/>
            <p:nvPr/>
          </p:nvSpPr>
          <p:spPr>
            <a:xfrm>
              <a:off x="2050198" y="382873"/>
              <a:ext cx="70560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Defining</a:t>
              </a:r>
              <a:r>
                <a:rPr lang="fr-FR" sz="2800" dirty="0"/>
                <a:t> a </a:t>
              </a:r>
              <a:r>
                <a:rPr lang="fr-FR" sz="2800" dirty="0" err="1"/>
                <a:t>safe</a:t>
              </a:r>
              <a:r>
                <a:rPr lang="fr-FR" sz="2800" dirty="0"/>
                <a:t> </a:t>
              </a:r>
              <a:r>
                <a:rPr lang="fr-FR" sz="2800" dirty="0" err="1"/>
                <a:t>operational</a:t>
              </a:r>
              <a:r>
                <a:rPr lang="fr-FR" sz="2800" dirty="0"/>
                <a:t> </a:t>
              </a:r>
              <a:r>
                <a:rPr lang="fr-FR" sz="2800" dirty="0" err="1"/>
                <a:t>window</a:t>
              </a:r>
              <a:r>
                <a:rPr lang="fr-FR" sz="2800" dirty="0"/>
                <a:t> / </a:t>
              </a:r>
              <a:r>
                <a:rPr lang="fr-FR" sz="2800" dirty="0" err="1"/>
                <a:t>Electricity</a:t>
              </a:r>
              <a:endParaRPr lang="fr-FR" sz="2800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908A2E3-9961-D2F8-52C2-0AC761926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61" name="Ellipse 60">
            <a:extLst>
              <a:ext uri="{FF2B5EF4-FFF2-40B4-BE49-F238E27FC236}">
                <a16:creationId xmlns:a16="http://schemas.microsoft.com/office/drawing/2014/main" id="{9FF4DCE7-CE93-D6CE-BAEB-50E47D5BA31A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54C37E85-89BC-C8D0-FFF4-8AD0E4A8CF6B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AF90C1A-A829-EC2F-CE03-4689D786FA10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60251AEB-08D1-F8C7-C2EE-0FE7ECF23F71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B779A72-ADFC-996A-E487-5717B50FFFA9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2D3078DC-4A74-5B96-DC93-42FD639F93D2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835411DB-E951-ACE3-59D7-4508033E1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68" name="Image 67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7F984608-1D42-3DF9-FE0E-A1AECBCFB13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16F91106-26E7-64D3-57DC-A75B26393D3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77082C8F-2AAA-7D13-C759-AD6C4A3466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2DD21A6A-6438-430B-9366-E87407E9CB1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5BA318D3-F6F4-8D95-A77A-947CAC5F32C1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4A3A1E66-5851-7E59-6B33-8481EB39B347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F863D6F8-F3F8-8D3A-4EA4-CB09606BE634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070935C4-6653-575B-3A8D-8B2B2CC73259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9A3D08DF-9913-AC07-D338-7934B6B5C74E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38A70BDE-3E73-E4A2-03C3-31A2603AB8CA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3586F256-0E82-FDDF-26EF-84E7324438C7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06277EAB-9AD7-9397-6BF4-3BD7064C4D3B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F9C7ED38-8ABB-52FA-D956-A5FE08532484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F35CCC59-2B62-3D37-0339-0532C2D7AD14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437FD2BC-B25E-C629-F0EA-C949EB0849ED}"/>
              </a:ext>
            </a:extLst>
          </p:cNvPr>
          <p:cNvSpPr/>
          <p:nvPr/>
        </p:nvSpPr>
        <p:spPr>
          <a:xfrm>
            <a:off x="174907" y="327098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3882B2E-98FD-A91C-6AD4-35816E3A8181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08/22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8C6DED8-F32F-6DE2-0E6B-92E8B5FB5789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9088" y="1729694"/>
            <a:ext cx="4694767" cy="4456856"/>
          </a:xfrm>
          <a:prstGeom prst="rect">
            <a:avLst/>
          </a:prstGeom>
        </p:spPr>
      </p:pic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0B72289A-36DB-6FBA-C733-AD6001C6EF22}"/>
              </a:ext>
            </a:extLst>
          </p:cNvPr>
          <p:cNvSpPr/>
          <p:nvPr/>
        </p:nvSpPr>
        <p:spPr>
          <a:xfrm>
            <a:off x="7956550" y="1823721"/>
            <a:ext cx="3742690" cy="1016000"/>
          </a:xfrm>
          <a:custGeom>
            <a:avLst/>
            <a:gdLst>
              <a:gd name="connsiteX0" fmla="*/ 240248 w 4302603"/>
              <a:gd name="connsiteY0" fmla="*/ 94077 h 1151241"/>
              <a:gd name="connsiteX1" fmla="*/ 423128 w 4302603"/>
              <a:gd name="connsiteY1" fmla="*/ 233777 h 1151241"/>
              <a:gd name="connsiteX2" fmla="*/ 829528 w 4302603"/>
              <a:gd name="connsiteY2" fmla="*/ 472537 h 1151241"/>
              <a:gd name="connsiteX3" fmla="*/ 1274028 w 4302603"/>
              <a:gd name="connsiteY3" fmla="*/ 688437 h 1151241"/>
              <a:gd name="connsiteX4" fmla="*/ 1761708 w 4302603"/>
              <a:gd name="connsiteY4" fmla="*/ 861157 h 1151241"/>
              <a:gd name="connsiteX5" fmla="*/ 2157948 w 4302603"/>
              <a:gd name="connsiteY5" fmla="*/ 952597 h 1151241"/>
              <a:gd name="connsiteX6" fmla="*/ 2823428 w 4302603"/>
              <a:gd name="connsiteY6" fmla="*/ 1021177 h 1151241"/>
              <a:gd name="connsiteX7" fmla="*/ 3979128 w 4302603"/>
              <a:gd name="connsiteY7" fmla="*/ 1092297 h 1151241"/>
              <a:gd name="connsiteX8" fmla="*/ 3976588 w 4302603"/>
              <a:gd name="connsiteY8" fmla="*/ 76297 h 1151241"/>
              <a:gd name="connsiteX9" fmla="*/ 240248 w 4302603"/>
              <a:gd name="connsiteY9" fmla="*/ 94077 h 1151241"/>
              <a:gd name="connsiteX0" fmla="*/ 240248 w 4302603"/>
              <a:gd name="connsiteY0" fmla="*/ 94077 h 1151241"/>
              <a:gd name="connsiteX1" fmla="*/ 423128 w 4302603"/>
              <a:gd name="connsiteY1" fmla="*/ 233777 h 1151241"/>
              <a:gd name="connsiteX2" fmla="*/ 829528 w 4302603"/>
              <a:gd name="connsiteY2" fmla="*/ 472537 h 1151241"/>
              <a:gd name="connsiteX3" fmla="*/ 1274028 w 4302603"/>
              <a:gd name="connsiteY3" fmla="*/ 688437 h 1151241"/>
              <a:gd name="connsiteX4" fmla="*/ 1761708 w 4302603"/>
              <a:gd name="connsiteY4" fmla="*/ 861157 h 1151241"/>
              <a:gd name="connsiteX5" fmla="*/ 2157948 w 4302603"/>
              <a:gd name="connsiteY5" fmla="*/ 952597 h 1151241"/>
              <a:gd name="connsiteX6" fmla="*/ 2823428 w 4302603"/>
              <a:gd name="connsiteY6" fmla="*/ 1021177 h 1151241"/>
              <a:gd name="connsiteX7" fmla="*/ 3979128 w 4302603"/>
              <a:gd name="connsiteY7" fmla="*/ 1092297 h 1151241"/>
              <a:gd name="connsiteX8" fmla="*/ 3976588 w 4302603"/>
              <a:gd name="connsiteY8" fmla="*/ 76297 h 1151241"/>
              <a:gd name="connsiteX9" fmla="*/ 240248 w 4302603"/>
              <a:gd name="connsiteY9" fmla="*/ 94077 h 1151241"/>
              <a:gd name="connsiteX0" fmla="*/ 0 w 4062355"/>
              <a:gd name="connsiteY0" fmla="*/ 94077 h 1151241"/>
              <a:gd name="connsiteX1" fmla="*/ 182880 w 4062355"/>
              <a:gd name="connsiteY1" fmla="*/ 233777 h 1151241"/>
              <a:gd name="connsiteX2" fmla="*/ 589280 w 4062355"/>
              <a:gd name="connsiteY2" fmla="*/ 472537 h 1151241"/>
              <a:gd name="connsiteX3" fmla="*/ 1033780 w 4062355"/>
              <a:gd name="connsiteY3" fmla="*/ 688437 h 1151241"/>
              <a:gd name="connsiteX4" fmla="*/ 1521460 w 4062355"/>
              <a:gd name="connsiteY4" fmla="*/ 861157 h 1151241"/>
              <a:gd name="connsiteX5" fmla="*/ 1917700 w 4062355"/>
              <a:gd name="connsiteY5" fmla="*/ 952597 h 1151241"/>
              <a:gd name="connsiteX6" fmla="*/ 2583180 w 4062355"/>
              <a:gd name="connsiteY6" fmla="*/ 1021177 h 1151241"/>
              <a:gd name="connsiteX7" fmla="*/ 3738880 w 4062355"/>
              <a:gd name="connsiteY7" fmla="*/ 1092297 h 1151241"/>
              <a:gd name="connsiteX8" fmla="*/ 3736340 w 4062355"/>
              <a:gd name="connsiteY8" fmla="*/ 76297 h 1151241"/>
              <a:gd name="connsiteX9" fmla="*/ 0 w 4062355"/>
              <a:gd name="connsiteY9" fmla="*/ 94077 h 1151241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63703 h 1132297"/>
              <a:gd name="connsiteX1" fmla="*/ 186690 w 4066073"/>
              <a:gd name="connsiteY1" fmla="*/ 214833 h 1132297"/>
              <a:gd name="connsiteX2" fmla="*/ 593090 w 4066073"/>
              <a:gd name="connsiteY2" fmla="*/ 453593 h 1132297"/>
              <a:gd name="connsiteX3" fmla="*/ 1037590 w 4066073"/>
              <a:gd name="connsiteY3" fmla="*/ 669493 h 1132297"/>
              <a:gd name="connsiteX4" fmla="*/ 1525270 w 4066073"/>
              <a:gd name="connsiteY4" fmla="*/ 842213 h 1132297"/>
              <a:gd name="connsiteX5" fmla="*/ 1921510 w 4066073"/>
              <a:gd name="connsiteY5" fmla="*/ 933653 h 1132297"/>
              <a:gd name="connsiteX6" fmla="*/ 2586990 w 4066073"/>
              <a:gd name="connsiteY6" fmla="*/ 1002233 h 1132297"/>
              <a:gd name="connsiteX7" fmla="*/ 3742690 w 4066073"/>
              <a:gd name="connsiteY7" fmla="*/ 1073353 h 1132297"/>
              <a:gd name="connsiteX8" fmla="*/ 3740150 w 4066073"/>
              <a:gd name="connsiteY8" fmla="*/ 57353 h 1132297"/>
              <a:gd name="connsiteX9" fmla="*/ 0 w 4066073"/>
              <a:gd name="connsiteY9" fmla="*/ 63703 h 1132297"/>
              <a:gd name="connsiteX0" fmla="*/ 0 w 4066073"/>
              <a:gd name="connsiteY0" fmla="*/ 63703 h 1132297"/>
              <a:gd name="connsiteX1" fmla="*/ 186690 w 4066073"/>
              <a:gd name="connsiteY1" fmla="*/ 214833 h 1132297"/>
              <a:gd name="connsiteX2" fmla="*/ 593090 w 4066073"/>
              <a:gd name="connsiteY2" fmla="*/ 453593 h 1132297"/>
              <a:gd name="connsiteX3" fmla="*/ 1037590 w 4066073"/>
              <a:gd name="connsiteY3" fmla="*/ 669493 h 1132297"/>
              <a:gd name="connsiteX4" fmla="*/ 1525270 w 4066073"/>
              <a:gd name="connsiteY4" fmla="*/ 842213 h 1132297"/>
              <a:gd name="connsiteX5" fmla="*/ 1921510 w 4066073"/>
              <a:gd name="connsiteY5" fmla="*/ 933653 h 1132297"/>
              <a:gd name="connsiteX6" fmla="*/ 2586990 w 4066073"/>
              <a:gd name="connsiteY6" fmla="*/ 1002233 h 1132297"/>
              <a:gd name="connsiteX7" fmla="*/ 3742690 w 4066073"/>
              <a:gd name="connsiteY7" fmla="*/ 1073353 h 1132297"/>
              <a:gd name="connsiteX8" fmla="*/ 3740150 w 4066073"/>
              <a:gd name="connsiteY8" fmla="*/ 57353 h 1132297"/>
              <a:gd name="connsiteX9" fmla="*/ 0 w 4066073"/>
              <a:gd name="connsiteY9" fmla="*/ 63703 h 1132297"/>
              <a:gd name="connsiteX0" fmla="*/ 0 w 3807154"/>
              <a:gd name="connsiteY0" fmla="*/ 63703 h 1132297"/>
              <a:gd name="connsiteX1" fmla="*/ 186690 w 3807154"/>
              <a:gd name="connsiteY1" fmla="*/ 214833 h 1132297"/>
              <a:gd name="connsiteX2" fmla="*/ 593090 w 3807154"/>
              <a:gd name="connsiteY2" fmla="*/ 453593 h 1132297"/>
              <a:gd name="connsiteX3" fmla="*/ 1037590 w 3807154"/>
              <a:gd name="connsiteY3" fmla="*/ 669493 h 1132297"/>
              <a:gd name="connsiteX4" fmla="*/ 1525270 w 3807154"/>
              <a:gd name="connsiteY4" fmla="*/ 842213 h 1132297"/>
              <a:gd name="connsiteX5" fmla="*/ 1921510 w 3807154"/>
              <a:gd name="connsiteY5" fmla="*/ 933653 h 1132297"/>
              <a:gd name="connsiteX6" fmla="*/ 2586990 w 3807154"/>
              <a:gd name="connsiteY6" fmla="*/ 1002233 h 1132297"/>
              <a:gd name="connsiteX7" fmla="*/ 3742690 w 3807154"/>
              <a:gd name="connsiteY7" fmla="*/ 1073353 h 1132297"/>
              <a:gd name="connsiteX8" fmla="*/ 3740150 w 3807154"/>
              <a:gd name="connsiteY8" fmla="*/ 57353 h 1132297"/>
              <a:gd name="connsiteX9" fmla="*/ 0 w 3807154"/>
              <a:gd name="connsiteY9" fmla="*/ 63703 h 1132297"/>
              <a:gd name="connsiteX0" fmla="*/ 0 w 3807154"/>
              <a:gd name="connsiteY0" fmla="*/ 6350 h 1074944"/>
              <a:gd name="connsiteX1" fmla="*/ 186690 w 3807154"/>
              <a:gd name="connsiteY1" fmla="*/ 157480 h 1074944"/>
              <a:gd name="connsiteX2" fmla="*/ 593090 w 3807154"/>
              <a:gd name="connsiteY2" fmla="*/ 396240 h 1074944"/>
              <a:gd name="connsiteX3" fmla="*/ 1037590 w 3807154"/>
              <a:gd name="connsiteY3" fmla="*/ 612140 h 1074944"/>
              <a:gd name="connsiteX4" fmla="*/ 1525270 w 3807154"/>
              <a:gd name="connsiteY4" fmla="*/ 784860 h 1074944"/>
              <a:gd name="connsiteX5" fmla="*/ 1921510 w 3807154"/>
              <a:gd name="connsiteY5" fmla="*/ 876300 h 1074944"/>
              <a:gd name="connsiteX6" fmla="*/ 2586990 w 3807154"/>
              <a:gd name="connsiteY6" fmla="*/ 944880 h 1074944"/>
              <a:gd name="connsiteX7" fmla="*/ 3742690 w 3807154"/>
              <a:gd name="connsiteY7" fmla="*/ 1016000 h 1074944"/>
              <a:gd name="connsiteX8" fmla="*/ 3740150 w 3807154"/>
              <a:gd name="connsiteY8" fmla="*/ 0 h 1074944"/>
              <a:gd name="connsiteX9" fmla="*/ 0 w 3807154"/>
              <a:gd name="connsiteY9" fmla="*/ 6350 h 1074944"/>
              <a:gd name="connsiteX0" fmla="*/ 0 w 3807154"/>
              <a:gd name="connsiteY0" fmla="*/ 6350 h 1016000"/>
              <a:gd name="connsiteX1" fmla="*/ 186690 w 3807154"/>
              <a:gd name="connsiteY1" fmla="*/ 157480 h 1016000"/>
              <a:gd name="connsiteX2" fmla="*/ 593090 w 3807154"/>
              <a:gd name="connsiteY2" fmla="*/ 396240 h 1016000"/>
              <a:gd name="connsiteX3" fmla="*/ 1037590 w 3807154"/>
              <a:gd name="connsiteY3" fmla="*/ 612140 h 1016000"/>
              <a:gd name="connsiteX4" fmla="*/ 1525270 w 3807154"/>
              <a:gd name="connsiteY4" fmla="*/ 784860 h 1016000"/>
              <a:gd name="connsiteX5" fmla="*/ 1921510 w 3807154"/>
              <a:gd name="connsiteY5" fmla="*/ 876300 h 1016000"/>
              <a:gd name="connsiteX6" fmla="*/ 2586990 w 3807154"/>
              <a:gd name="connsiteY6" fmla="*/ 944880 h 1016000"/>
              <a:gd name="connsiteX7" fmla="*/ 3742690 w 3807154"/>
              <a:gd name="connsiteY7" fmla="*/ 1016000 h 1016000"/>
              <a:gd name="connsiteX8" fmla="*/ 3740150 w 3807154"/>
              <a:gd name="connsiteY8" fmla="*/ 0 h 1016000"/>
              <a:gd name="connsiteX9" fmla="*/ 0 w 3807154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2690" h="1016000">
                <a:moveTo>
                  <a:pt x="0" y="6350"/>
                </a:moveTo>
                <a:cubicBezTo>
                  <a:pt x="89747" y="85937"/>
                  <a:pt x="110702" y="107738"/>
                  <a:pt x="186690" y="157480"/>
                </a:cubicBezTo>
                <a:cubicBezTo>
                  <a:pt x="262678" y="207222"/>
                  <a:pt x="451273" y="320463"/>
                  <a:pt x="593090" y="396240"/>
                </a:cubicBezTo>
                <a:cubicBezTo>
                  <a:pt x="734907" y="472017"/>
                  <a:pt x="882227" y="547370"/>
                  <a:pt x="1037590" y="612140"/>
                </a:cubicBezTo>
                <a:cubicBezTo>
                  <a:pt x="1192953" y="676910"/>
                  <a:pt x="1377950" y="740833"/>
                  <a:pt x="1525270" y="784860"/>
                </a:cubicBezTo>
                <a:cubicBezTo>
                  <a:pt x="1672590" y="828887"/>
                  <a:pt x="1744557" y="849630"/>
                  <a:pt x="1921510" y="876300"/>
                </a:cubicBezTo>
                <a:cubicBezTo>
                  <a:pt x="2098463" y="902970"/>
                  <a:pt x="2283460" y="921597"/>
                  <a:pt x="2586990" y="944880"/>
                </a:cubicBezTo>
                <a:cubicBezTo>
                  <a:pt x="2890520" y="968163"/>
                  <a:pt x="3260937" y="986790"/>
                  <a:pt x="3742690" y="1016000"/>
                </a:cubicBezTo>
                <a:cubicBezTo>
                  <a:pt x="3742478" y="702310"/>
                  <a:pt x="3737187" y="444500"/>
                  <a:pt x="3740150" y="0"/>
                </a:cubicBezTo>
                <a:lnTo>
                  <a:pt x="0" y="63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9168027-A38C-BAE5-331F-736DCC7F3950}"/>
              </a:ext>
            </a:extLst>
          </p:cNvPr>
          <p:cNvSpPr txBox="1"/>
          <p:nvPr/>
        </p:nvSpPr>
        <p:spPr>
          <a:xfrm>
            <a:off x="9774936" y="1915231"/>
            <a:ext cx="1604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Filamentary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to-arc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region</a:t>
            </a:r>
            <a:endParaRPr lang="fr-FR" sz="2000" dirty="0">
              <a:solidFill>
                <a:schemeClr val="bg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6DDC529-08C1-09A5-C757-70ACBA029068}"/>
              </a:ext>
            </a:extLst>
          </p:cNvPr>
          <p:cNvSpPr txBox="1"/>
          <p:nvPr/>
        </p:nvSpPr>
        <p:spPr>
          <a:xfrm>
            <a:off x="8288412" y="1061476"/>
            <a:ext cx="2819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With</a:t>
            </a:r>
            <a:r>
              <a:rPr lang="fr-FR" dirty="0"/>
              <a:t> bile substitute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A4EB76B-BDCA-5C66-4981-666B7EBE58DE}"/>
              </a:ext>
            </a:extLst>
          </p:cNvPr>
          <p:cNvSpPr/>
          <p:nvPr/>
        </p:nvSpPr>
        <p:spPr>
          <a:xfrm>
            <a:off x="7937182" y="4727626"/>
            <a:ext cx="3769995" cy="7346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C1CA7D0-7562-B181-A3A9-757EEC7B22F6}"/>
              </a:ext>
            </a:extLst>
          </p:cNvPr>
          <p:cNvSpPr txBox="1"/>
          <p:nvPr/>
        </p:nvSpPr>
        <p:spPr>
          <a:xfrm>
            <a:off x="8812756" y="4897901"/>
            <a:ext cx="2172353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gas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breakdown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BE11D8B1-ABAE-BE03-130C-DD2B956BC79E}"/>
              </a:ext>
            </a:extLst>
          </p:cNvPr>
          <p:cNvGrpSpPr/>
          <p:nvPr/>
        </p:nvGrpSpPr>
        <p:grpSpPr>
          <a:xfrm>
            <a:off x="1750642" y="1074979"/>
            <a:ext cx="5066846" cy="5635761"/>
            <a:chOff x="1750642" y="1074979"/>
            <a:chExt cx="5066846" cy="5635761"/>
          </a:xfrm>
        </p:grpSpPr>
        <p:pic>
          <p:nvPicPr>
            <p:cNvPr id="17" name="Picture 24">
              <a:extLst>
                <a:ext uri="{FF2B5EF4-FFF2-40B4-BE49-F238E27FC236}">
                  <a16:creationId xmlns:a16="http://schemas.microsoft.com/office/drawing/2014/main" id="{C665B0EA-0716-DAD9-4DC3-F965C330A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2552" r="16782" b="29846"/>
            <a:stretch>
              <a:fillRect/>
            </a:stretch>
          </p:blipFill>
          <p:spPr>
            <a:xfrm>
              <a:off x="3413032" y="4381739"/>
              <a:ext cx="2504208" cy="232900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55D7AE3-965A-70D8-C9FD-BF1F13827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84894" y="1770371"/>
              <a:ext cx="4155766" cy="2457984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F68F1E8-3C35-A6C2-8ABD-FF9BF1D36895}"/>
                </a:ext>
              </a:extLst>
            </p:cNvPr>
            <p:cNvSpPr txBox="1"/>
            <p:nvPr/>
          </p:nvSpPr>
          <p:spPr>
            <a:xfrm>
              <a:off x="2626770" y="4353893"/>
              <a:ext cx="1572524" cy="3693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800" dirty="0"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CEI 60479-</a:t>
              </a:r>
              <a:r>
                <a:rPr lang="fr-FR" dirty="0">
                  <a:latin typeface="Arial" panose="020B060402020202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2</a:t>
              </a:r>
              <a:endParaRPr lang="fr-FR" dirty="0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D1E4526-F131-7604-958D-D83D26F92C4D}"/>
                </a:ext>
              </a:extLst>
            </p:cNvPr>
            <p:cNvSpPr txBox="1"/>
            <p:nvPr/>
          </p:nvSpPr>
          <p:spPr>
            <a:xfrm>
              <a:off x="2596977" y="1749804"/>
              <a:ext cx="1489786" cy="3693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800" dirty="0"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CEI 60479-1</a:t>
              </a:r>
              <a:endParaRPr lang="fr-FR" dirty="0"/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1359623E-AE79-8EDE-C293-AD639C6EFA19}"/>
                </a:ext>
              </a:extLst>
            </p:cNvPr>
            <p:cNvSpPr txBox="1"/>
            <p:nvPr/>
          </p:nvSpPr>
          <p:spPr>
            <a:xfrm>
              <a:off x="1750642" y="1074979"/>
              <a:ext cx="50668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/>
                <a:t>Technical</a:t>
              </a:r>
              <a:r>
                <a:rPr lang="fr-FR" dirty="0"/>
                <a:t> </a:t>
              </a:r>
              <a:r>
                <a:rPr lang="fr-FR" dirty="0" err="1"/>
                <a:t>specifications</a:t>
              </a:r>
              <a:endParaRPr lang="fr-FR" dirty="0"/>
            </a:p>
            <a:p>
              <a:pPr algn="ctr"/>
              <a:r>
                <a:rPr lang="fr-FR" dirty="0"/>
                <a:t>(IEC, International </a:t>
              </a:r>
              <a:r>
                <a:rPr lang="fr-FR" dirty="0" err="1"/>
                <a:t>Electrotechnical</a:t>
              </a:r>
              <a:r>
                <a:rPr lang="fr-FR" dirty="0"/>
                <a:t> Commission)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363C37F3-D956-BF8F-D460-354313AD1B28}"/>
              </a:ext>
            </a:extLst>
          </p:cNvPr>
          <p:cNvGrpSpPr/>
          <p:nvPr/>
        </p:nvGrpSpPr>
        <p:grpSpPr>
          <a:xfrm>
            <a:off x="2625090" y="1108180"/>
            <a:ext cx="4349115" cy="2477503"/>
            <a:chOff x="2625090" y="1108180"/>
            <a:chExt cx="4349115" cy="2477503"/>
          </a:xfrm>
        </p:grpSpPr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60CFAD8E-5239-9DF1-DB5A-55676AA37EB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9814" t="6197" r="10349" b="11647"/>
            <a:stretch>
              <a:fillRect/>
            </a:stretch>
          </p:blipFill>
          <p:spPr>
            <a:xfrm>
              <a:off x="2625090" y="1108180"/>
              <a:ext cx="3621401" cy="1478809"/>
            </a:xfrm>
            <a:prstGeom prst="rect">
              <a:avLst/>
            </a:prstGeom>
          </p:spPr>
        </p:pic>
        <p:pic>
          <p:nvPicPr>
            <p:cNvPr id="49" name="Picture 24">
              <a:extLst>
                <a:ext uri="{FF2B5EF4-FFF2-40B4-BE49-F238E27FC236}">
                  <a16:creationId xmlns:a16="http://schemas.microsoft.com/office/drawing/2014/main" id="{2398C52C-BDAF-143D-5BC3-C6785806775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1490" t="4274" r="19303" b="37105"/>
            <a:stretch>
              <a:fillRect/>
            </a:stretch>
          </p:blipFill>
          <p:spPr>
            <a:xfrm>
              <a:off x="4802505" y="2586990"/>
              <a:ext cx="2171700" cy="9986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378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152F3-F55B-6F92-3E23-5DA3A3086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e 56">
            <a:extLst>
              <a:ext uri="{FF2B5EF4-FFF2-40B4-BE49-F238E27FC236}">
                <a16:creationId xmlns:a16="http://schemas.microsoft.com/office/drawing/2014/main" id="{1AC5A1B4-1A1B-C681-7C62-343E90576B70}"/>
              </a:ext>
            </a:extLst>
          </p:cNvPr>
          <p:cNvGrpSpPr/>
          <p:nvPr/>
        </p:nvGrpSpPr>
        <p:grpSpPr>
          <a:xfrm>
            <a:off x="2616200" y="2578100"/>
            <a:ext cx="4360333" cy="3475567"/>
            <a:chOff x="2616200" y="2578100"/>
            <a:chExt cx="4360333" cy="3475567"/>
          </a:xfrm>
        </p:grpSpPr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792AC14B-A4C4-3DCF-9524-3225F1275CD1}"/>
                </a:ext>
              </a:extLst>
            </p:cNvPr>
            <p:cNvSpPr/>
            <p:nvPr/>
          </p:nvSpPr>
          <p:spPr>
            <a:xfrm>
              <a:off x="2616200" y="2578100"/>
              <a:ext cx="4360333" cy="3475567"/>
            </a:xfrm>
            <a:custGeom>
              <a:avLst/>
              <a:gdLst>
                <a:gd name="csX0" fmla="*/ 0 w 4360333"/>
                <a:gd name="csY0" fmla="*/ 0 h 3475567"/>
                <a:gd name="csX1" fmla="*/ 4233 w 4360333"/>
                <a:gd name="csY1" fmla="*/ 3475567 h 3475567"/>
                <a:gd name="csX2" fmla="*/ 4360333 w 4360333"/>
                <a:gd name="csY2" fmla="*/ 3471333 h 3475567"/>
                <a:gd name="csX3" fmla="*/ 4347633 w 4360333"/>
                <a:gd name="csY3" fmla="*/ 1003300 h 3475567"/>
                <a:gd name="csX4" fmla="*/ 2421467 w 4360333"/>
                <a:gd name="csY4" fmla="*/ 1007533 h 3475567"/>
                <a:gd name="csX5" fmla="*/ 2417233 w 4360333"/>
                <a:gd name="csY5" fmla="*/ 4233 h 3475567"/>
                <a:gd name="csX6" fmla="*/ 0 w 4360333"/>
                <a:gd name="csY6" fmla="*/ 0 h 3475567"/>
                <a:gd name="csX0" fmla="*/ 0 w 4360333"/>
                <a:gd name="csY0" fmla="*/ 0 h 3475567"/>
                <a:gd name="csX1" fmla="*/ 4233 w 4360333"/>
                <a:gd name="csY1" fmla="*/ 3475567 h 3475567"/>
                <a:gd name="csX2" fmla="*/ 4360333 w 4360333"/>
                <a:gd name="csY2" fmla="*/ 3471333 h 3475567"/>
                <a:gd name="csX3" fmla="*/ 4347633 w 4360333"/>
                <a:gd name="csY3" fmla="*/ 1003300 h 3475567"/>
                <a:gd name="csX4" fmla="*/ 2122382 w 4360333"/>
                <a:gd name="csY4" fmla="*/ 1083733 h 3475567"/>
                <a:gd name="csX5" fmla="*/ 2417233 w 4360333"/>
                <a:gd name="csY5" fmla="*/ 4233 h 3475567"/>
                <a:gd name="csX6" fmla="*/ 0 w 4360333"/>
                <a:gd name="csY6" fmla="*/ 0 h 3475567"/>
                <a:gd name="csX0" fmla="*/ 0 w 4360333"/>
                <a:gd name="csY0" fmla="*/ 0 h 3475567"/>
                <a:gd name="csX1" fmla="*/ 4233 w 4360333"/>
                <a:gd name="csY1" fmla="*/ 3475567 h 3475567"/>
                <a:gd name="csX2" fmla="*/ 4360333 w 4360333"/>
                <a:gd name="csY2" fmla="*/ 3471333 h 3475567"/>
                <a:gd name="csX3" fmla="*/ 4347633 w 4360333"/>
                <a:gd name="csY3" fmla="*/ 1003300 h 3475567"/>
                <a:gd name="csX4" fmla="*/ 2183342 w 4360333"/>
                <a:gd name="csY4" fmla="*/ 1011343 h 3475567"/>
                <a:gd name="csX5" fmla="*/ 2417233 w 4360333"/>
                <a:gd name="csY5" fmla="*/ 4233 h 3475567"/>
                <a:gd name="csX6" fmla="*/ 0 w 4360333"/>
                <a:gd name="csY6" fmla="*/ 0 h 3475567"/>
                <a:gd name="csX0" fmla="*/ 0 w 4360333"/>
                <a:gd name="csY0" fmla="*/ 0 h 3475567"/>
                <a:gd name="csX1" fmla="*/ 4233 w 4360333"/>
                <a:gd name="csY1" fmla="*/ 3475567 h 3475567"/>
                <a:gd name="csX2" fmla="*/ 4360333 w 4360333"/>
                <a:gd name="csY2" fmla="*/ 3471333 h 3475567"/>
                <a:gd name="csX3" fmla="*/ 4347633 w 4360333"/>
                <a:gd name="csY3" fmla="*/ 1003300 h 3475567"/>
                <a:gd name="csX4" fmla="*/ 2183342 w 4360333"/>
                <a:gd name="csY4" fmla="*/ 1011343 h 3475567"/>
                <a:gd name="csX5" fmla="*/ 2184823 w 4360333"/>
                <a:gd name="csY5" fmla="*/ 9948 h 3475567"/>
                <a:gd name="csX6" fmla="*/ 0 w 4360333"/>
                <a:gd name="csY6" fmla="*/ 0 h 3475567"/>
                <a:gd name="csX0" fmla="*/ 0 w 4360333"/>
                <a:gd name="csY0" fmla="*/ 0 h 3475567"/>
                <a:gd name="csX1" fmla="*/ 4233 w 4360333"/>
                <a:gd name="csY1" fmla="*/ 3475567 h 3475567"/>
                <a:gd name="csX2" fmla="*/ 4360333 w 4360333"/>
                <a:gd name="csY2" fmla="*/ 3471333 h 3475567"/>
                <a:gd name="csX3" fmla="*/ 4347633 w 4360333"/>
                <a:gd name="csY3" fmla="*/ 1003300 h 3475567"/>
                <a:gd name="csX4" fmla="*/ 2183342 w 4360333"/>
                <a:gd name="csY4" fmla="*/ 1011343 h 3475567"/>
                <a:gd name="csX5" fmla="*/ 2405803 w 4360333"/>
                <a:gd name="csY5" fmla="*/ 8043 h 3475567"/>
                <a:gd name="csX6" fmla="*/ 0 w 4360333"/>
                <a:gd name="csY6" fmla="*/ 0 h 3475567"/>
                <a:gd name="csX0" fmla="*/ 0 w 4360333"/>
                <a:gd name="csY0" fmla="*/ 0 h 3475567"/>
                <a:gd name="csX1" fmla="*/ 4233 w 4360333"/>
                <a:gd name="csY1" fmla="*/ 3475567 h 3475567"/>
                <a:gd name="csX2" fmla="*/ 4360333 w 4360333"/>
                <a:gd name="csY2" fmla="*/ 3471333 h 3475567"/>
                <a:gd name="csX3" fmla="*/ 4347633 w 4360333"/>
                <a:gd name="csY3" fmla="*/ 1003300 h 3475567"/>
                <a:gd name="csX4" fmla="*/ 2408132 w 4360333"/>
                <a:gd name="csY4" fmla="*/ 1011343 h 3475567"/>
                <a:gd name="csX5" fmla="*/ 2405803 w 4360333"/>
                <a:gd name="csY5" fmla="*/ 8043 h 3475567"/>
                <a:gd name="csX6" fmla="*/ 0 w 4360333"/>
                <a:gd name="csY6" fmla="*/ 0 h 34755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360333" h="3475567">
                  <a:moveTo>
                    <a:pt x="0" y="0"/>
                  </a:moveTo>
                  <a:lnTo>
                    <a:pt x="4233" y="3475567"/>
                  </a:lnTo>
                  <a:lnTo>
                    <a:pt x="4360333" y="3471333"/>
                  </a:lnTo>
                  <a:cubicBezTo>
                    <a:pt x="4356100" y="2648655"/>
                    <a:pt x="4351866" y="1825978"/>
                    <a:pt x="4347633" y="1003300"/>
                  </a:cubicBezTo>
                  <a:lnTo>
                    <a:pt x="2408132" y="1011343"/>
                  </a:lnTo>
                  <a:cubicBezTo>
                    <a:pt x="2406721" y="676910"/>
                    <a:pt x="2407214" y="342476"/>
                    <a:pt x="2405803" y="8043"/>
                  </a:cubicBezTo>
                  <a:lnTo>
                    <a:pt x="0" y="0"/>
                  </a:lnTo>
                  <a:close/>
                </a:path>
              </a:pathLst>
            </a:custGeom>
            <a:pattFill prst="wdUp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06ED7CC6-81D0-E3A5-E5BB-1137F5740A38}"/>
                </a:ext>
              </a:extLst>
            </p:cNvPr>
            <p:cNvSpPr/>
            <p:nvPr/>
          </p:nvSpPr>
          <p:spPr>
            <a:xfrm>
              <a:off x="2621280" y="2583180"/>
              <a:ext cx="4354830" cy="1003935"/>
            </a:xfrm>
            <a:custGeom>
              <a:avLst/>
              <a:gdLst>
                <a:gd name="csX0" fmla="*/ 0 w 4354830"/>
                <a:gd name="csY0" fmla="*/ 0 h 1002030"/>
                <a:gd name="csX1" fmla="*/ 2415540 w 4354830"/>
                <a:gd name="csY1" fmla="*/ 3810 h 1002030"/>
                <a:gd name="csX2" fmla="*/ 2426970 w 4354830"/>
                <a:gd name="csY2" fmla="*/ 1002030 h 1002030"/>
                <a:gd name="csX3" fmla="*/ 4354830 w 4354830"/>
                <a:gd name="csY3" fmla="*/ 1002030 h 1002030"/>
                <a:gd name="csX0" fmla="*/ 0 w 4354830"/>
                <a:gd name="csY0" fmla="*/ 0 h 1003935"/>
                <a:gd name="csX1" fmla="*/ 2415540 w 4354830"/>
                <a:gd name="csY1" fmla="*/ 3810 h 1003935"/>
                <a:gd name="csX2" fmla="*/ 2175510 w 4354830"/>
                <a:gd name="csY2" fmla="*/ 1003935 h 1003935"/>
                <a:gd name="csX3" fmla="*/ 4354830 w 4354830"/>
                <a:gd name="csY3" fmla="*/ 1002030 h 1003935"/>
                <a:gd name="csX0" fmla="*/ 0 w 4354830"/>
                <a:gd name="csY0" fmla="*/ 0 h 1003935"/>
                <a:gd name="csX1" fmla="*/ 2183130 w 4354830"/>
                <a:gd name="csY1" fmla="*/ 7620 h 1003935"/>
                <a:gd name="csX2" fmla="*/ 2175510 w 4354830"/>
                <a:gd name="csY2" fmla="*/ 1003935 h 1003935"/>
                <a:gd name="csX3" fmla="*/ 4354830 w 4354830"/>
                <a:gd name="csY3" fmla="*/ 1002030 h 1003935"/>
                <a:gd name="csX0" fmla="*/ 0 w 4354830"/>
                <a:gd name="csY0" fmla="*/ 0 h 1003935"/>
                <a:gd name="csX1" fmla="*/ 2183130 w 4354830"/>
                <a:gd name="csY1" fmla="*/ 7620 h 1003935"/>
                <a:gd name="csX2" fmla="*/ 2409825 w 4354830"/>
                <a:gd name="csY2" fmla="*/ 1003935 h 1003935"/>
                <a:gd name="csX3" fmla="*/ 4354830 w 4354830"/>
                <a:gd name="csY3" fmla="*/ 1002030 h 1003935"/>
                <a:gd name="csX0" fmla="*/ 0 w 4354830"/>
                <a:gd name="csY0" fmla="*/ 0 h 1003935"/>
                <a:gd name="csX1" fmla="*/ 2404110 w 4354830"/>
                <a:gd name="csY1" fmla="*/ 7620 h 1003935"/>
                <a:gd name="csX2" fmla="*/ 2409825 w 4354830"/>
                <a:gd name="csY2" fmla="*/ 1003935 h 1003935"/>
                <a:gd name="csX3" fmla="*/ 4354830 w 4354830"/>
                <a:gd name="csY3" fmla="*/ 1002030 h 10039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54830" h="1003935">
                  <a:moveTo>
                    <a:pt x="0" y="0"/>
                  </a:moveTo>
                  <a:lnTo>
                    <a:pt x="2404110" y="7620"/>
                  </a:lnTo>
                  <a:lnTo>
                    <a:pt x="2409825" y="1003935"/>
                  </a:lnTo>
                  <a:lnTo>
                    <a:pt x="4354830" y="1002030"/>
                  </a:lnTo>
                </a:path>
              </a:pathLst>
            </a:cu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1" name="Image 50">
            <a:extLst>
              <a:ext uri="{FF2B5EF4-FFF2-40B4-BE49-F238E27FC236}">
                <a16:creationId xmlns:a16="http://schemas.microsoft.com/office/drawing/2014/main" id="{693FCEC4-3406-AB92-0EED-A77933B1ADE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56" b="6294"/>
          <a:stretch>
            <a:fillRect/>
          </a:stretch>
        </p:blipFill>
        <p:spPr>
          <a:xfrm>
            <a:off x="2101238" y="949068"/>
            <a:ext cx="5064907" cy="54804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0CBE999-3D77-2121-B4A9-FE36B3E585FE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867F6FFB-4741-51D1-887B-158A70FEF36B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2DF7EE9-ECC1-A88C-F110-684F38280B53}"/>
              </a:ext>
            </a:extLst>
          </p:cNvPr>
          <p:cNvGrpSpPr/>
          <p:nvPr/>
        </p:nvGrpSpPr>
        <p:grpSpPr>
          <a:xfrm>
            <a:off x="2011209" y="-62222"/>
            <a:ext cx="7095088" cy="968315"/>
            <a:chOff x="2011209" y="-62222"/>
            <a:chExt cx="7095088" cy="96831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0A722FC-5CB9-F041-42FC-B5EDC62E7C77}"/>
                </a:ext>
              </a:extLst>
            </p:cNvPr>
            <p:cNvSpPr txBox="1"/>
            <p:nvPr/>
          </p:nvSpPr>
          <p:spPr>
            <a:xfrm>
              <a:off x="2011209" y="-62222"/>
              <a:ext cx="39631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Artificial</a:t>
              </a:r>
              <a:r>
                <a:rPr lang="fr-FR" sz="3200" b="1" dirty="0"/>
                <a:t> </a:t>
              </a:r>
              <a:r>
                <a:rPr lang="fr-FR" sz="3200" b="1" dirty="0" err="1"/>
                <a:t>biliary</a:t>
              </a:r>
              <a:r>
                <a:rPr lang="fr-FR" sz="3200" b="1" dirty="0"/>
                <a:t> model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821F119-1915-9F6D-49C0-D11784C3F6D0}"/>
                </a:ext>
              </a:extLst>
            </p:cNvPr>
            <p:cNvSpPr txBox="1"/>
            <p:nvPr/>
          </p:nvSpPr>
          <p:spPr>
            <a:xfrm>
              <a:off x="2050198" y="382873"/>
              <a:ext cx="70560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Defining</a:t>
              </a:r>
              <a:r>
                <a:rPr lang="fr-FR" sz="2800" dirty="0"/>
                <a:t> a </a:t>
              </a:r>
              <a:r>
                <a:rPr lang="fr-FR" sz="2800" dirty="0" err="1"/>
                <a:t>safe</a:t>
              </a:r>
              <a:r>
                <a:rPr lang="fr-FR" sz="2800" dirty="0"/>
                <a:t> </a:t>
              </a:r>
              <a:r>
                <a:rPr lang="fr-FR" sz="2800" dirty="0" err="1"/>
                <a:t>operational</a:t>
              </a:r>
              <a:r>
                <a:rPr lang="fr-FR" sz="2800" dirty="0"/>
                <a:t> </a:t>
              </a:r>
              <a:r>
                <a:rPr lang="fr-FR" sz="2800" dirty="0" err="1"/>
                <a:t>window</a:t>
              </a:r>
              <a:r>
                <a:rPr lang="fr-FR" sz="2800" dirty="0"/>
                <a:t> / </a:t>
              </a:r>
              <a:r>
                <a:rPr lang="fr-FR" sz="2800" dirty="0" err="1"/>
                <a:t>Electricity</a:t>
              </a:r>
              <a:endParaRPr lang="fr-FR" sz="2800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6367910-B469-5C0C-ED1C-36FD12B2D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61" name="Ellipse 60">
            <a:extLst>
              <a:ext uri="{FF2B5EF4-FFF2-40B4-BE49-F238E27FC236}">
                <a16:creationId xmlns:a16="http://schemas.microsoft.com/office/drawing/2014/main" id="{4DA26B8E-C24E-11F2-53F6-AF6276B690D9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21658643-D681-9F09-3A81-AF875C15551F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E7E35722-262C-8A60-57E7-A4351894732B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56E87F74-B03D-7D6F-A4DD-8BF57FB83D47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3CE2E70E-6A92-8269-872D-69B64AE512FB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A1523ACD-ECF1-AD48-0ED2-4E598DBC9BD9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CDEBDD1C-65F7-D4BF-0649-EEED2A71B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68" name="Image 67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C2A84DA0-B72A-30E0-EC59-A0C66DA1055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5DCE0529-1D85-67AD-1094-901E423C959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6C87A506-2B3B-4BE6-963A-2D2C9B6D19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35D25EED-3614-E46E-746B-62B0E3C70B0E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9C2551F5-962D-49E3-6538-2AD2E3535D3B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6ADED5B0-9A78-609F-073F-CDCF75757802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92F066AE-FC17-7799-4CC9-170650FAE8AD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4DE8CD33-D5FB-D6C9-8842-6FAEB4BCB82A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CCBEE79F-A06C-2A3D-B700-5E9A726473FF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C9EAB82E-1FC7-2CD8-CFC8-64BFC9F56217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8F3A7BBC-7FA4-1E50-20E5-0492FD49E7DC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C5A5ECA3-3DD4-D589-1C5B-8595A54D6E9F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25E2B221-CF87-415B-5F9B-6B46D26FFAAD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ECBE1BA2-CB91-DE60-9E0D-C36F4B0FA365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C270470D-C38E-26F2-A82E-9AEF7D507BB0}"/>
              </a:ext>
            </a:extLst>
          </p:cNvPr>
          <p:cNvSpPr/>
          <p:nvPr/>
        </p:nvSpPr>
        <p:spPr>
          <a:xfrm>
            <a:off x="174907" y="327098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A314172-09F7-1A04-1D5A-1D57E00036E9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08/22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BAFD87-5F2C-E551-CC1B-3C335619C68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9088" y="1729694"/>
            <a:ext cx="4694767" cy="4456856"/>
          </a:xfrm>
          <a:prstGeom prst="rect">
            <a:avLst/>
          </a:prstGeom>
        </p:spPr>
      </p:pic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70296D55-5F4C-AA03-1679-090525F40993}"/>
              </a:ext>
            </a:extLst>
          </p:cNvPr>
          <p:cNvSpPr/>
          <p:nvPr/>
        </p:nvSpPr>
        <p:spPr>
          <a:xfrm>
            <a:off x="7956550" y="1823721"/>
            <a:ext cx="3742690" cy="1016000"/>
          </a:xfrm>
          <a:custGeom>
            <a:avLst/>
            <a:gdLst>
              <a:gd name="connsiteX0" fmla="*/ 240248 w 4302603"/>
              <a:gd name="connsiteY0" fmla="*/ 94077 h 1151241"/>
              <a:gd name="connsiteX1" fmla="*/ 423128 w 4302603"/>
              <a:gd name="connsiteY1" fmla="*/ 233777 h 1151241"/>
              <a:gd name="connsiteX2" fmla="*/ 829528 w 4302603"/>
              <a:gd name="connsiteY2" fmla="*/ 472537 h 1151241"/>
              <a:gd name="connsiteX3" fmla="*/ 1274028 w 4302603"/>
              <a:gd name="connsiteY3" fmla="*/ 688437 h 1151241"/>
              <a:gd name="connsiteX4" fmla="*/ 1761708 w 4302603"/>
              <a:gd name="connsiteY4" fmla="*/ 861157 h 1151241"/>
              <a:gd name="connsiteX5" fmla="*/ 2157948 w 4302603"/>
              <a:gd name="connsiteY5" fmla="*/ 952597 h 1151241"/>
              <a:gd name="connsiteX6" fmla="*/ 2823428 w 4302603"/>
              <a:gd name="connsiteY6" fmla="*/ 1021177 h 1151241"/>
              <a:gd name="connsiteX7" fmla="*/ 3979128 w 4302603"/>
              <a:gd name="connsiteY7" fmla="*/ 1092297 h 1151241"/>
              <a:gd name="connsiteX8" fmla="*/ 3976588 w 4302603"/>
              <a:gd name="connsiteY8" fmla="*/ 76297 h 1151241"/>
              <a:gd name="connsiteX9" fmla="*/ 240248 w 4302603"/>
              <a:gd name="connsiteY9" fmla="*/ 94077 h 1151241"/>
              <a:gd name="connsiteX0" fmla="*/ 240248 w 4302603"/>
              <a:gd name="connsiteY0" fmla="*/ 94077 h 1151241"/>
              <a:gd name="connsiteX1" fmla="*/ 423128 w 4302603"/>
              <a:gd name="connsiteY1" fmla="*/ 233777 h 1151241"/>
              <a:gd name="connsiteX2" fmla="*/ 829528 w 4302603"/>
              <a:gd name="connsiteY2" fmla="*/ 472537 h 1151241"/>
              <a:gd name="connsiteX3" fmla="*/ 1274028 w 4302603"/>
              <a:gd name="connsiteY3" fmla="*/ 688437 h 1151241"/>
              <a:gd name="connsiteX4" fmla="*/ 1761708 w 4302603"/>
              <a:gd name="connsiteY4" fmla="*/ 861157 h 1151241"/>
              <a:gd name="connsiteX5" fmla="*/ 2157948 w 4302603"/>
              <a:gd name="connsiteY5" fmla="*/ 952597 h 1151241"/>
              <a:gd name="connsiteX6" fmla="*/ 2823428 w 4302603"/>
              <a:gd name="connsiteY6" fmla="*/ 1021177 h 1151241"/>
              <a:gd name="connsiteX7" fmla="*/ 3979128 w 4302603"/>
              <a:gd name="connsiteY7" fmla="*/ 1092297 h 1151241"/>
              <a:gd name="connsiteX8" fmla="*/ 3976588 w 4302603"/>
              <a:gd name="connsiteY8" fmla="*/ 76297 h 1151241"/>
              <a:gd name="connsiteX9" fmla="*/ 240248 w 4302603"/>
              <a:gd name="connsiteY9" fmla="*/ 94077 h 1151241"/>
              <a:gd name="connsiteX0" fmla="*/ 0 w 4062355"/>
              <a:gd name="connsiteY0" fmla="*/ 94077 h 1151241"/>
              <a:gd name="connsiteX1" fmla="*/ 182880 w 4062355"/>
              <a:gd name="connsiteY1" fmla="*/ 233777 h 1151241"/>
              <a:gd name="connsiteX2" fmla="*/ 589280 w 4062355"/>
              <a:gd name="connsiteY2" fmla="*/ 472537 h 1151241"/>
              <a:gd name="connsiteX3" fmla="*/ 1033780 w 4062355"/>
              <a:gd name="connsiteY3" fmla="*/ 688437 h 1151241"/>
              <a:gd name="connsiteX4" fmla="*/ 1521460 w 4062355"/>
              <a:gd name="connsiteY4" fmla="*/ 861157 h 1151241"/>
              <a:gd name="connsiteX5" fmla="*/ 1917700 w 4062355"/>
              <a:gd name="connsiteY5" fmla="*/ 952597 h 1151241"/>
              <a:gd name="connsiteX6" fmla="*/ 2583180 w 4062355"/>
              <a:gd name="connsiteY6" fmla="*/ 1021177 h 1151241"/>
              <a:gd name="connsiteX7" fmla="*/ 3738880 w 4062355"/>
              <a:gd name="connsiteY7" fmla="*/ 1092297 h 1151241"/>
              <a:gd name="connsiteX8" fmla="*/ 3736340 w 4062355"/>
              <a:gd name="connsiteY8" fmla="*/ 76297 h 1151241"/>
              <a:gd name="connsiteX9" fmla="*/ 0 w 4062355"/>
              <a:gd name="connsiteY9" fmla="*/ 94077 h 1151241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63703 h 1132297"/>
              <a:gd name="connsiteX1" fmla="*/ 186690 w 4066073"/>
              <a:gd name="connsiteY1" fmla="*/ 214833 h 1132297"/>
              <a:gd name="connsiteX2" fmla="*/ 593090 w 4066073"/>
              <a:gd name="connsiteY2" fmla="*/ 453593 h 1132297"/>
              <a:gd name="connsiteX3" fmla="*/ 1037590 w 4066073"/>
              <a:gd name="connsiteY3" fmla="*/ 669493 h 1132297"/>
              <a:gd name="connsiteX4" fmla="*/ 1525270 w 4066073"/>
              <a:gd name="connsiteY4" fmla="*/ 842213 h 1132297"/>
              <a:gd name="connsiteX5" fmla="*/ 1921510 w 4066073"/>
              <a:gd name="connsiteY5" fmla="*/ 933653 h 1132297"/>
              <a:gd name="connsiteX6" fmla="*/ 2586990 w 4066073"/>
              <a:gd name="connsiteY6" fmla="*/ 1002233 h 1132297"/>
              <a:gd name="connsiteX7" fmla="*/ 3742690 w 4066073"/>
              <a:gd name="connsiteY7" fmla="*/ 1073353 h 1132297"/>
              <a:gd name="connsiteX8" fmla="*/ 3740150 w 4066073"/>
              <a:gd name="connsiteY8" fmla="*/ 57353 h 1132297"/>
              <a:gd name="connsiteX9" fmla="*/ 0 w 4066073"/>
              <a:gd name="connsiteY9" fmla="*/ 63703 h 1132297"/>
              <a:gd name="connsiteX0" fmla="*/ 0 w 4066073"/>
              <a:gd name="connsiteY0" fmla="*/ 63703 h 1132297"/>
              <a:gd name="connsiteX1" fmla="*/ 186690 w 4066073"/>
              <a:gd name="connsiteY1" fmla="*/ 214833 h 1132297"/>
              <a:gd name="connsiteX2" fmla="*/ 593090 w 4066073"/>
              <a:gd name="connsiteY2" fmla="*/ 453593 h 1132297"/>
              <a:gd name="connsiteX3" fmla="*/ 1037590 w 4066073"/>
              <a:gd name="connsiteY3" fmla="*/ 669493 h 1132297"/>
              <a:gd name="connsiteX4" fmla="*/ 1525270 w 4066073"/>
              <a:gd name="connsiteY4" fmla="*/ 842213 h 1132297"/>
              <a:gd name="connsiteX5" fmla="*/ 1921510 w 4066073"/>
              <a:gd name="connsiteY5" fmla="*/ 933653 h 1132297"/>
              <a:gd name="connsiteX6" fmla="*/ 2586990 w 4066073"/>
              <a:gd name="connsiteY6" fmla="*/ 1002233 h 1132297"/>
              <a:gd name="connsiteX7" fmla="*/ 3742690 w 4066073"/>
              <a:gd name="connsiteY7" fmla="*/ 1073353 h 1132297"/>
              <a:gd name="connsiteX8" fmla="*/ 3740150 w 4066073"/>
              <a:gd name="connsiteY8" fmla="*/ 57353 h 1132297"/>
              <a:gd name="connsiteX9" fmla="*/ 0 w 4066073"/>
              <a:gd name="connsiteY9" fmla="*/ 63703 h 1132297"/>
              <a:gd name="connsiteX0" fmla="*/ 0 w 3807154"/>
              <a:gd name="connsiteY0" fmla="*/ 63703 h 1132297"/>
              <a:gd name="connsiteX1" fmla="*/ 186690 w 3807154"/>
              <a:gd name="connsiteY1" fmla="*/ 214833 h 1132297"/>
              <a:gd name="connsiteX2" fmla="*/ 593090 w 3807154"/>
              <a:gd name="connsiteY2" fmla="*/ 453593 h 1132297"/>
              <a:gd name="connsiteX3" fmla="*/ 1037590 w 3807154"/>
              <a:gd name="connsiteY3" fmla="*/ 669493 h 1132297"/>
              <a:gd name="connsiteX4" fmla="*/ 1525270 w 3807154"/>
              <a:gd name="connsiteY4" fmla="*/ 842213 h 1132297"/>
              <a:gd name="connsiteX5" fmla="*/ 1921510 w 3807154"/>
              <a:gd name="connsiteY5" fmla="*/ 933653 h 1132297"/>
              <a:gd name="connsiteX6" fmla="*/ 2586990 w 3807154"/>
              <a:gd name="connsiteY6" fmla="*/ 1002233 h 1132297"/>
              <a:gd name="connsiteX7" fmla="*/ 3742690 w 3807154"/>
              <a:gd name="connsiteY7" fmla="*/ 1073353 h 1132297"/>
              <a:gd name="connsiteX8" fmla="*/ 3740150 w 3807154"/>
              <a:gd name="connsiteY8" fmla="*/ 57353 h 1132297"/>
              <a:gd name="connsiteX9" fmla="*/ 0 w 3807154"/>
              <a:gd name="connsiteY9" fmla="*/ 63703 h 1132297"/>
              <a:gd name="connsiteX0" fmla="*/ 0 w 3807154"/>
              <a:gd name="connsiteY0" fmla="*/ 6350 h 1074944"/>
              <a:gd name="connsiteX1" fmla="*/ 186690 w 3807154"/>
              <a:gd name="connsiteY1" fmla="*/ 157480 h 1074944"/>
              <a:gd name="connsiteX2" fmla="*/ 593090 w 3807154"/>
              <a:gd name="connsiteY2" fmla="*/ 396240 h 1074944"/>
              <a:gd name="connsiteX3" fmla="*/ 1037590 w 3807154"/>
              <a:gd name="connsiteY3" fmla="*/ 612140 h 1074944"/>
              <a:gd name="connsiteX4" fmla="*/ 1525270 w 3807154"/>
              <a:gd name="connsiteY4" fmla="*/ 784860 h 1074944"/>
              <a:gd name="connsiteX5" fmla="*/ 1921510 w 3807154"/>
              <a:gd name="connsiteY5" fmla="*/ 876300 h 1074944"/>
              <a:gd name="connsiteX6" fmla="*/ 2586990 w 3807154"/>
              <a:gd name="connsiteY6" fmla="*/ 944880 h 1074944"/>
              <a:gd name="connsiteX7" fmla="*/ 3742690 w 3807154"/>
              <a:gd name="connsiteY7" fmla="*/ 1016000 h 1074944"/>
              <a:gd name="connsiteX8" fmla="*/ 3740150 w 3807154"/>
              <a:gd name="connsiteY8" fmla="*/ 0 h 1074944"/>
              <a:gd name="connsiteX9" fmla="*/ 0 w 3807154"/>
              <a:gd name="connsiteY9" fmla="*/ 6350 h 1074944"/>
              <a:gd name="connsiteX0" fmla="*/ 0 w 3807154"/>
              <a:gd name="connsiteY0" fmla="*/ 6350 h 1016000"/>
              <a:gd name="connsiteX1" fmla="*/ 186690 w 3807154"/>
              <a:gd name="connsiteY1" fmla="*/ 157480 h 1016000"/>
              <a:gd name="connsiteX2" fmla="*/ 593090 w 3807154"/>
              <a:gd name="connsiteY2" fmla="*/ 396240 h 1016000"/>
              <a:gd name="connsiteX3" fmla="*/ 1037590 w 3807154"/>
              <a:gd name="connsiteY3" fmla="*/ 612140 h 1016000"/>
              <a:gd name="connsiteX4" fmla="*/ 1525270 w 3807154"/>
              <a:gd name="connsiteY4" fmla="*/ 784860 h 1016000"/>
              <a:gd name="connsiteX5" fmla="*/ 1921510 w 3807154"/>
              <a:gd name="connsiteY5" fmla="*/ 876300 h 1016000"/>
              <a:gd name="connsiteX6" fmla="*/ 2586990 w 3807154"/>
              <a:gd name="connsiteY6" fmla="*/ 944880 h 1016000"/>
              <a:gd name="connsiteX7" fmla="*/ 3742690 w 3807154"/>
              <a:gd name="connsiteY7" fmla="*/ 1016000 h 1016000"/>
              <a:gd name="connsiteX8" fmla="*/ 3740150 w 3807154"/>
              <a:gd name="connsiteY8" fmla="*/ 0 h 1016000"/>
              <a:gd name="connsiteX9" fmla="*/ 0 w 3807154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2690" h="1016000">
                <a:moveTo>
                  <a:pt x="0" y="6350"/>
                </a:moveTo>
                <a:cubicBezTo>
                  <a:pt x="89747" y="85937"/>
                  <a:pt x="110702" y="107738"/>
                  <a:pt x="186690" y="157480"/>
                </a:cubicBezTo>
                <a:cubicBezTo>
                  <a:pt x="262678" y="207222"/>
                  <a:pt x="451273" y="320463"/>
                  <a:pt x="593090" y="396240"/>
                </a:cubicBezTo>
                <a:cubicBezTo>
                  <a:pt x="734907" y="472017"/>
                  <a:pt x="882227" y="547370"/>
                  <a:pt x="1037590" y="612140"/>
                </a:cubicBezTo>
                <a:cubicBezTo>
                  <a:pt x="1192953" y="676910"/>
                  <a:pt x="1377950" y="740833"/>
                  <a:pt x="1525270" y="784860"/>
                </a:cubicBezTo>
                <a:cubicBezTo>
                  <a:pt x="1672590" y="828887"/>
                  <a:pt x="1744557" y="849630"/>
                  <a:pt x="1921510" y="876300"/>
                </a:cubicBezTo>
                <a:cubicBezTo>
                  <a:pt x="2098463" y="902970"/>
                  <a:pt x="2283460" y="921597"/>
                  <a:pt x="2586990" y="944880"/>
                </a:cubicBezTo>
                <a:cubicBezTo>
                  <a:pt x="2890520" y="968163"/>
                  <a:pt x="3260937" y="986790"/>
                  <a:pt x="3742690" y="1016000"/>
                </a:cubicBezTo>
                <a:cubicBezTo>
                  <a:pt x="3742478" y="702310"/>
                  <a:pt x="3737187" y="444500"/>
                  <a:pt x="3740150" y="0"/>
                </a:cubicBezTo>
                <a:lnTo>
                  <a:pt x="0" y="63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8F5EA9C-8B20-31E4-99D7-95CB62A7AABD}"/>
              </a:ext>
            </a:extLst>
          </p:cNvPr>
          <p:cNvSpPr txBox="1"/>
          <p:nvPr/>
        </p:nvSpPr>
        <p:spPr>
          <a:xfrm>
            <a:off x="9774936" y="1915231"/>
            <a:ext cx="1604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Filamentary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to-arc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region</a:t>
            </a:r>
            <a:endParaRPr lang="fr-FR" sz="2000" dirty="0">
              <a:solidFill>
                <a:schemeClr val="bg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7B86C7B-981F-0D7C-D7FB-03D2D43F8A2D}"/>
              </a:ext>
            </a:extLst>
          </p:cNvPr>
          <p:cNvSpPr txBox="1"/>
          <p:nvPr/>
        </p:nvSpPr>
        <p:spPr>
          <a:xfrm>
            <a:off x="8288412" y="1061476"/>
            <a:ext cx="2819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With</a:t>
            </a:r>
            <a:r>
              <a:rPr lang="fr-FR" dirty="0"/>
              <a:t> bile substitute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96F2FC-71C8-59FD-B6D3-A9A6F27FF890}"/>
              </a:ext>
            </a:extLst>
          </p:cNvPr>
          <p:cNvSpPr/>
          <p:nvPr/>
        </p:nvSpPr>
        <p:spPr>
          <a:xfrm>
            <a:off x="7937182" y="4727626"/>
            <a:ext cx="3769995" cy="7346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26A4437-ECE5-B134-EE88-2952C15BE5F4}"/>
              </a:ext>
            </a:extLst>
          </p:cNvPr>
          <p:cNvSpPr txBox="1"/>
          <p:nvPr/>
        </p:nvSpPr>
        <p:spPr>
          <a:xfrm>
            <a:off x="8812756" y="4897901"/>
            <a:ext cx="2172353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gas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breakdown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DC3C70F-7647-1D97-35A0-957250D28E8A}"/>
              </a:ext>
            </a:extLst>
          </p:cNvPr>
          <p:cNvGrpSpPr/>
          <p:nvPr/>
        </p:nvGrpSpPr>
        <p:grpSpPr>
          <a:xfrm>
            <a:off x="12465264" y="833120"/>
            <a:ext cx="5340290" cy="5381726"/>
            <a:chOff x="6797040" y="1108181"/>
            <a:chExt cx="5340290" cy="5381726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E777A28E-EF85-752A-B6F9-8D371D92A4C5}"/>
                </a:ext>
              </a:extLst>
            </p:cNvPr>
            <p:cNvGrpSpPr/>
            <p:nvPr/>
          </p:nvGrpSpPr>
          <p:grpSpPr>
            <a:xfrm>
              <a:off x="6931277" y="1572403"/>
              <a:ext cx="5206053" cy="4613832"/>
              <a:chOff x="8224746" y="3067996"/>
              <a:chExt cx="3073173" cy="3057223"/>
            </a:xfrm>
          </p:grpSpPr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C3AF63E6-4AEE-2599-5A3F-EC368D1F10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224746" y="3067996"/>
                <a:ext cx="3073173" cy="3057223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D301B3AC-92CD-055C-3BF4-3A302C5342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t="1967" b="1988"/>
              <a:stretch/>
            </p:blipFill>
            <p:spPr>
              <a:xfrm>
                <a:off x="8628815" y="5110480"/>
                <a:ext cx="2455745" cy="518160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B86402A7-41CE-D13F-D085-9CBCF7C844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t="4183"/>
              <a:stretch/>
            </p:blipFill>
            <p:spPr>
              <a:xfrm>
                <a:off x="9469120" y="5321300"/>
                <a:ext cx="787661" cy="140600"/>
              </a:xfrm>
              <a:prstGeom prst="rect">
                <a:avLst/>
              </a:prstGeom>
            </p:spPr>
          </p:pic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C76EB59-BC42-7453-9FC8-023E71D4CA8E}"/>
                </a:ext>
              </a:extLst>
            </p:cNvPr>
            <p:cNvSpPr/>
            <p:nvPr/>
          </p:nvSpPr>
          <p:spPr>
            <a:xfrm>
              <a:off x="7458893" y="6182130"/>
              <a:ext cx="439128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400" i="1" dirty="0">
                  <a:ea typeface="Tahoma" panose="020B0604030504040204" pitchFamily="34" charset="0"/>
                  <a:cs typeface="Arial" panose="020B0604020202020204" pitchFamily="34" charset="0"/>
                </a:rPr>
                <a:t>International </a:t>
              </a:r>
              <a:r>
                <a:rPr lang="fr-FR" sz="1400" i="1" dirty="0" err="1">
                  <a:ea typeface="Tahoma" panose="020B0604030504040204" pitchFamily="34" charset="0"/>
                  <a:cs typeface="Arial" panose="020B0604020202020204" pitchFamily="34" charset="0"/>
                </a:rPr>
                <a:t>Electrotechnical</a:t>
              </a:r>
              <a:r>
                <a:rPr lang="fr-FR" sz="1400" i="1" dirty="0">
                  <a:ea typeface="Tahoma" panose="020B0604030504040204" pitchFamily="34" charset="0"/>
                  <a:cs typeface="Arial" panose="020B0604020202020204" pitchFamily="34" charset="0"/>
                </a:rPr>
                <a:t> Commission (IEC) standards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7D9E384-1F3A-D985-B73B-F6706A848091}"/>
                </a:ext>
              </a:extLst>
            </p:cNvPr>
            <p:cNvSpPr txBox="1"/>
            <p:nvPr/>
          </p:nvSpPr>
          <p:spPr>
            <a:xfrm>
              <a:off x="8572500" y="5702409"/>
              <a:ext cx="229389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dirty="0" err="1"/>
                <a:t>Current</a:t>
              </a:r>
              <a:r>
                <a:rPr lang="fr-FR" dirty="0"/>
                <a:t> magnitude (A)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C19D8BB-CBD5-644D-53ED-088F60017C52}"/>
                </a:ext>
              </a:extLst>
            </p:cNvPr>
            <p:cNvSpPr txBox="1"/>
            <p:nvPr/>
          </p:nvSpPr>
          <p:spPr>
            <a:xfrm rot="16200000">
              <a:off x="6067066" y="3599289"/>
              <a:ext cx="200522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dirty="0"/>
                <a:t>Pulse duration (ms)</a:t>
              </a:r>
            </a:p>
          </p:txBody>
        </p: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C4DC2416-710A-911D-ED33-B7697A6EA808}"/>
                </a:ext>
              </a:extLst>
            </p:cNvPr>
            <p:cNvCxnSpPr/>
            <p:nvPr/>
          </p:nvCxnSpPr>
          <p:spPr>
            <a:xfrm>
              <a:off x="6797040" y="1108181"/>
              <a:ext cx="0" cy="5330939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D146158-9AFC-BFFE-9929-28966753025D}"/>
              </a:ext>
            </a:extLst>
          </p:cNvPr>
          <p:cNvGrpSpPr/>
          <p:nvPr/>
        </p:nvGrpSpPr>
        <p:grpSpPr>
          <a:xfrm>
            <a:off x="13284007" y="4112889"/>
            <a:ext cx="1334323" cy="1065342"/>
            <a:chOff x="7615783" y="4387950"/>
            <a:chExt cx="1334323" cy="106534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5894170-C3C4-4734-A2E9-E5C9FB0E20AE}"/>
                </a:ext>
              </a:extLst>
            </p:cNvPr>
            <p:cNvSpPr/>
            <p:nvPr/>
          </p:nvSpPr>
          <p:spPr>
            <a:xfrm>
              <a:off x="7615783" y="4387950"/>
              <a:ext cx="1334323" cy="1065342"/>
            </a:xfrm>
            <a:prstGeom prst="rect">
              <a:avLst/>
            </a:prstGeom>
            <a:solidFill>
              <a:srgbClr val="00FF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720170C2-9F6C-EE2A-1A48-3ADC5693F003}"/>
                </a:ext>
              </a:extLst>
            </p:cNvPr>
            <p:cNvSpPr txBox="1"/>
            <p:nvPr/>
          </p:nvSpPr>
          <p:spPr>
            <a:xfrm>
              <a:off x="7717996" y="4633516"/>
              <a:ext cx="1089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/>
                <a:t>Our </a:t>
              </a:r>
            </a:p>
            <a:p>
              <a:pPr algn="ctr"/>
              <a:r>
                <a:rPr lang="fr-FR" b="1" dirty="0"/>
                <a:t>condition</a:t>
              </a:r>
            </a:p>
          </p:txBody>
        </p:sp>
      </p:grpSp>
      <p:grpSp>
        <p:nvGrpSpPr>
          <p:cNvPr id="129" name="Groupe 128">
            <a:extLst>
              <a:ext uri="{FF2B5EF4-FFF2-40B4-BE49-F238E27FC236}">
                <a16:creationId xmlns:a16="http://schemas.microsoft.com/office/drawing/2014/main" id="{DA69AEC8-5F05-4AEA-EE70-DE0426A7411B}"/>
              </a:ext>
            </a:extLst>
          </p:cNvPr>
          <p:cNvGrpSpPr/>
          <p:nvPr/>
        </p:nvGrpSpPr>
        <p:grpSpPr>
          <a:xfrm>
            <a:off x="2625090" y="1108180"/>
            <a:ext cx="4349114" cy="2477503"/>
            <a:chOff x="2625090" y="1108180"/>
            <a:chExt cx="4349114" cy="2477503"/>
          </a:xfrm>
        </p:grpSpPr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87B79CF-4D6E-5E08-6809-50806784AA2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9814" t="6197" r="10349" b="11647"/>
            <a:stretch>
              <a:fillRect/>
            </a:stretch>
          </p:blipFill>
          <p:spPr>
            <a:xfrm>
              <a:off x="2625090" y="1108180"/>
              <a:ext cx="3621401" cy="1478809"/>
            </a:xfrm>
            <a:prstGeom prst="rect">
              <a:avLst/>
            </a:prstGeom>
          </p:spPr>
        </p:pic>
        <p:pic>
          <p:nvPicPr>
            <p:cNvPr id="58" name="Picture 24">
              <a:extLst>
                <a:ext uri="{FF2B5EF4-FFF2-40B4-BE49-F238E27FC236}">
                  <a16:creationId xmlns:a16="http://schemas.microsoft.com/office/drawing/2014/main" id="{348994D4-58B0-636A-FAF5-4F8B40BE7F2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7532" t="4274" r="19302" b="37105"/>
            <a:stretch>
              <a:fillRect/>
            </a:stretch>
          </p:blipFill>
          <p:spPr>
            <a:xfrm>
              <a:off x="5024119" y="2586990"/>
              <a:ext cx="1950085" cy="998693"/>
            </a:xfrm>
            <a:prstGeom prst="rect">
              <a:avLst/>
            </a:prstGeom>
          </p:spPr>
        </p:pic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437DE812-9CE9-7C2B-0E87-3D769D4D3A64}"/>
              </a:ext>
            </a:extLst>
          </p:cNvPr>
          <p:cNvGrpSpPr/>
          <p:nvPr/>
        </p:nvGrpSpPr>
        <p:grpSpPr>
          <a:xfrm>
            <a:off x="2616200" y="742494"/>
            <a:ext cx="4354577" cy="2842716"/>
            <a:chOff x="2616200" y="742494"/>
            <a:chExt cx="4354577" cy="2842716"/>
          </a:xfrm>
        </p:grpSpPr>
        <p:sp>
          <p:nvSpPr>
            <p:cNvPr id="131" name="ZoneTexte 130">
              <a:extLst>
                <a:ext uri="{FF2B5EF4-FFF2-40B4-BE49-F238E27FC236}">
                  <a16:creationId xmlns:a16="http://schemas.microsoft.com/office/drawing/2014/main" id="{C4946D82-8FED-70E8-3EFA-097D22659DEC}"/>
                </a:ext>
              </a:extLst>
            </p:cNvPr>
            <p:cNvSpPr txBox="1"/>
            <p:nvPr/>
          </p:nvSpPr>
          <p:spPr>
            <a:xfrm>
              <a:off x="4624646" y="750114"/>
              <a:ext cx="360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FFC000"/>
                  </a:solidFill>
                </a:rPr>
                <a:t>c</a:t>
              </a:r>
              <a:r>
                <a:rPr lang="fr-FR" baseline="-25000" dirty="0">
                  <a:solidFill>
                    <a:srgbClr val="FFC000"/>
                  </a:solidFill>
                </a:rPr>
                <a:t>1</a:t>
              </a:r>
            </a:p>
          </p:txBody>
        </p:sp>
        <p:sp>
          <p:nvSpPr>
            <p:cNvPr id="132" name="ZoneTexte 131">
              <a:extLst>
                <a:ext uri="{FF2B5EF4-FFF2-40B4-BE49-F238E27FC236}">
                  <a16:creationId xmlns:a16="http://schemas.microsoft.com/office/drawing/2014/main" id="{26D951E3-8AED-5529-37CA-F161CDFD8967}"/>
                </a:ext>
              </a:extLst>
            </p:cNvPr>
            <p:cNvSpPr txBox="1"/>
            <p:nvPr/>
          </p:nvSpPr>
          <p:spPr>
            <a:xfrm>
              <a:off x="4822766" y="742494"/>
              <a:ext cx="360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c</a:t>
              </a:r>
              <a:r>
                <a:rPr lang="fr-FR" baseline="-25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33" name="ZoneTexte 132">
              <a:extLst>
                <a:ext uri="{FF2B5EF4-FFF2-40B4-BE49-F238E27FC236}">
                  <a16:creationId xmlns:a16="http://schemas.microsoft.com/office/drawing/2014/main" id="{E7305A13-6F70-591F-63B5-229F7EC42709}"/>
                </a:ext>
              </a:extLst>
            </p:cNvPr>
            <p:cNvSpPr txBox="1"/>
            <p:nvPr/>
          </p:nvSpPr>
          <p:spPr>
            <a:xfrm>
              <a:off x="5005646" y="742494"/>
              <a:ext cx="360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/>
                <a:t>c</a:t>
              </a:r>
              <a:r>
                <a:rPr lang="fr-FR" baseline="-25000" dirty="0"/>
                <a:t>3</a:t>
              </a:r>
            </a:p>
          </p:txBody>
        </p:sp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3F9965F7-EB40-15F1-75B8-73C140F62901}"/>
                </a:ext>
              </a:extLst>
            </p:cNvPr>
            <p:cNvGrpSpPr/>
            <p:nvPr/>
          </p:nvGrpSpPr>
          <p:grpSpPr>
            <a:xfrm>
              <a:off x="2616200" y="780397"/>
              <a:ext cx="4354577" cy="2804813"/>
              <a:chOff x="2616200" y="780397"/>
              <a:chExt cx="4354577" cy="2804813"/>
            </a:xfrm>
          </p:grpSpPr>
          <p:grpSp>
            <p:nvGrpSpPr>
              <p:cNvPr id="135" name="Groupe 134">
                <a:extLst>
                  <a:ext uri="{FF2B5EF4-FFF2-40B4-BE49-F238E27FC236}">
                    <a16:creationId xmlns:a16="http://schemas.microsoft.com/office/drawing/2014/main" id="{322E40E3-B047-0E96-DA0A-25DBF8550D14}"/>
                  </a:ext>
                </a:extLst>
              </p:cNvPr>
              <p:cNvGrpSpPr/>
              <p:nvPr/>
            </p:nvGrpSpPr>
            <p:grpSpPr>
              <a:xfrm>
                <a:off x="2616200" y="1102465"/>
                <a:ext cx="949051" cy="1476000"/>
                <a:chOff x="2616200" y="1102465"/>
                <a:chExt cx="949051" cy="1476000"/>
              </a:xfrm>
            </p:grpSpPr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FFA1EA2A-B836-1B44-AA93-9599BA56E9DF}"/>
                    </a:ext>
                  </a:extLst>
                </p:cNvPr>
                <p:cNvSpPr/>
                <p:nvPr/>
              </p:nvSpPr>
              <p:spPr>
                <a:xfrm>
                  <a:off x="2616200" y="1102465"/>
                  <a:ext cx="949051" cy="1476000"/>
                </a:xfrm>
                <a:prstGeom prst="rect">
                  <a:avLst/>
                </a:prstGeom>
                <a:solidFill>
                  <a:srgbClr val="0099FF">
                    <a:alpha val="3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253CE19B-F790-5829-B434-9D04C382BE44}"/>
                    </a:ext>
                  </a:extLst>
                </p:cNvPr>
                <p:cNvSpPr txBox="1"/>
                <p:nvPr/>
              </p:nvSpPr>
              <p:spPr>
                <a:xfrm>
                  <a:off x="2743955" y="1520608"/>
                  <a:ext cx="63831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fr-FR" dirty="0">
                      <a:solidFill>
                        <a:srgbClr val="0099FF"/>
                      </a:solidFill>
                    </a:rPr>
                    <a:t>DC-1</a:t>
                  </a:r>
                </a:p>
              </p:txBody>
            </p:sp>
          </p:grpSp>
          <p:grpSp>
            <p:nvGrpSpPr>
              <p:cNvPr id="136" name="Groupe 135">
                <a:extLst>
                  <a:ext uri="{FF2B5EF4-FFF2-40B4-BE49-F238E27FC236}">
                    <a16:creationId xmlns:a16="http://schemas.microsoft.com/office/drawing/2014/main" id="{D3007C25-4020-67AF-4006-29B824B7BFE8}"/>
                  </a:ext>
                </a:extLst>
              </p:cNvPr>
              <p:cNvGrpSpPr/>
              <p:nvPr/>
            </p:nvGrpSpPr>
            <p:grpSpPr>
              <a:xfrm>
                <a:off x="3562350" y="1093470"/>
                <a:ext cx="1466850" cy="1491615"/>
                <a:chOff x="3562350" y="1093470"/>
                <a:chExt cx="1466850" cy="1491615"/>
              </a:xfrm>
            </p:grpSpPr>
            <p:sp>
              <p:nvSpPr>
                <p:cNvPr id="150" name="Forme libre : forme 149">
                  <a:extLst>
                    <a:ext uri="{FF2B5EF4-FFF2-40B4-BE49-F238E27FC236}">
                      <a16:creationId xmlns:a16="http://schemas.microsoft.com/office/drawing/2014/main" id="{31D0F7A8-41D5-8624-18A4-18BA1ABBF2FC}"/>
                    </a:ext>
                  </a:extLst>
                </p:cNvPr>
                <p:cNvSpPr/>
                <p:nvPr/>
              </p:nvSpPr>
              <p:spPr>
                <a:xfrm>
                  <a:off x="3562350" y="1093470"/>
                  <a:ext cx="1466850" cy="1491615"/>
                </a:xfrm>
                <a:custGeom>
                  <a:avLst/>
                  <a:gdLst>
                    <a:gd name="csX0" fmla="*/ 809625 w 1455420"/>
                    <a:gd name="csY0" fmla="*/ 0 h 1489710"/>
                    <a:gd name="csX1" fmla="*/ 7620 w 1455420"/>
                    <a:gd name="csY1" fmla="*/ 3810 h 1489710"/>
                    <a:gd name="csX2" fmla="*/ 0 w 1455420"/>
                    <a:gd name="csY2" fmla="*/ 1487805 h 1489710"/>
                    <a:gd name="csX3" fmla="*/ 1455420 w 1455420"/>
                    <a:gd name="csY3" fmla="*/ 1489710 h 1489710"/>
                    <a:gd name="csX4" fmla="*/ 811530 w 1455420"/>
                    <a:gd name="csY4" fmla="*/ 350520 h 1489710"/>
                    <a:gd name="csX5" fmla="*/ 809625 w 1455420"/>
                    <a:gd name="csY5" fmla="*/ 0 h 1489710"/>
                    <a:gd name="csX0" fmla="*/ 809625 w 1466850"/>
                    <a:gd name="csY0" fmla="*/ 0 h 1491615"/>
                    <a:gd name="csX1" fmla="*/ 7620 w 1466850"/>
                    <a:gd name="csY1" fmla="*/ 3810 h 1491615"/>
                    <a:gd name="csX2" fmla="*/ 0 w 1466850"/>
                    <a:gd name="csY2" fmla="*/ 1487805 h 1491615"/>
                    <a:gd name="csX3" fmla="*/ 1466850 w 1466850"/>
                    <a:gd name="csY3" fmla="*/ 1491615 h 1491615"/>
                    <a:gd name="csX4" fmla="*/ 811530 w 1466850"/>
                    <a:gd name="csY4" fmla="*/ 350520 h 1491615"/>
                    <a:gd name="csX5" fmla="*/ 809625 w 1466850"/>
                    <a:gd name="csY5" fmla="*/ 0 h 14916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1466850" h="1491615">
                      <a:moveTo>
                        <a:pt x="809625" y="0"/>
                      </a:moveTo>
                      <a:lnTo>
                        <a:pt x="7620" y="3810"/>
                      </a:lnTo>
                      <a:lnTo>
                        <a:pt x="0" y="1487805"/>
                      </a:lnTo>
                      <a:lnTo>
                        <a:pt x="1466850" y="1491615"/>
                      </a:lnTo>
                      <a:lnTo>
                        <a:pt x="811530" y="350520"/>
                      </a:lnTo>
                      <a:lnTo>
                        <a:pt x="809625" y="0"/>
                      </a:lnTo>
                      <a:close/>
                    </a:path>
                  </a:pathLst>
                </a:custGeom>
                <a:solidFill>
                  <a:srgbClr val="33CC33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1" name="ZoneTexte 150">
                  <a:extLst>
                    <a:ext uri="{FF2B5EF4-FFF2-40B4-BE49-F238E27FC236}">
                      <a16:creationId xmlns:a16="http://schemas.microsoft.com/office/drawing/2014/main" id="{88197C96-E3FE-9893-9751-3D44B7DB898D}"/>
                    </a:ext>
                  </a:extLst>
                </p:cNvPr>
                <p:cNvSpPr txBox="1"/>
                <p:nvPr/>
              </p:nvSpPr>
              <p:spPr>
                <a:xfrm>
                  <a:off x="3711693" y="1528228"/>
                  <a:ext cx="63831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fr-FR" dirty="0">
                      <a:solidFill>
                        <a:srgbClr val="33CC33"/>
                      </a:solidFill>
                    </a:rPr>
                    <a:t>DC-2</a:t>
                  </a:r>
                </a:p>
              </p:txBody>
            </p:sp>
          </p:grpSp>
          <p:grpSp>
            <p:nvGrpSpPr>
              <p:cNvPr id="137" name="Groupe 136">
                <a:extLst>
                  <a:ext uri="{FF2B5EF4-FFF2-40B4-BE49-F238E27FC236}">
                    <a16:creationId xmlns:a16="http://schemas.microsoft.com/office/drawing/2014/main" id="{D4A8EF6E-BC0F-75DF-41C7-55CDC651DEC2}"/>
                  </a:ext>
                </a:extLst>
              </p:cNvPr>
              <p:cNvGrpSpPr/>
              <p:nvPr/>
            </p:nvGrpSpPr>
            <p:grpSpPr>
              <a:xfrm>
                <a:off x="4314867" y="1097280"/>
                <a:ext cx="1803993" cy="2487930"/>
                <a:chOff x="4314867" y="1097280"/>
                <a:chExt cx="1803993" cy="2487930"/>
              </a:xfrm>
            </p:grpSpPr>
            <p:sp>
              <p:nvSpPr>
                <p:cNvPr id="148" name="Forme libre : forme 147">
                  <a:extLst>
                    <a:ext uri="{FF2B5EF4-FFF2-40B4-BE49-F238E27FC236}">
                      <a16:creationId xmlns:a16="http://schemas.microsoft.com/office/drawing/2014/main" id="{520176CC-80C8-5CEA-6123-6877362C08DE}"/>
                    </a:ext>
                  </a:extLst>
                </p:cNvPr>
                <p:cNvSpPr/>
                <p:nvPr/>
              </p:nvSpPr>
              <p:spPr>
                <a:xfrm>
                  <a:off x="4370070" y="1097280"/>
                  <a:ext cx="1748790" cy="2487930"/>
                </a:xfrm>
                <a:custGeom>
                  <a:avLst/>
                  <a:gdLst>
                    <a:gd name="csX0" fmla="*/ 0 w 1748790"/>
                    <a:gd name="csY0" fmla="*/ 0 h 2487930"/>
                    <a:gd name="csX1" fmla="*/ 3810 w 1748790"/>
                    <a:gd name="csY1" fmla="*/ 342900 h 2487930"/>
                    <a:gd name="csX2" fmla="*/ 666750 w 1748790"/>
                    <a:gd name="csY2" fmla="*/ 1489710 h 2487930"/>
                    <a:gd name="csX3" fmla="*/ 678180 w 1748790"/>
                    <a:gd name="csY3" fmla="*/ 2487930 h 2487930"/>
                    <a:gd name="csX4" fmla="*/ 1748790 w 1748790"/>
                    <a:gd name="csY4" fmla="*/ 2487930 h 2487930"/>
                    <a:gd name="csX5" fmla="*/ 941070 w 1748790"/>
                    <a:gd name="csY5" fmla="*/ 1668780 h 2487930"/>
                    <a:gd name="csX6" fmla="*/ 941070 w 1748790"/>
                    <a:gd name="csY6" fmla="*/ 1485900 h 2487930"/>
                    <a:gd name="csX7" fmla="*/ 941070 w 1748790"/>
                    <a:gd name="csY7" fmla="*/ 1383030 h 2487930"/>
                    <a:gd name="csX8" fmla="*/ 933450 w 1748790"/>
                    <a:gd name="csY8" fmla="*/ 1299210 h 2487930"/>
                    <a:gd name="csX9" fmla="*/ 918210 w 1748790"/>
                    <a:gd name="csY9" fmla="*/ 1230630 h 2487930"/>
                    <a:gd name="csX10" fmla="*/ 891540 w 1748790"/>
                    <a:gd name="csY10" fmla="*/ 1158240 h 2487930"/>
                    <a:gd name="csX11" fmla="*/ 868680 w 1748790"/>
                    <a:gd name="csY11" fmla="*/ 1097280 h 2487930"/>
                    <a:gd name="csX12" fmla="*/ 815340 w 1748790"/>
                    <a:gd name="csY12" fmla="*/ 990600 h 2487930"/>
                    <a:gd name="csX13" fmla="*/ 758190 w 1748790"/>
                    <a:gd name="csY13" fmla="*/ 895350 h 2487930"/>
                    <a:gd name="csX14" fmla="*/ 708660 w 1748790"/>
                    <a:gd name="csY14" fmla="*/ 796290 h 2487930"/>
                    <a:gd name="csX15" fmla="*/ 651510 w 1748790"/>
                    <a:gd name="csY15" fmla="*/ 708660 h 2487930"/>
                    <a:gd name="csX16" fmla="*/ 621030 w 1748790"/>
                    <a:gd name="csY16" fmla="*/ 640080 h 2487930"/>
                    <a:gd name="csX17" fmla="*/ 579120 w 1748790"/>
                    <a:gd name="csY17" fmla="*/ 563880 h 2487930"/>
                    <a:gd name="csX18" fmla="*/ 548640 w 1748790"/>
                    <a:gd name="csY18" fmla="*/ 480060 h 2487930"/>
                    <a:gd name="csX19" fmla="*/ 529590 w 1748790"/>
                    <a:gd name="csY19" fmla="*/ 407670 h 2487930"/>
                    <a:gd name="csX20" fmla="*/ 529590 w 1748790"/>
                    <a:gd name="csY20" fmla="*/ 323850 h 2487930"/>
                    <a:gd name="csX21" fmla="*/ 525780 w 1748790"/>
                    <a:gd name="csY21" fmla="*/ 0 h 2487930"/>
                    <a:gd name="csX22" fmla="*/ 0 w 1748790"/>
                    <a:gd name="csY22" fmla="*/ 0 h 2487930"/>
                    <a:gd name="csX0" fmla="*/ 0 w 1748790"/>
                    <a:gd name="csY0" fmla="*/ 0 h 2487930"/>
                    <a:gd name="csX1" fmla="*/ 3810 w 1748790"/>
                    <a:gd name="csY1" fmla="*/ 342900 h 2487930"/>
                    <a:gd name="csX2" fmla="*/ 657225 w 1748790"/>
                    <a:gd name="csY2" fmla="*/ 1483995 h 2487930"/>
                    <a:gd name="csX3" fmla="*/ 678180 w 1748790"/>
                    <a:gd name="csY3" fmla="*/ 2487930 h 2487930"/>
                    <a:gd name="csX4" fmla="*/ 1748790 w 1748790"/>
                    <a:gd name="csY4" fmla="*/ 2487930 h 2487930"/>
                    <a:gd name="csX5" fmla="*/ 941070 w 1748790"/>
                    <a:gd name="csY5" fmla="*/ 1668780 h 2487930"/>
                    <a:gd name="csX6" fmla="*/ 941070 w 1748790"/>
                    <a:gd name="csY6" fmla="*/ 1485900 h 2487930"/>
                    <a:gd name="csX7" fmla="*/ 941070 w 1748790"/>
                    <a:gd name="csY7" fmla="*/ 1383030 h 2487930"/>
                    <a:gd name="csX8" fmla="*/ 933450 w 1748790"/>
                    <a:gd name="csY8" fmla="*/ 1299210 h 2487930"/>
                    <a:gd name="csX9" fmla="*/ 918210 w 1748790"/>
                    <a:gd name="csY9" fmla="*/ 1230630 h 2487930"/>
                    <a:gd name="csX10" fmla="*/ 891540 w 1748790"/>
                    <a:gd name="csY10" fmla="*/ 1158240 h 2487930"/>
                    <a:gd name="csX11" fmla="*/ 868680 w 1748790"/>
                    <a:gd name="csY11" fmla="*/ 1097280 h 2487930"/>
                    <a:gd name="csX12" fmla="*/ 815340 w 1748790"/>
                    <a:gd name="csY12" fmla="*/ 990600 h 2487930"/>
                    <a:gd name="csX13" fmla="*/ 758190 w 1748790"/>
                    <a:gd name="csY13" fmla="*/ 895350 h 2487930"/>
                    <a:gd name="csX14" fmla="*/ 708660 w 1748790"/>
                    <a:gd name="csY14" fmla="*/ 796290 h 2487930"/>
                    <a:gd name="csX15" fmla="*/ 651510 w 1748790"/>
                    <a:gd name="csY15" fmla="*/ 708660 h 2487930"/>
                    <a:gd name="csX16" fmla="*/ 621030 w 1748790"/>
                    <a:gd name="csY16" fmla="*/ 640080 h 2487930"/>
                    <a:gd name="csX17" fmla="*/ 579120 w 1748790"/>
                    <a:gd name="csY17" fmla="*/ 563880 h 2487930"/>
                    <a:gd name="csX18" fmla="*/ 548640 w 1748790"/>
                    <a:gd name="csY18" fmla="*/ 480060 h 2487930"/>
                    <a:gd name="csX19" fmla="*/ 529590 w 1748790"/>
                    <a:gd name="csY19" fmla="*/ 407670 h 2487930"/>
                    <a:gd name="csX20" fmla="*/ 529590 w 1748790"/>
                    <a:gd name="csY20" fmla="*/ 323850 h 2487930"/>
                    <a:gd name="csX21" fmla="*/ 525780 w 1748790"/>
                    <a:gd name="csY21" fmla="*/ 0 h 2487930"/>
                    <a:gd name="csX22" fmla="*/ 0 w 1748790"/>
                    <a:gd name="csY22" fmla="*/ 0 h 2487930"/>
                    <a:gd name="csX0" fmla="*/ 0 w 1748790"/>
                    <a:gd name="csY0" fmla="*/ 0 h 2487930"/>
                    <a:gd name="csX1" fmla="*/ 3810 w 1748790"/>
                    <a:gd name="csY1" fmla="*/ 342900 h 2487930"/>
                    <a:gd name="csX2" fmla="*/ 657225 w 1748790"/>
                    <a:gd name="csY2" fmla="*/ 1483995 h 2487930"/>
                    <a:gd name="csX3" fmla="*/ 678180 w 1748790"/>
                    <a:gd name="csY3" fmla="*/ 2487930 h 2487930"/>
                    <a:gd name="csX4" fmla="*/ 1748790 w 1748790"/>
                    <a:gd name="csY4" fmla="*/ 2487930 h 2487930"/>
                    <a:gd name="csX5" fmla="*/ 941070 w 1748790"/>
                    <a:gd name="csY5" fmla="*/ 1668780 h 2487930"/>
                    <a:gd name="csX6" fmla="*/ 941070 w 1748790"/>
                    <a:gd name="csY6" fmla="*/ 1485900 h 2487930"/>
                    <a:gd name="csX7" fmla="*/ 941070 w 1748790"/>
                    <a:gd name="csY7" fmla="*/ 1383030 h 2487930"/>
                    <a:gd name="csX8" fmla="*/ 933450 w 1748790"/>
                    <a:gd name="csY8" fmla="*/ 1299210 h 2487930"/>
                    <a:gd name="csX9" fmla="*/ 918210 w 1748790"/>
                    <a:gd name="csY9" fmla="*/ 1230630 h 2487930"/>
                    <a:gd name="csX10" fmla="*/ 891540 w 1748790"/>
                    <a:gd name="csY10" fmla="*/ 1158240 h 2487930"/>
                    <a:gd name="csX11" fmla="*/ 868680 w 1748790"/>
                    <a:gd name="csY11" fmla="*/ 1097280 h 2487930"/>
                    <a:gd name="csX12" fmla="*/ 815340 w 1748790"/>
                    <a:gd name="csY12" fmla="*/ 990600 h 2487930"/>
                    <a:gd name="csX13" fmla="*/ 758190 w 1748790"/>
                    <a:gd name="csY13" fmla="*/ 895350 h 2487930"/>
                    <a:gd name="csX14" fmla="*/ 708660 w 1748790"/>
                    <a:gd name="csY14" fmla="*/ 796290 h 2487930"/>
                    <a:gd name="csX15" fmla="*/ 662940 w 1748790"/>
                    <a:gd name="csY15" fmla="*/ 716280 h 2487930"/>
                    <a:gd name="csX16" fmla="*/ 621030 w 1748790"/>
                    <a:gd name="csY16" fmla="*/ 640080 h 2487930"/>
                    <a:gd name="csX17" fmla="*/ 579120 w 1748790"/>
                    <a:gd name="csY17" fmla="*/ 563880 h 2487930"/>
                    <a:gd name="csX18" fmla="*/ 548640 w 1748790"/>
                    <a:gd name="csY18" fmla="*/ 480060 h 2487930"/>
                    <a:gd name="csX19" fmla="*/ 529590 w 1748790"/>
                    <a:gd name="csY19" fmla="*/ 407670 h 2487930"/>
                    <a:gd name="csX20" fmla="*/ 529590 w 1748790"/>
                    <a:gd name="csY20" fmla="*/ 323850 h 2487930"/>
                    <a:gd name="csX21" fmla="*/ 525780 w 1748790"/>
                    <a:gd name="csY21" fmla="*/ 0 h 2487930"/>
                    <a:gd name="csX22" fmla="*/ 0 w 1748790"/>
                    <a:gd name="csY22" fmla="*/ 0 h 2487930"/>
                    <a:gd name="csX0" fmla="*/ 0 w 1748790"/>
                    <a:gd name="csY0" fmla="*/ 0 h 2487930"/>
                    <a:gd name="csX1" fmla="*/ 3810 w 1748790"/>
                    <a:gd name="csY1" fmla="*/ 342900 h 2487930"/>
                    <a:gd name="csX2" fmla="*/ 657225 w 1748790"/>
                    <a:gd name="csY2" fmla="*/ 1483995 h 2487930"/>
                    <a:gd name="csX3" fmla="*/ 678180 w 1748790"/>
                    <a:gd name="csY3" fmla="*/ 2487930 h 2487930"/>
                    <a:gd name="csX4" fmla="*/ 1748790 w 1748790"/>
                    <a:gd name="csY4" fmla="*/ 2487930 h 2487930"/>
                    <a:gd name="csX5" fmla="*/ 941070 w 1748790"/>
                    <a:gd name="csY5" fmla="*/ 1668780 h 2487930"/>
                    <a:gd name="csX6" fmla="*/ 941070 w 1748790"/>
                    <a:gd name="csY6" fmla="*/ 1485900 h 2487930"/>
                    <a:gd name="csX7" fmla="*/ 941070 w 1748790"/>
                    <a:gd name="csY7" fmla="*/ 1383030 h 2487930"/>
                    <a:gd name="csX8" fmla="*/ 933450 w 1748790"/>
                    <a:gd name="csY8" fmla="*/ 1299210 h 2487930"/>
                    <a:gd name="csX9" fmla="*/ 918210 w 1748790"/>
                    <a:gd name="csY9" fmla="*/ 1230630 h 2487930"/>
                    <a:gd name="csX10" fmla="*/ 891540 w 1748790"/>
                    <a:gd name="csY10" fmla="*/ 1158240 h 2487930"/>
                    <a:gd name="csX11" fmla="*/ 868680 w 1748790"/>
                    <a:gd name="csY11" fmla="*/ 1097280 h 2487930"/>
                    <a:gd name="csX12" fmla="*/ 815340 w 1748790"/>
                    <a:gd name="csY12" fmla="*/ 990600 h 2487930"/>
                    <a:gd name="csX13" fmla="*/ 771525 w 1748790"/>
                    <a:gd name="csY13" fmla="*/ 904875 h 2487930"/>
                    <a:gd name="csX14" fmla="*/ 708660 w 1748790"/>
                    <a:gd name="csY14" fmla="*/ 796290 h 2487930"/>
                    <a:gd name="csX15" fmla="*/ 662940 w 1748790"/>
                    <a:gd name="csY15" fmla="*/ 716280 h 2487930"/>
                    <a:gd name="csX16" fmla="*/ 621030 w 1748790"/>
                    <a:gd name="csY16" fmla="*/ 640080 h 2487930"/>
                    <a:gd name="csX17" fmla="*/ 579120 w 1748790"/>
                    <a:gd name="csY17" fmla="*/ 563880 h 2487930"/>
                    <a:gd name="csX18" fmla="*/ 548640 w 1748790"/>
                    <a:gd name="csY18" fmla="*/ 480060 h 2487930"/>
                    <a:gd name="csX19" fmla="*/ 529590 w 1748790"/>
                    <a:gd name="csY19" fmla="*/ 407670 h 2487930"/>
                    <a:gd name="csX20" fmla="*/ 529590 w 1748790"/>
                    <a:gd name="csY20" fmla="*/ 323850 h 2487930"/>
                    <a:gd name="csX21" fmla="*/ 525780 w 1748790"/>
                    <a:gd name="csY21" fmla="*/ 0 h 2487930"/>
                    <a:gd name="csX22" fmla="*/ 0 w 1748790"/>
                    <a:gd name="csY22" fmla="*/ 0 h 248793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</a:cxnLst>
                  <a:rect l="l" t="t" r="r" b="b"/>
                  <a:pathLst>
                    <a:path w="1748790" h="2487930">
                      <a:moveTo>
                        <a:pt x="0" y="0"/>
                      </a:moveTo>
                      <a:lnTo>
                        <a:pt x="3810" y="342900"/>
                      </a:lnTo>
                      <a:lnTo>
                        <a:pt x="657225" y="1483995"/>
                      </a:lnTo>
                      <a:lnTo>
                        <a:pt x="678180" y="2487930"/>
                      </a:lnTo>
                      <a:lnTo>
                        <a:pt x="1748790" y="2487930"/>
                      </a:lnTo>
                      <a:lnTo>
                        <a:pt x="941070" y="1668780"/>
                      </a:lnTo>
                      <a:lnTo>
                        <a:pt x="941070" y="1485900"/>
                      </a:lnTo>
                      <a:lnTo>
                        <a:pt x="941070" y="1383030"/>
                      </a:lnTo>
                      <a:lnTo>
                        <a:pt x="933450" y="1299210"/>
                      </a:lnTo>
                      <a:lnTo>
                        <a:pt x="918210" y="1230630"/>
                      </a:lnTo>
                      <a:lnTo>
                        <a:pt x="891540" y="1158240"/>
                      </a:lnTo>
                      <a:lnTo>
                        <a:pt x="868680" y="1097280"/>
                      </a:lnTo>
                      <a:lnTo>
                        <a:pt x="815340" y="990600"/>
                      </a:lnTo>
                      <a:lnTo>
                        <a:pt x="771525" y="904875"/>
                      </a:lnTo>
                      <a:lnTo>
                        <a:pt x="708660" y="796290"/>
                      </a:lnTo>
                      <a:lnTo>
                        <a:pt x="662940" y="716280"/>
                      </a:lnTo>
                      <a:lnTo>
                        <a:pt x="621030" y="640080"/>
                      </a:lnTo>
                      <a:lnTo>
                        <a:pt x="579120" y="563880"/>
                      </a:lnTo>
                      <a:lnTo>
                        <a:pt x="548640" y="480060"/>
                      </a:lnTo>
                      <a:lnTo>
                        <a:pt x="529590" y="407670"/>
                      </a:lnTo>
                      <a:lnTo>
                        <a:pt x="529590" y="323850"/>
                      </a:lnTo>
                      <a:lnTo>
                        <a:pt x="5257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000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149" name="ZoneTexte 148">
                  <a:extLst>
                    <a:ext uri="{FF2B5EF4-FFF2-40B4-BE49-F238E27FC236}">
                      <a16:creationId xmlns:a16="http://schemas.microsoft.com/office/drawing/2014/main" id="{9CCD6447-3404-CE2E-020F-D13C6B1BCF8B}"/>
                    </a:ext>
                  </a:extLst>
                </p:cNvPr>
                <p:cNvSpPr txBox="1"/>
                <p:nvPr/>
              </p:nvSpPr>
              <p:spPr>
                <a:xfrm>
                  <a:off x="4314867" y="1154668"/>
                  <a:ext cx="63831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fr-FR" dirty="0">
                      <a:solidFill>
                        <a:srgbClr val="FFC000"/>
                      </a:solidFill>
                    </a:rPr>
                    <a:t>DC-3</a:t>
                  </a:r>
                </a:p>
              </p:txBody>
            </p:sp>
          </p:grpSp>
          <p:sp>
            <p:nvSpPr>
              <p:cNvPr id="138" name="ZoneTexte 137">
                <a:extLst>
                  <a:ext uri="{FF2B5EF4-FFF2-40B4-BE49-F238E27FC236}">
                    <a16:creationId xmlns:a16="http://schemas.microsoft.com/office/drawing/2014/main" id="{DB0D08AF-6705-E514-CB8E-AB74E70DABDC}"/>
                  </a:ext>
                </a:extLst>
              </p:cNvPr>
              <p:cNvSpPr txBox="1"/>
              <p:nvPr/>
            </p:nvSpPr>
            <p:spPr>
              <a:xfrm>
                <a:off x="4217201" y="780397"/>
                <a:ext cx="3064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dirty="0">
                    <a:solidFill>
                      <a:srgbClr val="33CC33"/>
                    </a:solidFill>
                  </a:rPr>
                  <a:t>b</a:t>
                </a:r>
              </a:p>
            </p:txBody>
          </p:sp>
          <p:grpSp>
            <p:nvGrpSpPr>
              <p:cNvPr id="139" name="Groupe 138">
                <a:extLst>
                  <a:ext uri="{FF2B5EF4-FFF2-40B4-BE49-F238E27FC236}">
                    <a16:creationId xmlns:a16="http://schemas.microsoft.com/office/drawing/2014/main" id="{6BB6A0D4-DAAD-367B-2E62-3EC8E33AEAC6}"/>
                  </a:ext>
                </a:extLst>
              </p:cNvPr>
              <p:cNvGrpSpPr/>
              <p:nvPr/>
            </p:nvGrpSpPr>
            <p:grpSpPr>
              <a:xfrm>
                <a:off x="5117593" y="1097280"/>
                <a:ext cx="1853184" cy="2487168"/>
                <a:chOff x="5117593" y="1097280"/>
                <a:chExt cx="1853184" cy="2487168"/>
              </a:xfrm>
            </p:grpSpPr>
            <p:sp>
              <p:nvSpPr>
                <p:cNvPr id="146" name="Forme libre : forme 145">
                  <a:extLst>
                    <a:ext uri="{FF2B5EF4-FFF2-40B4-BE49-F238E27FC236}">
                      <a16:creationId xmlns:a16="http://schemas.microsoft.com/office/drawing/2014/main" id="{F99A3586-0711-4043-43DB-437EEE2FA7AB}"/>
                    </a:ext>
                  </a:extLst>
                </p:cNvPr>
                <p:cNvSpPr/>
                <p:nvPr/>
              </p:nvSpPr>
              <p:spPr>
                <a:xfrm>
                  <a:off x="5117593" y="1097280"/>
                  <a:ext cx="1853184" cy="2487168"/>
                </a:xfrm>
                <a:custGeom>
                  <a:avLst/>
                  <a:gdLst>
                    <a:gd name="csX0" fmla="*/ 0 w 1853184"/>
                    <a:gd name="csY0" fmla="*/ 0 h 2487168"/>
                    <a:gd name="csX1" fmla="*/ 3048 w 1853184"/>
                    <a:gd name="csY1" fmla="*/ 326136 h 2487168"/>
                    <a:gd name="csX2" fmla="*/ 54864 w 1853184"/>
                    <a:gd name="csY2" fmla="*/ 563880 h 2487168"/>
                    <a:gd name="csX3" fmla="*/ 100584 w 1853184"/>
                    <a:gd name="csY3" fmla="*/ 685800 h 2487168"/>
                    <a:gd name="csX4" fmla="*/ 149352 w 1853184"/>
                    <a:gd name="csY4" fmla="*/ 771144 h 2487168"/>
                    <a:gd name="csX5" fmla="*/ 207264 w 1853184"/>
                    <a:gd name="csY5" fmla="*/ 835152 h 2487168"/>
                    <a:gd name="csX6" fmla="*/ 268224 w 1853184"/>
                    <a:gd name="csY6" fmla="*/ 886968 h 2487168"/>
                    <a:gd name="csX7" fmla="*/ 332232 w 1853184"/>
                    <a:gd name="csY7" fmla="*/ 941832 h 2487168"/>
                    <a:gd name="csX8" fmla="*/ 387096 w 1853184"/>
                    <a:gd name="csY8" fmla="*/ 996696 h 2487168"/>
                    <a:gd name="csX9" fmla="*/ 432816 w 1853184"/>
                    <a:gd name="csY9" fmla="*/ 1051560 h 2487168"/>
                    <a:gd name="csX10" fmla="*/ 475488 w 1853184"/>
                    <a:gd name="csY10" fmla="*/ 1118616 h 2487168"/>
                    <a:gd name="csX11" fmla="*/ 512064 w 1853184"/>
                    <a:gd name="csY11" fmla="*/ 1219200 h 2487168"/>
                    <a:gd name="csX12" fmla="*/ 542544 w 1853184"/>
                    <a:gd name="csY12" fmla="*/ 1316736 h 2487168"/>
                    <a:gd name="csX13" fmla="*/ 554736 w 1853184"/>
                    <a:gd name="csY13" fmla="*/ 1399032 h 2487168"/>
                    <a:gd name="csX14" fmla="*/ 554736 w 1853184"/>
                    <a:gd name="csY14" fmla="*/ 1514856 h 2487168"/>
                    <a:gd name="csX15" fmla="*/ 554736 w 1853184"/>
                    <a:gd name="csY15" fmla="*/ 1661160 h 2487168"/>
                    <a:gd name="csX16" fmla="*/ 1362456 w 1853184"/>
                    <a:gd name="csY16" fmla="*/ 2487168 h 2487168"/>
                    <a:gd name="csX17" fmla="*/ 1853184 w 1853184"/>
                    <a:gd name="csY17" fmla="*/ 2484120 h 2487168"/>
                    <a:gd name="csX18" fmla="*/ 1850136 w 1853184"/>
                    <a:gd name="csY18" fmla="*/ 3048 h 2487168"/>
                    <a:gd name="csX19" fmla="*/ 0 w 1853184"/>
                    <a:gd name="csY19" fmla="*/ 0 h 2487168"/>
                    <a:gd name="csX0" fmla="*/ 0 w 1853184"/>
                    <a:gd name="csY0" fmla="*/ 0 h 2487168"/>
                    <a:gd name="csX1" fmla="*/ 3048 w 1853184"/>
                    <a:gd name="csY1" fmla="*/ 326136 h 2487168"/>
                    <a:gd name="csX2" fmla="*/ 54864 w 1853184"/>
                    <a:gd name="csY2" fmla="*/ 563880 h 2487168"/>
                    <a:gd name="csX3" fmla="*/ 100584 w 1853184"/>
                    <a:gd name="csY3" fmla="*/ 685800 h 2487168"/>
                    <a:gd name="csX4" fmla="*/ 160782 w 1853184"/>
                    <a:gd name="csY4" fmla="*/ 776859 h 2487168"/>
                    <a:gd name="csX5" fmla="*/ 207264 w 1853184"/>
                    <a:gd name="csY5" fmla="*/ 835152 h 2487168"/>
                    <a:gd name="csX6" fmla="*/ 268224 w 1853184"/>
                    <a:gd name="csY6" fmla="*/ 886968 h 2487168"/>
                    <a:gd name="csX7" fmla="*/ 332232 w 1853184"/>
                    <a:gd name="csY7" fmla="*/ 941832 h 2487168"/>
                    <a:gd name="csX8" fmla="*/ 387096 w 1853184"/>
                    <a:gd name="csY8" fmla="*/ 996696 h 2487168"/>
                    <a:gd name="csX9" fmla="*/ 432816 w 1853184"/>
                    <a:gd name="csY9" fmla="*/ 1051560 h 2487168"/>
                    <a:gd name="csX10" fmla="*/ 475488 w 1853184"/>
                    <a:gd name="csY10" fmla="*/ 1118616 h 2487168"/>
                    <a:gd name="csX11" fmla="*/ 512064 w 1853184"/>
                    <a:gd name="csY11" fmla="*/ 1219200 h 2487168"/>
                    <a:gd name="csX12" fmla="*/ 542544 w 1853184"/>
                    <a:gd name="csY12" fmla="*/ 1316736 h 2487168"/>
                    <a:gd name="csX13" fmla="*/ 554736 w 1853184"/>
                    <a:gd name="csY13" fmla="*/ 1399032 h 2487168"/>
                    <a:gd name="csX14" fmla="*/ 554736 w 1853184"/>
                    <a:gd name="csY14" fmla="*/ 1514856 h 2487168"/>
                    <a:gd name="csX15" fmla="*/ 554736 w 1853184"/>
                    <a:gd name="csY15" fmla="*/ 1661160 h 2487168"/>
                    <a:gd name="csX16" fmla="*/ 1362456 w 1853184"/>
                    <a:gd name="csY16" fmla="*/ 2487168 h 2487168"/>
                    <a:gd name="csX17" fmla="*/ 1853184 w 1853184"/>
                    <a:gd name="csY17" fmla="*/ 2484120 h 2487168"/>
                    <a:gd name="csX18" fmla="*/ 1850136 w 1853184"/>
                    <a:gd name="csY18" fmla="*/ 3048 h 2487168"/>
                    <a:gd name="csX19" fmla="*/ 0 w 1853184"/>
                    <a:gd name="csY19" fmla="*/ 0 h 2487168"/>
                    <a:gd name="csX0" fmla="*/ 138070 w 1991254"/>
                    <a:gd name="csY0" fmla="*/ 0 h 2487168"/>
                    <a:gd name="csX1" fmla="*/ 141118 w 1991254"/>
                    <a:gd name="csY1" fmla="*/ 326136 h 2487168"/>
                    <a:gd name="csX2" fmla="*/ 192934 w 1991254"/>
                    <a:gd name="csY2" fmla="*/ 563880 h 2487168"/>
                    <a:gd name="csX3" fmla="*/ 238654 w 1991254"/>
                    <a:gd name="csY3" fmla="*/ 685800 h 2487168"/>
                    <a:gd name="csX4" fmla="*/ 298852 w 1991254"/>
                    <a:gd name="csY4" fmla="*/ 776859 h 2487168"/>
                    <a:gd name="csX5" fmla="*/ 345334 w 1991254"/>
                    <a:gd name="csY5" fmla="*/ 835152 h 2487168"/>
                    <a:gd name="csX6" fmla="*/ 406294 w 1991254"/>
                    <a:gd name="csY6" fmla="*/ 886968 h 2487168"/>
                    <a:gd name="csX7" fmla="*/ 470302 w 1991254"/>
                    <a:gd name="csY7" fmla="*/ 941832 h 2487168"/>
                    <a:gd name="csX8" fmla="*/ 525166 w 1991254"/>
                    <a:gd name="csY8" fmla="*/ 996696 h 2487168"/>
                    <a:gd name="csX9" fmla="*/ 570886 w 1991254"/>
                    <a:gd name="csY9" fmla="*/ 1051560 h 2487168"/>
                    <a:gd name="csX10" fmla="*/ 613558 w 1991254"/>
                    <a:gd name="csY10" fmla="*/ 1118616 h 2487168"/>
                    <a:gd name="csX11" fmla="*/ 650134 w 1991254"/>
                    <a:gd name="csY11" fmla="*/ 1219200 h 2487168"/>
                    <a:gd name="csX12" fmla="*/ 680614 w 1991254"/>
                    <a:gd name="csY12" fmla="*/ 1316736 h 2487168"/>
                    <a:gd name="csX13" fmla="*/ 692806 w 1991254"/>
                    <a:gd name="csY13" fmla="*/ 1399032 h 2487168"/>
                    <a:gd name="csX14" fmla="*/ 692806 w 1991254"/>
                    <a:gd name="csY14" fmla="*/ 1514856 h 2487168"/>
                    <a:gd name="csX15" fmla="*/ 692806 w 1991254"/>
                    <a:gd name="csY15" fmla="*/ 1661160 h 2487168"/>
                    <a:gd name="csX16" fmla="*/ 1500526 w 1991254"/>
                    <a:gd name="csY16" fmla="*/ 2487168 h 2487168"/>
                    <a:gd name="csX17" fmla="*/ 1991254 w 1991254"/>
                    <a:gd name="csY17" fmla="*/ 2484120 h 2487168"/>
                    <a:gd name="csX18" fmla="*/ 1988206 w 1991254"/>
                    <a:gd name="csY18" fmla="*/ 3048 h 2487168"/>
                    <a:gd name="csX19" fmla="*/ 138070 w 1991254"/>
                    <a:gd name="csY19" fmla="*/ 0 h 2487168"/>
                    <a:gd name="csX0" fmla="*/ 793 w 1853977"/>
                    <a:gd name="csY0" fmla="*/ 0 h 2487168"/>
                    <a:gd name="csX1" fmla="*/ 3841 w 1853977"/>
                    <a:gd name="csY1" fmla="*/ 326136 h 2487168"/>
                    <a:gd name="csX2" fmla="*/ 55657 w 1853977"/>
                    <a:gd name="csY2" fmla="*/ 563880 h 2487168"/>
                    <a:gd name="csX3" fmla="*/ 101377 w 1853977"/>
                    <a:gd name="csY3" fmla="*/ 685800 h 2487168"/>
                    <a:gd name="csX4" fmla="*/ 161575 w 1853977"/>
                    <a:gd name="csY4" fmla="*/ 776859 h 2487168"/>
                    <a:gd name="csX5" fmla="*/ 208057 w 1853977"/>
                    <a:gd name="csY5" fmla="*/ 835152 h 2487168"/>
                    <a:gd name="csX6" fmla="*/ 269017 w 1853977"/>
                    <a:gd name="csY6" fmla="*/ 886968 h 2487168"/>
                    <a:gd name="csX7" fmla="*/ 333025 w 1853977"/>
                    <a:gd name="csY7" fmla="*/ 941832 h 2487168"/>
                    <a:gd name="csX8" fmla="*/ 387889 w 1853977"/>
                    <a:gd name="csY8" fmla="*/ 996696 h 2487168"/>
                    <a:gd name="csX9" fmla="*/ 433609 w 1853977"/>
                    <a:gd name="csY9" fmla="*/ 1051560 h 2487168"/>
                    <a:gd name="csX10" fmla="*/ 476281 w 1853977"/>
                    <a:gd name="csY10" fmla="*/ 1118616 h 2487168"/>
                    <a:gd name="csX11" fmla="*/ 512857 w 1853977"/>
                    <a:gd name="csY11" fmla="*/ 1219200 h 2487168"/>
                    <a:gd name="csX12" fmla="*/ 543337 w 1853977"/>
                    <a:gd name="csY12" fmla="*/ 1316736 h 2487168"/>
                    <a:gd name="csX13" fmla="*/ 555529 w 1853977"/>
                    <a:gd name="csY13" fmla="*/ 1399032 h 2487168"/>
                    <a:gd name="csX14" fmla="*/ 555529 w 1853977"/>
                    <a:gd name="csY14" fmla="*/ 1514856 h 2487168"/>
                    <a:gd name="csX15" fmla="*/ 555529 w 1853977"/>
                    <a:gd name="csY15" fmla="*/ 1661160 h 2487168"/>
                    <a:gd name="csX16" fmla="*/ 1363249 w 1853977"/>
                    <a:gd name="csY16" fmla="*/ 2487168 h 2487168"/>
                    <a:gd name="csX17" fmla="*/ 1853977 w 1853977"/>
                    <a:gd name="csY17" fmla="*/ 2484120 h 2487168"/>
                    <a:gd name="csX18" fmla="*/ 1850929 w 1853977"/>
                    <a:gd name="csY18" fmla="*/ 3048 h 2487168"/>
                    <a:gd name="csX19" fmla="*/ 793 w 1853977"/>
                    <a:gd name="csY19" fmla="*/ 0 h 2487168"/>
                    <a:gd name="csX0" fmla="*/ 0 w 1853184"/>
                    <a:gd name="csY0" fmla="*/ 0 h 2487168"/>
                    <a:gd name="csX1" fmla="*/ 8763 w 1853184"/>
                    <a:gd name="csY1" fmla="*/ 329946 h 2487168"/>
                    <a:gd name="csX2" fmla="*/ 54864 w 1853184"/>
                    <a:gd name="csY2" fmla="*/ 563880 h 2487168"/>
                    <a:gd name="csX3" fmla="*/ 100584 w 1853184"/>
                    <a:gd name="csY3" fmla="*/ 685800 h 2487168"/>
                    <a:gd name="csX4" fmla="*/ 160782 w 1853184"/>
                    <a:gd name="csY4" fmla="*/ 776859 h 2487168"/>
                    <a:gd name="csX5" fmla="*/ 207264 w 1853184"/>
                    <a:gd name="csY5" fmla="*/ 835152 h 2487168"/>
                    <a:gd name="csX6" fmla="*/ 268224 w 1853184"/>
                    <a:gd name="csY6" fmla="*/ 886968 h 2487168"/>
                    <a:gd name="csX7" fmla="*/ 332232 w 1853184"/>
                    <a:gd name="csY7" fmla="*/ 941832 h 2487168"/>
                    <a:gd name="csX8" fmla="*/ 387096 w 1853184"/>
                    <a:gd name="csY8" fmla="*/ 996696 h 2487168"/>
                    <a:gd name="csX9" fmla="*/ 432816 w 1853184"/>
                    <a:gd name="csY9" fmla="*/ 1051560 h 2487168"/>
                    <a:gd name="csX10" fmla="*/ 475488 w 1853184"/>
                    <a:gd name="csY10" fmla="*/ 1118616 h 2487168"/>
                    <a:gd name="csX11" fmla="*/ 512064 w 1853184"/>
                    <a:gd name="csY11" fmla="*/ 1219200 h 2487168"/>
                    <a:gd name="csX12" fmla="*/ 542544 w 1853184"/>
                    <a:gd name="csY12" fmla="*/ 1316736 h 2487168"/>
                    <a:gd name="csX13" fmla="*/ 554736 w 1853184"/>
                    <a:gd name="csY13" fmla="*/ 1399032 h 2487168"/>
                    <a:gd name="csX14" fmla="*/ 554736 w 1853184"/>
                    <a:gd name="csY14" fmla="*/ 1514856 h 2487168"/>
                    <a:gd name="csX15" fmla="*/ 554736 w 1853184"/>
                    <a:gd name="csY15" fmla="*/ 1661160 h 2487168"/>
                    <a:gd name="csX16" fmla="*/ 1362456 w 1853184"/>
                    <a:gd name="csY16" fmla="*/ 2487168 h 2487168"/>
                    <a:gd name="csX17" fmla="*/ 1853184 w 1853184"/>
                    <a:gd name="csY17" fmla="*/ 2484120 h 2487168"/>
                    <a:gd name="csX18" fmla="*/ 1850136 w 1853184"/>
                    <a:gd name="csY18" fmla="*/ 3048 h 2487168"/>
                    <a:gd name="csX19" fmla="*/ 0 w 1853184"/>
                    <a:gd name="csY19" fmla="*/ 0 h 2487168"/>
                    <a:gd name="csX0" fmla="*/ 0 w 1853184"/>
                    <a:gd name="csY0" fmla="*/ 0 h 2487168"/>
                    <a:gd name="csX1" fmla="*/ 8763 w 1853184"/>
                    <a:gd name="csY1" fmla="*/ 329946 h 2487168"/>
                    <a:gd name="csX2" fmla="*/ 54864 w 1853184"/>
                    <a:gd name="csY2" fmla="*/ 563880 h 2487168"/>
                    <a:gd name="csX3" fmla="*/ 100584 w 1853184"/>
                    <a:gd name="csY3" fmla="*/ 685800 h 2487168"/>
                    <a:gd name="csX4" fmla="*/ 160782 w 1853184"/>
                    <a:gd name="csY4" fmla="*/ 776859 h 2487168"/>
                    <a:gd name="csX5" fmla="*/ 207264 w 1853184"/>
                    <a:gd name="csY5" fmla="*/ 835152 h 2487168"/>
                    <a:gd name="csX6" fmla="*/ 268224 w 1853184"/>
                    <a:gd name="csY6" fmla="*/ 886968 h 2487168"/>
                    <a:gd name="csX7" fmla="*/ 332232 w 1853184"/>
                    <a:gd name="csY7" fmla="*/ 941832 h 2487168"/>
                    <a:gd name="csX8" fmla="*/ 387096 w 1853184"/>
                    <a:gd name="csY8" fmla="*/ 996696 h 2487168"/>
                    <a:gd name="csX9" fmla="*/ 432816 w 1853184"/>
                    <a:gd name="csY9" fmla="*/ 1051560 h 2487168"/>
                    <a:gd name="csX10" fmla="*/ 475488 w 1853184"/>
                    <a:gd name="csY10" fmla="*/ 1118616 h 2487168"/>
                    <a:gd name="csX11" fmla="*/ 515874 w 1853184"/>
                    <a:gd name="csY11" fmla="*/ 1219200 h 2487168"/>
                    <a:gd name="csX12" fmla="*/ 542544 w 1853184"/>
                    <a:gd name="csY12" fmla="*/ 1316736 h 2487168"/>
                    <a:gd name="csX13" fmla="*/ 554736 w 1853184"/>
                    <a:gd name="csY13" fmla="*/ 1399032 h 2487168"/>
                    <a:gd name="csX14" fmla="*/ 554736 w 1853184"/>
                    <a:gd name="csY14" fmla="*/ 1514856 h 2487168"/>
                    <a:gd name="csX15" fmla="*/ 554736 w 1853184"/>
                    <a:gd name="csY15" fmla="*/ 1661160 h 2487168"/>
                    <a:gd name="csX16" fmla="*/ 1362456 w 1853184"/>
                    <a:gd name="csY16" fmla="*/ 2487168 h 2487168"/>
                    <a:gd name="csX17" fmla="*/ 1853184 w 1853184"/>
                    <a:gd name="csY17" fmla="*/ 2484120 h 2487168"/>
                    <a:gd name="csX18" fmla="*/ 1850136 w 1853184"/>
                    <a:gd name="csY18" fmla="*/ 3048 h 2487168"/>
                    <a:gd name="csX19" fmla="*/ 0 w 1853184"/>
                    <a:gd name="csY19" fmla="*/ 0 h 248716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</a:cxnLst>
                  <a:rect l="l" t="t" r="r" b="b"/>
                  <a:pathLst>
                    <a:path w="1853184" h="2487168">
                      <a:moveTo>
                        <a:pt x="0" y="0"/>
                      </a:moveTo>
                      <a:cubicBezTo>
                        <a:pt x="4572" y="110998"/>
                        <a:pt x="-381" y="235966"/>
                        <a:pt x="8763" y="329946"/>
                      </a:cubicBezTo>
                      <a:cubicBezTo>
                        <a:pt x="17907" y="423926"/>
                        <a:pt x="38608" y="503936"/>
                        <a:pt x="54864" y="563880"/>
                      </a:cubicBezTo>
                      <a:lnTo>
                        <a:pt x="100584" y="685800"/>
                      </a:lnTo>
                      <a:lnTo>
                        <a:pt x="160782" y="776859"/>
                      </a:lnTo>
                      <a:lnTo>
                        <a:pt x="207264" y="835152"/>
                      </a:lnTo>
                      <a:lnTo>
                        <a:pt x="268224" y="886968"/>
                      </a:lnTo>
                      <a:lnTo>
                        <a:pt x="332232" y="941832"/>
                      </a:lnTo>
                      <a:lnTo>
                        <a:pt x="387096" y="996696"/>
                      </a:lnTo>
                      <a:lnTo>
                        <a:pt x="432816" y="1051560"/>
                      </a:lnTo>
                      <a:lnTo>
                        <a:pt x="475488" y="1118616"/>
                      </a:lnTo>
                      <a:lnTo>
                        <a:pt x="515874" y="1219200"/>
                      </a:lnTo>
                      <a:lnTo>
                        <a:pt x="542544" y="1316736"/>
                      </a:lnTo>
                      <a:lnTo>
                        <a:pt x="554736" y="1399032"/>
                      </a:lnTo>
                      <a:lnTo>
                        <a:pt x="554736" y="1514856"/>
                      </a:lnTo>
                      <a:lnTo>
                        <a:pt x="554736" y="1661160"/>
                      </a:lnTo>
                      <a:lnTo>
                        <a:pt x="1362456" y="2487168"/>
                      </a:lnTo>
                      <a:lnTo>
                        <a:pt x="1853184" y="2484120"/>
                      </a:lnTo>
                      <a:lnTo>
                        <a:pt x="1850136" y="30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1BDCCB00-A7B6-A86D-BE02-79FA1A49F640}"/>
                    </a:ext>
                  </a:extLst>
                </p:cNvPr>
                <p:cNvSpPr txBox="1"/>
                <p:nvPr/>
              </p:nvSpPr>
              <p:spPr>
                <a:xfrm>
                  <a:off x="5894589" y="1864022"/>
                  <a:ext cx="8130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fr-FR" dirty="0"/>
                    <a:t>DC-4.3</a:t>
                  </a:r>
                </a:p>
              </p:txBody>
            </p:sp>
          </p:grpSp>
          <p:grpSp>
            <p:nvGrpSpPr>
              <p:cNvPr id="140" name="Groupe 139">
                <a:extLst>
                  <a:ext uri="{FF2B5EF4-FFF2-40B4-BE49-F238E27FC236}">
                    <a16:creationId xmlns:a16="http://schemas.microsoft.com/office/drawing/2014/main" id="{9EC8B185-4E32-733A-82B3-44DD66671543}"/>
                  </a:ext>
                </a:extLst>
              </p:cNvPr>
              <p:cNvGrpSpPr/>
              <p:nvPr/>
            </p:nvGrpSpPr>
            <p:grpSpPr>
              <a:xfrm>
                <a:off x="4941570" y="1097280"/>
                <a:ext cx="1546860" cy="2487930"/>
                <a:chOff x="4941570" y="1097280"/>
                <a:chExt cx="1546860" cy="2487930"/>
              </a:xfrm>
            </p:grpSpPr>
            <p:sp>
              <p:nvSpPr>
                <p:cNvPr id="144" name="Forme libre : forme 143">
                  <a:extLst>
                    <a:ext uri="{FF2B5EF4-FFF2-40B4-BE49-F238E27FC236}">
                      <a16:creationId xmlns:a16="http://schemas.microsoft.com/office/drawing/2014/main" id="{1FF7C42D-C401-1267-08B3-8B6CF84F85B0}"/>
                    </a:ext>
                  </a:extLst>
                </p:cNvPr>
                <p:cNvSpPr/>
                <p:nvPr/>
              </p:nvSpPr>
              <p:spPr>
                <a:xfrm>
                  <a:off x="4941570" y="1097280"/>
                  <a:ext cx="1546860" cy="2487930"/>
                </a:xfrm>
                <a:custGeom>
                  <a:avLst/>
                  <a:gdLst>
                    <a:gd name="csX0" fmla="*/ 3810 w 1539240"/>
                    <a:gd name="csY0" fmla="*/ 0 h 2491740"/>
                    <a:gd name="csX1" fmla="*/ 171450 w 1539240"/>
                    <a:gd name="csY1" fmla="*/ 0 h 2491740"/>
                    <a:gd name="csX2" fmla="*/ 175260 w 1539240"/>
                    <a:gd name="csY2" fmla="*/ 236220 h 2491740"/>
                    <a:gd name="csX3" fmla="*/ 213360 w 1539240"/>
                    <a:gd name="csY3" fmla="*/ 499110 h 2491740"/>
                    <a:gd name="csX4" fmla="*/ 25908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08660 w 1539240"/>
                    <a:gd name="csY8" fmla="*/ 1310640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71500 w 1539240"/>
                    <a:gd name="csY15" fmla="*/ 1230630 h 2491740"/>
                    <a:gd name="csX16" fmla="*/ 541020 w 1539240"/>
                    <a:gd name="csY16" fmla="*/ 1123950 h 2491740"/>
                    <a:gd name="csX17" fmla="*/ 457200 w 1539240"/>
                    <a:gd name="csY17" fmla="*/ 1005840 h 2491740"/>
                    <a:gd name="csX18" fmla="*/ 220980 w 1539240"/>
                    <a:gd name="csY18" fmla="*/ 765810 h 2491740"/>
                    <a:gd name="csX19" fmla="*/ 49530 w 1539240"/>
                    <a:gd name="csY19" fmla="*/ 510540 h 2491740"/>
                    <a:gd name="csX20" fmla="*/ 0 w 1539240"/>
                    <a:gd name="csY20" fmla="*/ 346710 h 2491740"/>
                    <a:gd name="csX21" fmla="*/ 19050 w 1539240"/>
                    <a:gd name="csY21" fmla="*/ 110490 h 2491740"/>
                    <a:gd name="csX22" fmla="*/ 3810 w 1539240"/>
                    <a:gd name="csY22" fmla="*/ 0 h 2491740"/>
                    <a:gd name="csX0" fmla="*/ 3810 w 1539240"/>
                    <a:gd name="csY0" fmla="*/ 0 h 2491740"/>
                    <a:gd name="csX1" fmla="*/ 171450 w 1539240"/>
                    <a:gd name="csY1" fmla="*/ 0 h 2491740"/>
                    <a:gd name="csX2" fmla="*/ 175260 w 1539240"/>
                    <a:gd name="csY2" fmla="*/ 236220 h 2491740"/>
                    <a:gd name="csX3" fmla="*/ 213360 w 1539240"/>
                    <a:gd name="csY3" fmla="*/ 499110 h 2491740"/>
                    <a:gd name="csX4" fmla="*/ 25908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08660 w 1539240"/>
                    <a:gd name="csY8" fmla="*/ 1310640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71500 w 1539240"/>
                    <a:gd name="csY15" fmla="*/ 1230630 h 2491740"/>
                    <a:gd name="csX16" fmla="*/ 541020 w 1539240"/>
                    <a:gd name="csY16" fmla="*/ 112395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49530 w 1539240"/>
                    <a:gd name="csY19" fmla="*/ 510540 h 2491740"/>
                    <a:gd name="csX20" fmla="*/ 0 w 1539240"/>
                    <a:gd name="csY20" fmla="*/ 346710 h 2491740"/>
                    <a:gd name="csX21" fmla="*/ 19050 w 1539240"/>
                    <a:gd name="csY21" fmla="*/ 110490 h 2491740"/>
                    <a:gd name="csX22" fmla="*/ 3810 w 1539240"/>
                    <a:gd name="csY22" fmla="*/ 0 h 2491740"/>
                    <a:gd name="csX0" fmla="*/ 3810 w 1539240"/>
                    <a:gd name="csY0" fmla="*/ 0 h 2491740"/>
                    <a:gd name="csX1" fmla="*/ 171450 w 1539240"/>
                    <a:gd name="csY1" fmla="*/ 0 h 2491740"/>
                    <a:gd name="csX2" fmla="*/ 175260 w 1539240"/>
                    <a:gd name="csY2" fmla="*/ 236220 h 2491740"/>
                    <a:gd name="csX3" fmla="*/ 213360 w 1539240"/>
                    <a:gd name="csY3" fmla="*/ 499110 h 2491740"/>
                    <a:gd name="csX4" fmla="*/ 25908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08660 w 1539240"/>
                    <a:gd name="csY8" fmla="*/ 1310640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71500 w 1539240"/>
                    <a:gd name="csY15" fmla="*/ 1230630 h 2491740"/>
                    <a:gd name="csX16" fmla="*/ 541020 w 1539240"/>
                    <a:gd name="csY16" fmla="*/ 112395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120015 w 1539240"/>
                    <a:gd name="csY19" fmla="*/ 634365 h 2491740"/>
                    <a:gd name="csX20" fmla="*/ 49530 w 1539240"/>
                    <a:gd name="csY20" fmla="*/ 510540 h 2491740"/>
                    <a:gd name="csX21" fmla="*/ 0 w 1539240"/>
                    <a:gd name="csY21" fmla="*/ 346710 h 2491740"/>
                    <a:gd name="csX22" fmla="*/ 19050 w 1539240"/>
                    <a:gd name="csY22" fmla="*/ 110490 h 2491740"/>
                    <a:gd name="csX23" fmla="*/ 3810 w 1539240"/>
                    <a:gd name="csY23" fmla="*/ 0 h 2491740"/>
                    <a:gd name="csX0" fmla="*/ 3810 w 1539240"/>
                    <a:gd name="csY0" fmla="*/ 0 h 2491740"/>
                    <a:gd name="csX1" fmla="*/ 171450 w 1539240"/>
                    <a:gd name="csY1" fmla="*/ 0 h 2491740"/>
                    <a:gd name="csX2" fmla="*/ 175260 w 1539240"/>
                    <a:gd name="csY2" fmla="*/ 236220 h 2491740"/>
                    <a:gd name="csX3" fmla="*/ 213360 w 1539240"/>
                    <a:gd name="csY3" fmla="*/ 499110 h 2491740"/>
                    <a:gd name="csX4" fmla="*/ 25908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08660 w 1539240"/>
                    <a:gd name="csY8" fmla="*/ 1310640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71500 w 1539240"/>
                    <a:gd name="csY15" fmla="*/ 1230630 h 2491740"/>
                    <a:gd name="csX16" fmla="*/ 541020 w 1539240"/>
                    <a:gd name="csY16" fmla="*/ 112395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120015 w 1539240"/>
                    <a:gd name="csY19" fmla="*/ 634365 h 2491740"/>
                    <a:gd name="csX20" fmla="*/ 40005 w 1539240"/>
                    <a:gd name="csY20" fmla="*/ 491490 h 2491740"/>
                    <a:gd name="csX21" fmla="*/ 0 w 1539240"/>
                    <a:gd name="csY21" fmla="*/ 346710 h 2491740"/>
                    <a:gd name="csX22" fmla="*/ 19050 w 1539240"/>
                    <a:gd name="csY22" fmla="*/ 110490 h 2491740"/>
                    <a:gd name="csX23" fmla="*/ 3810 w 1539240"/>
                    <a:gd name="csY23" fmla="*/ 0 h 2491740"/>
                    <a:gd name="csX0" fmla="*/ 3810 w 1539240"/>
                    <a:gd name="csY0" fmla="*/ 0 h 2491740"/>
                    <a:gd name="csX1" fmla="*/ 171450 w 1539240"/>
                    <a:gd name="csY1" fmla="*/ 0 h 2491740"/>
                    <a:gd name="csX2" fmla="*/ 175260 w 1539240"/>
                    <a:gd name="csY2" fmla="*/ 236220 h 2491740"/>
                    <a:gd name="csX3" fmla="*/ 213360 w 1539240"/>
                    <a:gd name="csY3" fmla="*/ 499110 h 2491740"/>
                    <a:gd name="csX4" fmla="*/ 25908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08660 w 1539240"/>
                    <a:gd name="csY8" fmla="*/ 1310640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71500 w 1539240"/>
                    <a:gd name="csY15" fmla="*/ 1230630 h 2491740"/>
                    <a:gd name="csX16" fmla="*/ 541020 w 1539240"/>
                    <a:gd name="csY16" fmla="*/ 112395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120015 w 1539240"/>
                    <a:gd name="csY19" fmla="*/ 634365 h 2491740"/>
                    <a:gd name="csX20" fmla="*/ 40005 w 1539240"/>
                    <a:gd name="csY20" fmla="*/ 491490 h 2491740"/>
                    <a:gd name="csX21" fmla="*/ 0 w 1539240"/>
                    <a:gd name="csY21" fmla="*/ 346710 h 2491740"/>
                    <a:gd name="csX22" fmla="*/ 5715 w 1539240"/>
                    <a:gd name="csY22" fmla="*/ 165735 h 2491740"/>
                    <a:gd name="csX23" fmla="*/ 3810 w 1539240"/>
                    <a:gd name="csY23" fmla="*/ 0 h 2491740"/>
                    <a:gd name="csX0" fmla="*/ 3810 w 1539240"/>
                    <a:gd name="csY0" fmla="*/ 0 h 2491740"/>
                    <a:gd name="csX1" fmla="*/ 180975 w 1539240"/>
                    <a:gd name="csY1" fmla="*/ 1905 h 2491740"/>
                    <a:gd name="csX2" fmla="*/ 175260 w 1539240"/>
                    <a:gd name="csY2" fmla="*/ 236220 h 2491740"/>
                    <a:gd name="csX3" fmla="*/ 213360 w 1539240"/>
                    <a:gd name="csY3" fmla="*/ 499110 h 2491740"/>
                    <a:gd name="csX4" fmla="*/ 25908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08660 w 1539240"/>
                    <a:gd name="csY8" fmla="*/ 1310640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71500 w 1539240"/>
                    <a:gd name="csY15" fmla="*/ 1230630 h 2491740"/>
                    <a:gd name="csX16" fmla="*/ 541020 w 1539240"/>
                    <a:gd name="csY16" fmla="*/ 112395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120015 w 1539240"/>
                    <a:gd name="csY19" fmla="*/ 634365 h 2491740"/>
                    <a:gd name="csX20" fmla="*/ 40005 w 1539240"/>
                    <a:gd name="csY20" fmla="*/ 491490 h 2491740"/>
                    <a:gd name="csX21" fmla="*/ 0 w 1539240"/>
                    <a:gd name="csY21" fmla="*/ 346710 h 2491740"/>
                    <a:gd name="csX22" fmla="*/ 5715 w 1539240"/>
                    <a:gd name="csY22" fmla="*/ 165735 h 2491740"/>
                    <a:gd name="csX23" fmla="*/ 3810 w 1539240"/>
                    <a:gd name="csY23" fmla="*/ 0 h 2491740"/>
                    <a:gd name="csX0" fmla="*/ 3810 w 1539240"/>
                    <a:gd name="csY0" fmla="*/ 0 h 2491740"/>
                    <a:gd name="csX1" fmla="*/ 180975 w 1539240"/>
                    <a:gd name="csY1" fmla="*/ 1905 h 2491740"/>
                    <a:gd name="csX2" fmla="*/ 179070 w 1539240"/>
                    <a:gd name="csY2" fmla="*/ 245745 h 2491740"/>
                    <a:gd name="csX3" fmla="*/ 213360 w 1539240"/>
                    <a:gd name="csY3" fmla="*/ 499110 h 2491740"/>
                    <a:gd name="csX4" fmla="*/ 25908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08660 w 1539240"/>
                    <a:gd name="csY8" fmla="*/ 1310640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71500 w 1539240"/>
                    <a:gd name="csY15" fmla="*/ 1230630 h 2491740"/>
                    <a:gd name="csX16" fmla="*/ 541020 w 1539240"/>
                    <a:gd name="csY16" fmla="*/ 112395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120015 w 1539240"/>
                    <a:gd name="csY19" fmla="*/ 634365 h 2491740"/>
                    <a:gd name="csX20" fmla="*/ 40005 w 1539240"/>
                    <a:gd name="csY20" fmla="*/ 491490 h 2491740"/>
                    <a:gd name="csX21" fmla="*/ 0 w 1539240"/>
                    <a:gd name="csY21" fmla="*/ 346710 h 2491740"/>
                    <a:gd name="csX22" fmla="*/ 5715 w 1539240"/>
                    <a:gd name="csY22" fmla="*/ 165735 h 2491740"/>
                    <a:gd name="csX23" fmla="*/ 3810 w 1539240"/>
                    <a:gd name="csY23" fmla="*/ 0 h 2491740"/>
                    <a:gd name="csX0" fmla="*/ 3810 w 1539240"/>
                    <a:gd name="csY0" fmla="*/ 0 h 2491740"/>
                    <a:gd name="csX1" fmla="*/ 180975 w 1539240"/>
                    <a:gd name="csY1" fmla="*/ 1905 h 2491740"/>
                    <a:gd name="csX2" fmla="*/ 179070 w 1539240"/>
                    <a:gd name="csY2" fmla="*/ 245745 h 2491740"/>
                    <a:gd name="csX3" fmla="*/ 213360 w 1539240"/>
                    <a:gd name="csY3" fmla="*/ 499110 h 2491740"/>
                    <a:gd name="csX4" fmla="*/ 27051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08660 w 1539240"/>
                    <a:gd name="csY8" fmla="*/ 1310640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71500 w 1539240"/>
                    <a:gd name="csY15" fmla="*/ 1230630 h 2491740"/>
                    <a:gd name="csX16" fmla="*/ 541020 w 1539240"/>
                    <a:gd name="csY16" fmla="*/ 112395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120015 w 1539240"/>
                    <a:gd name="csY19" fmla="*/ 634365 h 2491740"/>
                    <a:gd name="csX20" fmla="*/ 40005 w 1539240"/>
                    <a:gd name="csY20" fmla="*/ 491490 h 2491740"/>
                    <a:gd name="csX21" fmla="*/ 0 w 1539240"/>
                    <a:gd name="csY21" fmla="*/ 346710 h 2491740"/>
                    <a:gd name="csX22" fmla="*/ 5715 w 1539240"/>
                    <a:gd name="csY22" fmla="*/ 165735 h 2491740"/>
                    <a:gd name="csX23" fmla="*/ 3810 w 1539240"/>
                    <a:gd name="csY23" fmla="*/ 0 h 2491740"/>
                    <a:gd name="csX0" fmla="*/ 3810 w 1539240"/>
                    <a:gd name="csY0" fmla="*/ 0 h 2491740"/>
                    <a:gd name="csX1" fmla="*/ 180975 w 1539240"/>
                    <a:gd name="csY1" fmla="*/ 1905 h 2491740"/>
                    <a:gd name="csX2" fmla="*/ 179070 w 1539240"/>
                    <a:gd name="csY2" fmla="*/ 245745 h 2491740"/>
                    <a:gd name="csX3" fmla="*/ 213360 w 1539240"/>
                    <a:gd name="csY3" fmla="*/ 499110 h 2491740"/>
                    <a:gd name="csX4" fmla="*/ 27051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08660 w 1539240"/>
                    <a:gd name="csY8" fmla="*/ 1310640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71500 w 1539240"/>
                    <a:gd name="csY15" fmla="*/ 1230630 h 2491740"/>
                    <a:gd name="csX16" fmla="*/ 541020 w 1539240"/>
                    <a:gd name="csY16" fmla="*/ 112395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120015 w 1539240"/>
                    <a:gd name="csY19" fmla="*/ 634365 h 2491740"/>
                    <a:gd name="csX20" fmla="*/ 40005 w 1539240"/>
                    <a:gd name="csY20" fmla="*/ 491490 h 2491740"/>
                    <a:gd name="csX21" fmla="*/ 0 w 1539240"/>
                    <a:gd name="csY21" fmla="*/ 346710 h 2491740"/>
                    <a:gd name="csX22" fmla="*/ 5715 w 1539240"/>
                    <a:gd name="csY22" fmla="*/ 165735 h 2491740"/>
                    <a:gd name="csX23" fmla="*/ 3810 w 1539240"/>
                    <a:gd name="csY23" fmla="*/ 0 h 2491740"/>
                    <a:gd name="csX0" fmla="*/ 3810 w 1539240"/>
                    <a:gd name="csY0" fmla="*/ 0 h 2491740"/>
                    <a:gd name="csX1" fmla="*/ 180975 w 1539240"/>
                    <a:gd name="csY1" fmla="*/ 1905 h 2491740"/>
                    <a:gd name="csX2" fmla="*/ 179070 w 1539240"/>
                    <a:gd name="csY2" fmla="*/ 245745 h 2491740"/>
                    <a:gd name="csX3" fmla="*/ 213360 w 1539240"/>
                    <a:gd name="csY3" fmla="*/ 499110 h 2491740"/>
                    <a:gd name="csX4" fmla="*/ 27051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08660 w 1539240"/>
                    <a:gd name="csY8" fmla="*/ 1310640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71500 w 1539240"/>
                    <a:gd name="csY15" fmla="*/ 1230630 h 2491740"/>
                    <a:gd name="csX16" fmla="*/ 541020 w 1539240"/>
                    <a:gd name="csY16" fmla="*/ 112395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120015 w 1539240"/>
                    <a:gd name="csY19" fmla="*/ 634365 h 2491740"/>
                    <a:gd name="csX20" fmla="*/ 40005 w 1539240"/>
                    <a:gd name="csY20" fmla="*/ 491490 h 2491740"/>
                    <a:gd name="csX21" fmla="*/ 0 w 1539240"/>
                    <a:gd name="csY21" fmla="*/ 346710 h 2491740"/>
                    <a:gd name="csX22" fmla="*/ 5715 w 1539240"/>
                    <a:gd name="csY22" fmla="*/ 165735 h 2491740"/>
                    <a:gd name="csX23" fmla="*/ 3810 w 1539240"/>
                    <a:gd name="csY23" fmla="*/ 0 h 2491740"/>
                    <a:gd name="csX0" fmla="*/ 3810 w 1539240"/>
                    <a:gd name="csY0" fmla="*/ 0 h 2491740"/>
                    <a:gd name="csX1" fmla="*/ 180975 w 1539240"/>
                    <a:gd name="csY1" fmla="*/ 1905 h 2491740"/>
                    <a:gd name="csX2" fmla="*/ 179070 w 1539240"/>
                    <a:gd name="csY2" fmla="*/ 245745 h 2491740"/>
                    <a:gd name="csX3" fmla="*/ 213360 w 1539240"/>
                    <a:gd name="csY3" fmla="*/ 499110 h 2491740"/>
                    <a:gd name="csX4" fmla="*/ 27051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27710 w 1539240"/>
                    <a:gd name="csY8" fmla="*/ 1343025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71500 w 1539240"/>
                    <a:gd name="csY15" fmla="*/ 1230630 h 2491740"/>
                    <a:gd name="csX16" fmla="*/ 541020 w 1539240"/>
                    <a:gd name="csY16" fmla="*/ 112395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120015 w 1539240"/>
                    <a:gd name="csY19" fmla="*/ 634365 h 2491740"/>
                    <a:gd name="csX20" fmla="*/ 40005 w 1539240"/>
                    <a:gd name="csY20" fmla="*/ 491490 h 2491740"/>
                    <a:gd name="csX21" fmla="*/ 0 w 1539240"/>
                    <a:gd name="csY21" fmla="*/ 346710 h 2491740"/>
                    <a:gd name="csX22" fmla="*/ 5715 w 1539240"/>
                    <a:gd name="csY22" fmla="*/ 165735 h 2491740"/>
                    <a:gd name="csX23" fmla="*/ 3810 w 1539240"/>
                    <a:gd name="csY23" fmla="*/ 0 h 2491740"/>
                    <a:gd name="csX0" fmla="*/ 3810 w 1539240"/>
                    <a:gd name="csY0" fmla="*/ 0 h 2491740"/>
                    <a:gd name="csX1" fmla="*/ 180975 w 1539240"/>
                    <a:gd name="csY1" fmla="*/ 1905 h 2491740"/>
                    <a:gd name="csX2" fmla="*/ 179070 w 1539240"/>
                    <a:gd name="csY2" fmla="*/ 245745 h 2491740"/>
                    <a:gd name="csX3" fmla="*/ 213360 w 1539240"/>
                    <a:gd name="csY3" fmla="*/ 499110 h 2491740"/>
                    <a:gd name="csX4" fmla="*/ 27051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27710 w 1539240"/>
                    <a:gd name="csY8" fmla="*/ 1343025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65785 w 1539240"/>
                    <a:gd name="csY15" fmla="*/ 1263015 h 2491740"/>
                    <a:gd name="csX16" fmla="*/ 541020 w 1539240"/>
                    <a:gd name="csY16" fmla="*/ 112395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120015 w 1539240"/>
                    <a:gd name="csY19" fmla="*/ 634365 h 2491740"/>
                    <a:gd name="csX20" fmla="*/ 40005 w 1539240"/>
                    <a:gd name="csY20" fmla="*/ 491490 h 2491740"/>
                    <a:gd name="csX21" fmla="*/ 0 w 1539240"/>
                    <a:gd name="csY21" fmla="*/ 346710 h 2491740"/>
                    <a:gd name="csX22" fmla="*/ 5715 w 1539240"/>
                    <a:gd name="csY22" fmla="*/ 165735 h 2491740"/>
                    <a:gd name="csX23" fmla="*/ 3810 w 1539240"/>
                    <a:gd name="csY23" fmla="*/ 0 h 2491740"/>
                    <a:gd name="csX0" fmla="*/ 3810 w 1539240"/>
                    <a:gd name="csY0" fmla="*/ 0 h 2491740"/>
                    <a:gd name="csX1" fmla="*/ 180975 w 1539240"/>
                    <a:gd name="csY1" fmla="*/ 1905 h 2491740"/>
                    <a:gd name="csX2" fmla="*/ 179070 w 1539240"/>
                    <a:gd name="csY2" fmla="*/ 245745 h 2491740"/>
                    <a:gd name="csX3" fmla="*/ 213360 w 1539240"/>
                    <a:gd name="csY3" fmla="*/ 499110 h 2491740"/>
                    <a:gd name="csX4" fmla="*/ 27051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27710 w 1539240"/>
                    <a:gd name="csY8" fmla="*/ 1343025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9120 w 1539240"/>
                    <a:gd name="csY14" fmla="*/ 1394460 h 2491740"/>
                    <a:gd name="csX15" fmla="*/ 565785 w 1539240"/>
                    <a:gd name="csY15" fmla="*/ 1263015 h 2491740"/>
                    <a:gd name="csX16" fmla="*/ 525780 w 1539240"/>
                    <a:gd name="csY16" fmla="*/ 111252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120015 w 1539240"/>
                    <a:gd name="csY19" fmla="*/ 634365 h 2491740"/>
                    <a:gd name="csX20" fmla="*/ 40005 w 1539240"/>
                    <a:gd name="csY20" fmla="*/ 491490 h 2491740"/>
                    <a:gd name="csX21" fmla="*/ 0 w 1539240"/>
                    <a:gd name="csY21" fmla="*/ 346710 h 2491740"/>
                    <a:gd name="csX22" fmla="*/ 5715 w 1539240"/>
                    <a:gd name="csY22" fmla="*/ 165735 h 2491740"/>
                    <a:gd name="csX23" fmla="*/ 3810 w 1539240"/>
                    <a:gd name="csY23" fmla="*/ 0 h 2491740"/>
                    <a:gd name="csX0" fmla="*/ 3810 w 1539240"/>
                    <a:gd name="csY0" fmla="*/ 0 h 2491740"/>
                    <a:gd name="csX1" fmla="*/ 180975 w 1539240"/>
                    <a:gd name="csY1" fmla="*/ 1905 h 2491740"/>
                    <a:gd name="csX2" fmla="*/ 179070 w 1539240"/>
                    <a:gd name="csY2" fmla="*/ 245745 h 2491740"/>
                    <a:gd name="csX3" fmla="*/ 213360 w 1539240"/>
                    <a:gd name="csY3" fmla="*/ 499110 h 2491740"/>
                    <a:gd name="csX4" fmla="*/ 270510 w 1539240"/>
                    <a:gd name="csY4" fmla="*/ 666750 h 2491740"/>
                    <a:gd name="csX5" fmla="*/ 377190 w 1539240"/>
                    <a:gd name="csY5" fmla="*/ 822960 h 2491740"/>
                    <a:gd name="csX6" fmla="*/ 541020 w 1539240"/>
                    <a:gd name="csY6" fmla="*/ 971550 h 2491740"/>
                    <a:gd name="csX7" fmla="*/ 662940 w 1539240"/>
                    <a:gd name="csY7" fmla="*/ 1143000 h 2491740"/>
                    <a:gd name="csX8" fmla="*/ 727710 w 1539240"/>
                    <a:gd name="csY8" fmla="*/ 1343025 h 2491740"/>
                    <a:gd name="csX9" fmla="*/ 727710 w 1539240"/>
                    <a:gd name="csY9" fmla="*/ 1482090 h 2491740"/>
                    <a:gd name="csX10" fmla="*/ 731520 w 1539240"/>
                    <a:gd name="csY10" fmla="*/ 1661160 h 2491740"/>
                    <a:gd name="csX11" fmla="*/ 1539240 w 1539240"/>
                    <a:gd name="csY11" fmla="*/ 2491740 h 2491740"/>
                    <a:gd name="csX12" fmla="*/ 1394460 w 1539240"/>
                    <a:gd name="csY12" fmla="*/ 2480310 h 2491740"/>
                    <a:gd name="csX13" fmla="*/ 579120 w 1539240"/>
                    <a:gd name="csY13" fmla="*/ 1668780 h 2491740"/>
                    <a:gd name="csX14" fmla="*/ 571500 w 1539240"/>
                    <a:gd name="csY14" fmla="*/ 1436370 h 2491740"/>
                    <a:gd name="csX15" fmla="*/ 565785 w 1539240"/>
                    <a:gd name="csY15" fmla="*/ 1263015 h 2491740"/>
                    <a:gd name="csX16" fmla="*/ 525780 w 1539240"/>
                    <a:gd name="csY16" fmla="*/ 1112520 h 2491740"/>
                    <a:gd name="csX17" fmla="*/ 440055 w 1539240"/>
                    <a:gd name="csY17" fmla="*/ 1005840 h 2491740"/>
                    <a:gd name="csX18" fmla="*/ 220980 w 1539240"/>
                    <a:gd name="csY18" fmla="*/ 765810 h 2491740"/>
                    <a:gd name="csX19" fmla="*/ 120015 w 1539240"/>
                    <a:gd name="csY19" fmla="*/ 634365 h 2491740"/>
                    <a:gd name="csX20" fmla="*/ 40005 w 1539240"/>
                    <a:gd name="csY20" fmla="*/ 491490 h 2491740"/>
                    <a:gd name="csX21" fmla="*/ 0 w 1539240"/>
                    <a:gd name="csY21" fmla="*/ 346710 h 2491740"/>
                    <a:gd name="csX22" fmla="*/ 5715 w 1539240"/>
                    <a:gd name="csY22" fmla="*/ 165735 h 2491740"/>
                    <a:gd name="csX23" fmla="*/ 3810 w 1539240"/>
                    <a:gd name="csY23" fmla="*/ 0 h 2491740"/>
                    <a:gd name="csX0" fmla="*/ 3810 w 1546860"/>
                    <a:gd name="csY0" fmla="*/ 0 h 2487930"/>
                    <a:gd name="csX1" fmla="*/ 180975 w 1546860"/>
                    <a:gd name="csY1" fmla="*/ 1905 h 2487930"/>
                    <a:gd name="csX2" fmla="*/ 179070 w 1546860"/>
                    <a:gd name="csY2" fmla="*/ 245745 h 2487930"/>
                    <a:gd name="csX3" fmla="*/ 213360 w 1546860"/>
                    <a:gd name="csY3" fmla="*/ 499110 h 2487930"/>
                    <a:gd name="csX4" fmla="*/ 270510 w 1546860"/>
                    <a:gd name="csY4" fmla="*/ 666750 h 2487930"/>
                    <a:gd name="csX5" fmla="*/ 377190 w 1546860"/>
                    <a:gd name="csY5" fmla="*/ 822960 h 2487930"/>
                    <a:gd name="csX6" fmla="*/ 541020 w 1546860"/>
                    <a:gd name="csY6" fmla="*/ 971550 h 2487930"/>
                    <a:gd name="csX7" fmla="*/ 662940 w 1546860"/>
                    <a:gd name="csY7" fmla="*/ 1143000 h 2487930"/>
                    <a:gd name="csX8" fmla="*/ 727710 w 1546860"/>
                    <a:gd name="csY8" fmla="*/ 1343025 h 2487930"/>
                    <a:gd name="csX9" fmla="*/ 727710 w 1546860"/>
                    <a:gd name="csY9" fmla="*/ 1482090 h 2487930"/>
                    <a:gd name="csX10" fmla="*/ 731520 w 1546860"/>
                    <a:gd name="csY10" fmla="*/ 1661160 h 2487930"/>
                    <a:gd name="csX11" fmla="*/ 1546860 w 1546860"/>
                    <a:gd name="csY11" fmla="*/ 2487930 h 2487930"/>
                    <a:gd name="csX12" fmla="*/ 1394460 w 1546860"/>
                    <a:gd name="csY12" fmla="*/ 2480310 h 2487930"/>
                    <a:gd name="csX13" fmla="*/ 579120 w 1546860"/>
                    <a:gd name="csY13" fmla="*/ 1668780 h 2487930"/>
                    <a:gd name="csX14" fmla="*/ 571500 w 1546860"/>
                    <a:gd name="csY14" fmla="*/ 1436370 h 2487930"/>
                    <a:gd name="csX15" fmla="*/ 565785 w 1546860"/>
                    <a:gd name="csY15" fmla="*/ 1263015 h 2487930"/>
                    <a:gd name="csX16" fmla="*/ 525780 w 1546860"/>
                    <a:gd name="csY16" fmla="*/ 1112520 h 2487930"/>
                    <a:gd name="csX17" fmla="*/ 440055 w 1546860"/>
                    <a:gd name="csY17" fmla="*/ 1005840 h 2487930"/>
                    <a:gd name="csX18" fmla="*/ 220980 w 1546860"/>
                    <a:gd name="csY18" fmla="*/ 765810 h 2487930"/>
                    <a:gd name="csX19" fmla="*/ 120015 w 1546860"/>
                    <a:gd name="csY19" fmla="*/ 634365 h 2487930"/>
                    <a:gd name="csX20" fmla="*/ 40005 w 1546860"/>
                    <a:gd name="csY20" fmla="*/ 491490 h 2487930"/>
                    <a:gd name="csX21" fmla="*/ 0 w 1546860"/>
                    <a:gd name="csY21" fmla="*/ 346710 h 2487930"/>
                    <a:gd name="csX22" fmla="*/ 5715 w 1546860"/>
                    <a:gd name="csY22" fmla="*/ 165735 h 2487930"/>
                    <a:gd name="csX23" fmla="*/ 3810 w 1546860"/>
                    <a:gd name="csY23" fmla="*/ 0 h 2487930"/>
                    <a:gd name="csX0" fmla="*/ 3810 w 1546860"/>
                    <a:gd name="csY0" fmla="*/ 0 h 2487930"/>
                    <a:gd name="csX1" fmla="*/ 180975 w 1546860"/>
                    <a:gd name="csY1" fmla="*/ 1905 h 2487930"/>
                    <a:gd name="csX2" fmla="*/ 179070 w 1546860"/>
                    <a:gd name="csY2" fmla="*/ 245745 h 2487930"/>
                    <a:gd name="csX3" fmla="*/ 213360 w 1546860"/>
                    <a:gd name="csY3" fmla="*/ 499110 h 2487930"/>
                    <a:gd name="csX4" fmla="*/ 270510 w 1546860"/>
                    <a:gd name="csY4" fmla="*/ 666750 h 2487930"/>
                    <a:gd name="csX5" fmla="*/ 377190 w 1546860"/>
                    <a:gd name="csY5" fmla="*/ 822960 h 2487930"/>
                    <a:gd name="csX6" fmla="*/ 541020 w 1546860"/>
                    <a:gd name="csY6" fmla="*/ 971550 h 2487930"/>
                    <a:gd name="csX7" fmla="*/ 662940 w 1546860"/>
                    <a:gd name="csY7" fmla="*/ 1143000 h 2487930"/>
                    <a:gd name="csX8" fmla="*/ 727710 w 1546860"/>
                    <a:gd name="csY8" fmla="*/ 1343025 h 2487930"/>
                    <a:gd name="csX9" fmla="*/ 727710 w 1546860"/>
                    <a:gd name="csY9" fmla="*/ 1482090 h 2487930"/>
                    <a:gd name="csX10" fmla="*/ 731520 w 1546860"/>
                    <a:gd name="csY10" fmla="*/ 1661160 h 2487930"/>
                    <a:gd name="csX11" fmla="*/ 1546860 w 1546860"/>
                    <a:gd name="csY11" fmla="*/ 2487930 h 2487930"/>
                    <a:gd name="csX12" fmla="*/ 1398270 w 1546860"/>
                    <a:gd name="csY12" fmla="*/ 2487930 h 2487930"/>
                    <a:gd name="csX13" fmla="*/ 579120 w 1546860"/>
                    <a:gd name="csY13" fmla="*/ 1668780 h 2487930"/>
                    <a:gd name="csX14" fmla="*/ 571500 w 1546860"/>
                    <a:gd name="csY14" fmla="*/ 1436370 h 2487930"/>
                    <a:gd name="csX15" fmla="*/ 565785 w 1546860"/>
                    <a:gd name="csY15" fmla="*/ 1263015 h 2487930"/>
                    <a:gd name="csX16" fmla="*/ 525780 w 1546860"/>
                    <a:gd name="csY16" fmla="*/ 1112520 h 2487930"/>
                    <a:gd name="csX17" fmla="*/ 440055 w 1546860"/>
                    <a:gd name="csY17" fmla="*/ 1005840 h 2487930"/>
                    <a:gd name="csX18" fmla="*/ 220980 w 1546860"/>
                    <a:gd name="csY18" fmla="*/ 765810 h 2487930"/>
                    <a:gd name="csX19" fmla="*/ 120015 w 1546860"/>
                    <a:gd name="csY19" fmla="*/ 634365 h 2487930"/>
                    <a:gd name="csX20" fmla="*/ 40005 w 1546860"/>
                    <a:gd name="csY20" fmla="*/ 491490 h 2487930"/>
                    <a:gd name="csX21" fmla="*/ 0 w 1546860"/>
                    <a:gd name="csY21" fmla="*/ 346710 h 2487930"/>
                    <a:gd name="csX22" fmla="*/ 5715 w 1546860"/>
                    <a:gd name="csY22" fmla="*/ 165735 h 2487930"/>
                    <a:gd name="csX23" fmla="*/ 3810 w 1546860"/>
                    <a:gd name="csY23" fmla="*/ 0 h 248793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</a:cxnLst>
                  <a:rect l="l" t="t" r="r" b="b"/>
                  <a:pathLst>
                    <a:path w="1546860" h="2487930">
                      <a:moveTo>
                        <a:pt x="3810" y="0"/>
                      </a:moveTo>
                      <a:lnTo>
                        <a:pt x="180975" y="1905"/>
                      </a:lnTo>
                      <a:lnTo>
                        <a:pt x="179070" y="245745"/>
                      </a:lnTo>
                      <a:lnTo>
                        <a:pt x="213360" y="499110"/>
                      </a:lnTo>
                      <a:lnTo>
                        <a:pt x="270510" y="666750"/>
                      </a:lnTo>
                      <a:lnTo>
                        <a:pt x="377190" y="822960"/>
                      </a:lnTo>
                      <a:lnTo>
                        <a:pt x="541020" y="971550"/>
                      </a:lnTo>
                      <a:cubicBezTo>
                        <a:pt x="581660" y="1028700"/>
                        <a:pt x="639445" y="1076325"/>
                        <a:pt x="662940" y="1143000"/>
                      </a:cubicBezTo>
                      <a:cubicBezTo>
                        <a:pt x="699135" y="1223645"/>
                        <a:pt x="712470" y="1287145"/>
                        <a:pt x="727710" y="1343025"/>
                      </a:cubicBezTo>
                      <a:lnTo>
                        <a:pt x="727710" y="1482090"/>
                      </a:lnTo>
                      <a:lnTo>
                        <a:pt x="731520" y="1661160"/>
                      </a:lnTo>
                      <a:lnTo>
                        <a:pt x="1546860" y="2487930"/>
                      </a:lnTo>
                      <a:lnTo>
                        <a:pt x="1398270" y="2487930"/>
                      </a:lnTo>
                      <a:lnTo>
                        <a:pt x="579120" y="1668780"/>
                      </a:lnTo>
                      <a:lnTo>
                        <a:pt x="571500" y="1436370"/>
                      </a:lnTo>
                      <a:lnTo>
                        <a:pt x="565785" y="1263015"/>
                      </a:lnTo>
                      <a:lnTo>
                        <a:pt x="525780" y="1112520"/>
                      </a:lnTo>
                      <a:lnTo>
                        <a:pt x="440055" y="1005840"/>
                      </a:lnTo>
                      <a:lnTo>
                        <a:pt x="220980" y="765810"/>
                      </a:lnTo>
                      <a:cubicBezTo>
                        <a:pt x="187325" y="715645"/>
                        <a:pt x="153670" y="684530"/>
                        <a:pt x="120015" y="634365"/>
                      </a:cubicBezTo>
                      <a:lnTo>
                        <a:pt x="40005" y="491490"/>
                      </a:lnTo>
                      <a:lnTo>
                        <a:pt x="0" y="346710"/>
                      </a:lnTo>
                      <a:lnTo>
                        <a:pt x="5715" y="165735"/>
                      </a:lnTo>
                      <a:lnTo>
                        <a:pt x="3810" y="0"/>
                      </a:lnTo>
                      <a:close/>
                    </a:path>
                  </a:pathLst>
                </a:custGeom>
                <a:solidFill>
                  <a:srgbClr val="CC00FF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5" name="ZoneTexte 144">
                  <a:extLst>
                    <a:ext uri="{FF2B5EF4-FFF2-40B4-BE49-F238E27FC236}">
                      <a16:creationId xmlns:a16="http://schemas.microsoft.com/office/drawing/2014/main" id="{448033CE-F0B2-FEF1-7334-143B9A9E9AAD}"/>
                    </a:ext>
                  </a:extLst>
                </p:cNvPr>
                <p:cNvSpPr txBox="1"/>
                <p:nvPr/>
              </p:nvSpPr>
              <p:spPr>
                <a:xfrm rot="3903366">
                  <a:off x="5039173" y="1935333"/>
                  <a:ext cx="8130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fr-FR" dirty="0">
                      <a:solidFill>
                        <a:srgbClr val="CC00FF"/>
                      </a:solidFill>
                    </a:rPr>
                    <a:t>DC-4.2</a:t>
                  </a:r>
                </a:p>
              </p:txBody>
            </p:sp>
          </p:grpSp>
          <p:grpSp>
            <p:nvGrpSpPr>
              <p:cNvPr id="141" name="Groupe 140">
                <a:extLst>
                  <a:ext uri="{FF2B5EF4-FFF2-40B4-BE49-F238E27FC236}">
                    <a16:creationId xmlns:a16="http://schemas.microsoft.com/office/drawing/2014/main" id="{3D033602-5983-93C0-E749-C4221B8DC484}"/>
                  </a:ext>
                </a:extLst>
              </p:cNvPr>
              <p:cNvGrpSpPr/>
              <p:nvPr/>
            </p:nvGrpSpPr>
            <p:grpSpPr>
              <a:xfrm>
                <a:off x="4895965" y="1097279"/>
                <a:ext cx="1447684" cy="2486539"/>
                <a:chOff x="4895965" y="1097279"/>
                <a:chExt cx="1447684" cy="2486539"/>
              </a:xfrm>
            </p:grpSpPr>
            <p:sp>
              <p:nvSpPr>
                <p:cNvPr id="142" name="Forme libre : forme 141">
                  <a:extLst>
                    <a:ext uri="{FF2B5EF4-FFF2-40B4-BE49-F238E27FC236}">
                      <a16:creationId xmlns:a16="http://schemas.microsoft.com/office/drawing/2014/main" id="{23156C91-68EC-9D4E-58AD-A325A9396CDC}"/>
                    </a:ext>
                  </a:extLst>
                </p:cNvPr>
                <p:cNvSpPr/>
                <p:nvPr/>
              </p:nvSpPr>
              <p:spPr>
                <a:xfrm>
                  <a:off x="4895965" y="1097279"/>
                  <a:ext cx="1447684" cy="2486539"/>
                </a:xfrm>
                <a:custGeom>
                  <a:avLst/>
                  <a:gdLst>
                    <a:gd name="csX0" fmla="*/ 1212902 w 1478930"/>
                    <a:gd name="csY0" fmla="*/ 2514831 h 2613970"/>
                    <a:gd name="csX1" fmla="*/ 1449122 w 1478930"/>
                    <a:gd name="csY1" fmla="*/ 2507211 h 2613970"/>
                    <a:gd name="csX2" fmla="*/ 622352 w 1478930"/>
                    <a:gd name="csY2" fmla="*/ 1691871 h 2613970"/>
                    <a:gd name="csX3" fmla="*/ 626162 w 1478930"/>
                    <a:gd name="csY3" fmla="*/ 1409931 h 2613970"/>
                    <a:gd name="csX4" fmla="*/ 599492 w 1478930"/>
                    <a:gd name="csY4" fmla="*/ 1185141 h 2613970"/>
                    <a:gd name="csX5" fmla="*/ 492812 w 1478930"/>
                    <a:gd name="csY5" fmla="*/ 1021311 h 2613970"/>
                    <a:gd name="csX6" fmla="*/ 248972 w 1478930"/>
                    <a:gd name="csY6" fmla="*/ 758421 h 2613970"/>
                    <a:gd name="csX7" fmla="*/ 168962 w 1478930"/>
                    <a:gd name="csY7" fmla="*/ 655551 h 2613970"/>
                    <a:gd name="csX8" fmla="*/ 104192 w 1478930"/>
                    <a:gd name="csY8" fmla="*/ 533631 h 2613970"/>
                    <a:gd name="csX9" fmla="*/ 62282 w 1478930"/>
                    <a:gd name="csY9" fmla="*/ 430761 h 2613970"/>
                    <a:gd name="csX10" fmla="*/ 54662 w 1478930"/>
                    <a:gd name="csY10" fmla="*/ 343131 h 2613970"/>
                    <a:gd name="csX11" fmla="*/ 62282 w 1478930"/>
                    <a:gd name="csY11" fmla="*/ 137391 h 2613970"/>
                    <a:gd name="csX12" fmla="*/ 58472 w 1478930"/>
                    <a:gd name="csY12" fmla="*/ 26901 h 2613970"/>
                    <a:gd name="csX13" fmla="*/ 5132 w 1478930"/>
                    <a:gd name="csY13" fmla="*/ 23091 h 2613970"/>
                    <a:gd name="csX14" fmla="*/ 5132 w 1478930"/>
                    <a:gd name="csY14" fmla="*/ 289791 h 2613970"/>
                    <a:gd name="csX15" fmla="*/ 31802 w 1478930"/>
                    <a:gd name="csY15" fmla="*/ 541251 h 2613970"/>
                    <a:gd name="csX16" fmla="*/ 157532 w 1478930"/>
                    <a:gd name="csY16" fmla="*/ 769851 h 2613970"/>
                    <a:gd name="csX17" fmla="*/ 268022 w 1478930"/>
                    <a:gd name="csY17" fmla="*/ 967971 h 2613970"/>
                    <a:gd name="csX18" fmla="*/ 363272 w 1478930"/>
                    <a:gd name="csY18" fmla="*/ 1158471 h 2613970"/>
                    <a:gd name="csX19" fmla="*/ 416612 w 1478930"/>
                    <a:gd name="csY19" fmla="*/ 1364211 h 2613970"/>
                    <a:gd name="csX20" fmla="*/ 416612 w 1478930"/>
                    <a:gd name="csY20" fmla="*/ 1684251 h 2613970"/>
                    <a:gd name="csX21" fmla="*/ 1212902 w 1478930"/>
                    <a:gd name="csY21" fmla="*/ 2514831 h 2613970"/>
                    <a:gd name="csX0" fmla="*/ 1212902 w 1478930"/>
                    <a:gd name="csY0" fmla="*/ 2514831 h 2613970"/>
                    <a:gd name="csX1" fmla="*/ 1449122 w 1478930"/>
                    <a:gd name="csY1" fmla="*/ 2507211 h 2613970"/>
                    <a:gd name="csX2" fmla="*/ 622352 w 1478930"/>
                    <a:gd name="csY2" fmla="*/ 1691871 h 2613970"/>
                    <a:gd name="csX3" fmla="*/ 626162 w 1478930"/>
                    <a:gd name="csY3" fmla="*/ 1409931 h 2613970"/>
                    <a:gd name="csX4" fmla="*/ 599492 w 1478930"/>
                    <a:gd name="csY4" fmla="*/ 1185141 h 2613970"/>
                    <a:gd name="csX5" fmla="*/ 492812 w 1478930"/>
                    <a:gd name="csY5" fmla="*/ 1021311 h 2613970"/>
                    <a:gd name="csX6" fmla="*/ 248972 w 1478930"/>
                    <a:gd name="csY6" fmla="*/ 758421 h 2613970"/>
                    <a:gd name="csX7" fmla="*/ 168962 w 1478930"/>
                    <a:gd name="csY7" fmla="*/ 655551 h 2613970"/>
                    <a:gd name="csX8" fmla="*/ 104192 w 1478930"/>
                    <a:gd name="csY8" fmla="*/ 533631 h 2613970"/>
                    <a:gd name="csX9" fmla="*/ 62282 w 1478930"/>
                    <a:gd name="csY9" fmla="*/ 430761 h 2613970"/>
                    <a:gd name="csX10" fmla="*/ 54662 w 1478930"/>
                    <a:gd name="csY10" fmla="*/ 343131 h 2613970"/>
                    <a:gd name="csX11" fmla="*/ 62282 w 1478930"/>
                    <a:gd name="csY11" fmla="*/ 137391 h 2613970"/>
                    <a:gd name="csX12" fmla="*/ 58472 w 1478930"/>
                    <a:gd name="csY12" fmla="*/ 26901 h 2613970"/>
                    <a:gd name="csX13" fmla="*/ 5132 w 1478930"/>
                    <a:gd name="csY13" fmla="*/ 23091 h 2613970"/>
                    <a:gd name="csX14" fmla="*/ 5132 w 1478930"/>
                    <a:gd name="csY14" fmla="*/ 289791 h 2613970"/>
                    <a:gd name="csX15" fmla="*/ 31802 w 1478930"/>
                    <a:gd name="csY15" fmla="*/ 541251 h 2613970"/>
                    <a:gd name="csX16" fmla="*/ 157532 w 1478930"/>
                    <a:gd name="csY16" fmla="*/ 769851 h 2613970"/>
                    <a:gd name="csX17" fmla="*/ 268022 w 1478930"/>
                    <a:gd name="csY17" fmla="*/ 967971 h 2613970"/>
                    <a:gd name="csX18" fmla="*/ 363272 w 1478930"/>
                    <a:gd name="csY18" fmla="*/ 1158471 h 2613970"/>
                    <a:gd name="csX19" fmla="*/ 416612 w 1478930"/>
                    <a:gd name="csY19" fmla="*/ 1364211 h 2613970"/>
                    <a:gd name="csX20" fmla="*/ 416612 w 1478930"/>
                    <a:gd name="csY20" fmla="*/ 1684251 h 2613970"/>
                    <a:gd name="csX21" fmla="*/ 1212902 w 1478930"/>
                    <a:gd name="csY21" fmla="*/ 2514831 h 2613970"/>
                    <a:gd name="csX0" fmla="*/ 1212902 w 1471099"/>
                    <a:gd name="csY0" fmla="*/ 2514831 h 2568888"/>
                    <a:gd name="csX1" fmla="*/ 1449122 w 1471099"/>
                    <a:gd name="csY1" fmla="*/ 2507211 h 2568888"/>
                    <a:gd name="csX2" fmla="*/ 622352 w 1471099"/>
                    <a:gd name="csY2" fmla="*/ 1691871 h 2568888"/>
                    <a:gd name="csX3" fmla="*/ 626162 w 1471099"/>
                    <a:gd name="csY3" fmla="*/ 1409931 h 2568888"/>
                    <a:gd name="csX4" fmla="*/ 599492 w 1471099"/>
                    <a:gd name="csY4" fmla="*/ 1185141 h 2568888"/>
                    <a:gd name="csX5" fmla="*/ 492812 w 1471099"/>
                    <a:gd name="csY5" fmla="*/ 1021311 h 2568888"/>
                    <a:gd name="csX6" fmla="*/ 248972 w 1471099"/>
                    <a:gd name="csY6" fmla="*/ 758421 h 2568888"/>
                    <a:gd name="csX7" fmla="*/ 168962 w 1471099"/>
                    <a:gd name="csY7" fmla="*/ 655551 h 2568888"/>
                    <a:gd name="csX8" fmla="*/ 104192 w 1471099"/>
                    <a:gd name="csY8" fmla="*/ 533631 h 2568888"/>
                    <a:gd name="csX9" fmla="*/ 62282 w 1471099"/>
                    <a:gd name="csY9" fmla="*/ 430761 h 2568888"/>
                    <a:gd name="csX10" fmla="*/ 54662 w 1471099"/>
                    <a:gd name="csY10" fmla="*/ 343131 h 2568888"/>
                    <a:gd name="csX11" fmla="*/ 62282 w 1471099"/>
                    <a:gd name="csY11" fmla="*/ 137391 h 2568888"/>
                    <a:gd name="csX12" fmla="*/ 58472 w 1471099"/>
                    <a:gd name="csY12" fmla="*/ 26901 h 2568888"/>
                    <a:gd name="csX13" fmla="*/ 5132 w 1471099"/>
                    <a:gd name="csY13" fmla="*/ 23091 h 2568888"/>
                    <a:gd name="csX14" fmla="*/ 5132 w 1471099"/>
                    <a:gd name="csY14" fmla="*/ 289791 h 2568888"/>
                    <a:gd name="csX15" fmla="*/ 31802 w 1471099"/>
                    <a:gd name="csY15" fmla="*/ 541251 h 2568888"/>
                    <a:gd name="csX16" fmla="*/ 157532 w 1471099"/>
                    <a:gd name="csY16" fmla="*/ 769851 h 2568888"/>
                    <a:gd name="csX17" fmla="*/ 268022 w 1471099"/>
                    <a:gd name="csY17" fmla="*/ 967971 h 2568888"/>
                    <a:gd name="csX18" fmla="*/ 363272 w 1471099"/>
                    <a:gd name="csY18" fmla="*/ 1158471 h 2568888"/>
                    <a:gd name="csX19" fmla="*/ 416612 w 1471099"/>
                    <a:gd name="csY19" fmla="*/ 1364211 h 2568888"/>
                    <a:gd name="csX20" fmla="*/ 416612 w 1471099"/>
                    <a:gd name="csY20" fmla="*/ 1684251 h 2568888"/>
                    <a:gd name="csX21" fmla="*/ 1212902 w 1471099"/>
                    <a:gd name="csY21" fmla="*/ 2514831 h 2568888"/>
                    <a:gd name="csX0" fmla="*/ 1212902 w 1471099"/>
                    <a:gd name="csY0" fmla="*/ 2514831 h 2568888"/>
                    <a:gd name="csX1" fmla="*/ 1449122 w 1471099"/>
                    <a:gd name="csY1" fmla="*/ 2507211 h 2568888"/>
                    <a:gd name="csX2" fmla="*/ 622352 w 1471099"/>
                    <a:gd name="csY2" fmla="*/ 1691871 h 2568888"/>
                    <a:gd name="csX3" fmla="*/ 626162 w 1471099"/>
                    <a:gd name="csY3" fmla="*/ 1409931 h 2568888"/>
                    <a:gd name="csX4" fmla="*/ 599492 w 1471099"/>
                    <a:gd name="csY4" fmla="*/ 1185141 h 2568888"/>
                    <a:gd name="csX5" fmla="*/ 492812 w 1471099"/>
                    <a:gd name="csY5" fmla="*/ 1021311 h 2568888"/>
                    <a:gd name="csX6" fmla="*/ 248972 w 1471099"/>
                    <a:gd name="csY6" fmla="*/ 758421 h 2568888"/>
                    <a:gd name="csX7" fmla="*/ 168962 w 1471099"/>
                    <a:gd name="csY7" fmla="*/ 655551 h 2568888"/>
                    <a:gd name="csX8" fmla="*/ 104192 w 1471099"/>
                    <a:gd name="csY8" fmla="*/ 533631 h 2568888"/>
                    <a:gd name="csX9" fmla="*/ 62282 w 1471099"/>
                    <a:gd name="csY9" fmla="*/ 430761 h 2568888"/>
                    <a:gd name="csX10" fmla="*/ 54662 w 1471099"/>
                    <a:gd name="csY10" fmla="*/ 343131 h 2568888"/>
                    <a:gd name="csX11" fmla="*/ 62282 w 1471099"/>
                    <a:gd name="csY11" fmla="*/ 137391 h 2568888"/>
                    <a:gd name="csX12" fmla="*/ 58472 w 1471099"/>
                    <a:gd name="csY12" fmla="*/ 26901 h 2568888"/>
                    <a:gd name="csX13" fmla="*/ 5132 w 1471099"/>
                    <a:gd name="csY13" fmla="*/ 23091 h 2568888"/>
                    <a:gd name="csX14" fmla="*/ 5132 w 1471099"/>
                    <a:gd name="csY14" fmla="*/ 289791 h 2568888"/>
                    <a:gd name="csX15" fmla="*/ 31802 w 1471099"/>
                    <a:gd name="csY15" fmla="*/ 541251 h 2568888"/>
                    <a:gd name="csX16" fmla="*/ 157532 w 1471099"/>
                    <a:gd name="csY16" fmla="*/ 769851 h 2568888"/>
                    <a:gd name="csX17" fmla="*/ 268022 w 1471099"/>
                    <a:gd name="csY17" fmla="*/ 967971 h 2568888"/>
                    <a:gd name="csX18" fmla="*/ 363272 w 1471099"/>
                    <a:gd name="csY18" fmla="*/ 1158471 h 2568888"/>
                    <a:gd name="csX19" fmla="*/ 416612 w 1471099"/>
                    <a:gd name="csY19" fmla="*/ 1364211 h 2568888"/>
                    <a:gd name="csX20" fmla="*/ 416612 w 1471099"/>
                    <a:gd name="csY20" fmla="*/ 1684251 h 2568888"/>
                    <a:gd name="csX21" fmla="*/ 1212902 w 1471099"/>
                    <a:gd name="csY21" fmla="*/ 2514831 h 2568888"/>
                    <a:gd name="csX0" fmla="*/ 1212902 w 1449122"/>
                    <a:gd name="csY0" fmla="*/ 2514831 h 2514831"/>
                    <a:gd name="csX1" fmla="*/ 1449122 w 1449122"/>
                    <a:gd name="csY1" fmla="*/ 2507211 h 2514831"/>
                    <a:gd name="csX2" fmla="*/ 622352 w 1449122"/>
                    <a:gd name="csY2" fmla="*/ 1691871 h 2514831"/>
                    <a:gd name="csX3" fmla="*/ 626162 w 1449122"/>
                    <a:gd name="csY3" fmla="*/ 1409931 h 2514831"/>
                    <a:gd name="csX4" fmla="*/ 599492 w 1449122"/>
                    <a:gd name="csY4" fmla="*/ 1185141 h 2514831"/>
                    <a:gd name="csX5" fmla="*/ 492812 w 1449122"/>
                    <a:gd name="csY5" fmla="*/ 1021311 h 2514831"/>
                    <a:gd name="csX6" fmla="*/ 248972 w 1449122"/>
                    <a:gd name="csY6" fmla="*/ 758421 h 2514831"/>
                    <a:gd name="csX7" fmla="*/ 168962 w 1449122"/>
                    <a:gd name="csY7" fmla="*/ 655551 h 2514831"/>
                    <a:gd name="csX8" fmla="*/ 104192 w 1449122"/>
                    <a:gd name="csY8" fmla="*/ 533631 h 2514831"/>
                    <a:gd name="csX9" fmla="*/ 62282 w 1449122"/>
                    <a:gd name="csY9" fmla="*/ 430761 h 2514831"/>
                    <a:gd name="csX10" fmla="*/ 54662 w 1449122"/>
                    <a:gd name="csY10" fmla="*/ 343131 h 2514831"/>
                    <a:gd name="csX11" fmla="*/ 62282 w 1449122"/>
                    <a:gd name="csY11" fmla="*/ 137391 h 2514831"/>
                    <a:gd name="csX12" fmla="*/ 58472 w 1449122"/>
                    <a:gd name="csY12" fmla="*/ 26901 h 2514831"/>
                    <a:gd name="csX13" fmla="*/ 5132 w 1449122"/>
                    <a:gd name="csY13" fmla="*/ 23091 h 2514831"/>
                    <a:gd name="csX14" fmla="*/ 5132 w 1449122"/>
                    <a:gd name="csY14" fmla="*/ 289791 h 2514831"/>
                    <a:gd name="csX15" fmla="*/ 31802 w 1449122"/>
                    <a:gd name="csY15" fmla="*/ 541251 h 2514831"/>
                    <a:gd name="csX16" fmla="*/ 157532 w 1449122"/>
                    <a:gd name="csY16" fmla="*/ 769851 h 2514831"/>
                    <a:gd name="csX17" fmla="*/ 268022 w 1449122"/>
                    <a:gd name="csY17" fmla="*/ 967971 h 2514831"/>
                    <a:gd name="csX18" fmla="*/ 363272 w 1449122"/>
                    <a:gd name="csY18" fmla="*/ 1158471 h 2514831"/>
                    <a:gd name="csX19" fmla="*/ 416612 w 1449122"/>
                    <a:gd name="csY19" fmla="*/ 1364211 h 2514831"/>
                    <a:gd name="csX20" fmla="*/ 416612 w 1449122"/>
                    <a:gd name="csY20" fmla="*/ 1684251 h 2514831"/>
                    <a:gd name="csX21" fmla="*/ 1212902 w 1449122"/>
                    <a:gd name="csY21" fmla="*/ 2514831 h 2514831"/>
                    <a:gd name="csX0" fmla="*/ 1209092 w 1449122"/>
                    <a:gd name="csY0" fmla="*/ 2507211 h 2509630"/>
                    <a:gd name="csX1" fmla="*/ 1449122 w 1449122"/>
                    <a:gd name="csY1" fmla="*/ 2507211 h 2509630"/>
                    <a:gd name="csX2" fmla="*/ 622352 w 1449122"/>
                    <a:gd name="csY2" fmla="*/ 1691871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09092 w 1449122"/>
                    <a:gd name="csY21" fmla="*/ 2507211 h 2509630"/>
                    <a:gd name="csX0" fmla="*/ 1209092 w 1449122"/>
                    <a:gd name="csY0" fmla="*/ 2507211 h 2509630"/>
                    <a:gd name="csX1" fmla="*/ 1449122 w 1449122"/>
                    <a:gd name="csY1" fmla="*/ 2507211 h 2509630"/>
                    <a:gd name="csX2" fmla="*/ 622352 w 1449122"/>
                    <a:gd name="csY2" fmla="*/ 1691871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09092 w 1449122"/>
                    <a:gd name="csY21" fmla="*/ 2507211 h 2509630"/>
                    <a:gd name="csX0" fmla="*/ 1209092 w 1449122"/>
                    <a:gd name="csY0" fmla="*/ 2507211 h 2509630"/>
                    <a:gd name="csX1" fmla="*/ 1449122 w 1449122"/>
                    <a:gd name="csY1" fmla="*/ 2507211 h 2509630"/>
                    <a:gd name="csX2" fmla="*/ 622352 w 1449122"/>
                    <a:gd name="csY2" fmla="*/ 1691871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09092 w 1449122"/>
                    <a:gd name="csY21" fmla="*/ 2507211 h 2509630"/>
                    <a:gd name="csX0" fmla="*/ 120909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09092 w 1449122"/>
                    <a:gd name="csY21" fmla="*/ 2507211 h 2509630"/>
                    <a:gd name="csX0" fmla="*/ 120909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09092 w 1449122"/>
                    <a:gd name="csY21" fmla="*/ 2507211 h 2509630"/>
                    <a:gd name="csX0" fmla="*/ 120909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09092 w 1449122"/>
                    <a:gd name="csY21" fmla="*/ 2507211 h 2509630"/>
                    <a:gd name="csX0" fmla="*/ 120909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09092 w 1449122"/>
                    <a:gd name="csY21" fmla="*/ 2507211 h 2509630"/>
                    <a:gd name="csX0" fmla="*/ 120909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09092 w 1449122"/>
                    <a:gd name="csY21" fmla="*/ 2507211 h 2509630"/>
                    <a:gd name="csX0" fmla="*/ 120909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09092 w 1449122"/>
                    <a:gd name="csY21" fmla="*/ 2507211 h 2509630"/>
                    <a:gd name="csX0" fmla="*/ 120909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09092 w 1449122"/>
                    <a:gd name="csY21" fmla="*/ 2507211 h 2509630"/>
                    <a:gd name="csX0" fmla="*/ 120909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09092 w 1449122"/>
                    <a:gd name="csY21" fmla="*/ 2507211 h 2509630"/>
                    <a:gd name="csX0" fmla="*/ 120909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09092 w 1449122"/>
                    <a:gd name="csY21" fmla="*/ 2507211 h 2509630"/>
                    <a:gd name="csX0" fmla="*/ 122052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20522 w 1449122"/>
                    <a:gd name="csY21" fmla="*/ 2507211 h 2509630"/>
                    <a:gd name="csX0" fmla="*/ 122052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26162 w 1449122"/>
                    <a:gd name="csY3" fmla="*/ 140993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20522 w 1449122"/>
                    <a:gd name="csY21" fmla="*/ 2507211 h 2509630"/>
                    <a:gd name="csX0" fmla="*/ 122052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31877 w 1449122"/>
                    <a:gd name="csY3" fmla="*/ 1394691 h 2509630"/>
                    <a:gd name="csX4" fmla="*/ 599492 w 1449122"/>
                    <a:gd name="csY4" fmla="*/ 118514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20522 w 1449122"/>
                    <a:gd name="csY21" fmla="*/ 2507211 h 2509630"/>
                    <a:gd name="csX0" fmla="*/ 122052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31877 w 1449122"/>
                    <a:gd name="csY3" fmla="*/ 1394691 h 2509630"/>
                    <a:gd name="csX4" fmla="*/ 593777 w 1449122"/>
                    <a:gd name="csY4" fmla="*/ 116609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68962 w 1449122"/>
                    <a:gd name="csY7" fmla="*/ 655551 h 2509630"/>
                    <a:gd name="csX8" fmla="*/ 104192 w 1449122"/>
                    <a:gd name="csY8" fmla="*/ 533631 h 2509630"/>
                    <a:gd name="csX9" fmla="*/ 62282 w 1449122"/>
                    <a:gd name="csY9" fmla="*/ 430761 h 2509630"/>
                    <a:gd name="csX10" fmla="*/ 54662 w 1449122"/>
                    <a:gd name="csY10" fmla="*/ 343131 h 2509630"/>
                    <a:gd name="csX11" fmla="*/ 62282 w 1449122"/>
                    <a:gd name="csY11" fmla="*/ 137391 h 2509630"/>
                    <a:gd name="csX12" fmla="*/ 58472 w 1449122"/>
                    <a:gd name="csY12" fmla="*/ 26901 h 2509630"/>
                    <a:gd name="csX13" fmla="*/ 5132 w 1449122"/>
                    <a:gd name="csY13" fmla="*/ 23091 h 2509630"/>
                    <a:gd name="csX14" fmla="*/ 5132 w 1449122"/>
                    <a:gd name="csY14" fmla="*/ 289791 h 2509630"/>
                    <a:gd name="csX15" fmla="*/ 31802 w 1449122"/>
                    <a:gd name="csY15" fmla="*/ 541251 h 2509630"/>
                    <a:gd name="csX16" fmla="*/ 157532 w 1449122"/>
                    <a:gd name="csY16" fmla="*/ 769851 h 2509630"/>
                    <a:gd name="csX17" fmla="*/ 268022 w 1449122"/>
                    <a:gd name="csY17" fmla="*/ 967971 h 2509630"/>
                    <a:gd name="csX18" fmla="*/ 363272 w 1449122"/>
                    <a:gd name="csY18" fmla="*/ 1158471 h 2509630"/>
                    <a:gd name="csX19" fmla="*/ 416612 w 1449122"/>
                    <a:gd name="csY19" fmla="*/ 1364211 h 2509630"/>
                    <a:gd name="csX20" fmla="*/ 416612 w 1449122"/>
                    <a:gd name="csY20" fmla="*/ 1684251 h 2509630"/>
                    <a:gd name="csX21" fmla="*/ 1220522 w 1449122"/>
                    <a:gd name="csY21" fmla="*/ 2507211 h 2509630"/>
                    <a:gd name="csX0" fmla="*/ 122052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31877 w 1449122"/>
                    <a:gd name="csY3" fmla="*/ 1394691 h 2509630"/>
                    <a:gd name="csX4" fmla="*/ 593777 w 1449122"/>
                    <a:gd name="csY4" fmla="*/ 116609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04192 w 1449122"/>
                    <a:gd name="csY7" fmla="*/ 533631 h 2509630"/>
                    <a:gd name="csX8" fmla="*/ 62282 w 1449122"/>
                    <a:gd name="csY8" fmla="*/ 430761 h 2509630"/>
                    <a:gd name="csX9" fmla="*/ 54662 w 1449122"/>
                    <a:gd name="csY9" fmla="*/ 343131 h 2509630"/>
                    <a:gd name="csX10" fmla="*/ 62282 w 1449122"/>
                    <a:gd name="csY10" fmla="*/ 137391 h 2509630"/>
                    <a:gd name="csX11" fmla="*/ 58472 w 1449122"/>
                    <a:gd name="csY11" fmla="*/ 26901 h 2509630"/>
                    <a:gd name="csX12" fmla="*/ 5132 w 1449122"/>
                    <a:gd name="csY12" fmla="*/ 23091 h 2509630"/>
                    <a:gd name="csX13" fmla="*/ 5132 w 1449122"/>
                    <a:gd name="csY13" fmla="*/ 289791 h 2509630"/>
                    <a:gd name="csX14" fmla="*/ 31802 w 1449122"/>
                    <a:gd name="csY14" fmla="*/ 541251 h 2509630"/>
                    <a:gd name="csX15" fmla="*/ 157532 w 1449122"/>
                    <a:gd name="csY15" fmla="*/ 769851 h 2509630"/>
                    <a:gd name="csX16" fmla="*/ 268022 w 1449122"/>
                    <a:gd name="csY16" fmla="*/ 967971 h 2509630"/>
                    <a:gd name="csX17" fmla="*/ 363272 w 1449122"/>
                    <a:gd name="csY17" fmla="*/ 1158471 h 2509630"/>
                    <a:gd name="csX18" fmla="*/ 416612 w 1449122"/>
                    <a:gd name="csY18" fmla="*/ 1364211 h 2509630"/>
                    <a:gd name="csX19" fmla="*/ 416612 w 1449122"/>
                    <a:gd name="csY19" fmla="*/ 1684251 h 2509630"/>
                    <a:gd name="csX20" fmla="*/ 1220522 w 1449122"/>
                    <a:gd name="csY20" fmla="*/ 2507211 h 2509630"/>
                    <a:gd name="csX0" fmla="*/ 122052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31877 w 1449122"/>
                    <a:gd name="csY3" fmla="*/ 1394691 h 2509630"/>
                    <a:gd name="csX4" fmla="*/ 593777 w 1449122"/>
                    <a:gd name="csY4" fmla="*/ 116609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21337 w 1449122"/>
                    <a:gd name="csY7" fmla="*/ 566016 h 2509630"/>
                    <a:gd name="csX8" fmla="*/ 62282 w 1449122"/>
                    <a:gd name="csY8" fmla="*/ 430761 h 2509630"/>
                    <a:gd name="csX9" fmla="*/ 54662 w 1449122"/>
                    <a:gd name="csY9" fmla="*/ 343131 h 2509630"/>
                    <a:gd name="csX10" fmla="*/ 62282 w 1449122"/>
                    <a:gd name="csY10" fmla="*/ 137391 h 2509630"/>
                    <a:gd name="csX11" fmla="*/ 58472 w 1449122"/>
                    <a:gd name="csY11" fmla="*/ 26901 h 2509630"/>
                    <a:gd name="csX12" fmla="*/ 5132 w 1449122"/>
                    <a:gd name="csY12" fmla="*/ 23091 h 2509630"/>
                    <a:gd name="csX13" fmla="*/ 5132 w 1449122"/>
                    <a:gd name="csY13" fmla="*/ 289791 h 2509630"/>
                    <a:gd name="csX14" fmla="*/ 31802 w 1449122"/>
                    <a:gd name="csY14" fmla="*/ 541251 h 2509630"/>
                    <a:gd name="csX15" fmla="*/ 157532 w 1449122"/>
                    <a:gd name="csY15" fmla="*/ 769851 h 2509630"/>
                    <a:gd name="csX16" fmla="*/ 268022 w 1449122"/>
                    <a:gd name="csY16" fmla="*/ 967971 h 2509630"/>
                    <a:gd name="csX17" fmla="*/ 363272 w 1449122"/>
                    <a:gd name="csY17" fmla="*/ 1158471 h 2509630"/>
                    <a:gd name="csX18" fmla="*/ 416612 w 1449122"/>
                    <a:gd name="csY18" fmla="*/ 1364211 h 2509630"/>
                    <a:gd name="csX19" fmla="*/ 416612 w 1449122"/>
                    <a:gd name="csY19" fmla="*/ 1684251 h 2509630"/>
                    <a:gd name="csX20" fmla="*/ 1220522 w 1449122"/>
                    <a:gd name="csY20" fmla="*/ 2507211 h 2509630"/>
                    <a:gd name="csX0" fmla="*/ 122052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31877 w 1449122"/>
                    <a:gd name="csY3" fmla="*/ 1394691 h 2509630"/>
                    <a:gd name="csX4" fmla="*/ 593777 w 1449122"/>
                    <a:gd name="csY4" fmla="*/ 116609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21337 w 1449122"/>
                    <a:gd name="csY7" fmla="*/ 566016 h 2509630"/>
                    <a:gd name="csX8" fmla="*/ 54662 w 1449122"/>
                    <a:gd name="csY8" fmla="*/ 343131 h 2509630"/>
                    <a:gd name="csX9" fmla="*/ 62282 w 1449122"/>
                    <a:gd name="csY9" fmla="*/ 137391 h 2509630"/>
                    <a:gd name="csX10" fmla="*/ 58472 w 1449122"/>
                    <a:gd name="csY10" fmla="*/ 26901 h 2509630"/>
                    <a:gd name="csX11" fmla="*/ 5132 w 1449122"/>
                    <a:gd name="csY11" fmla="*/ 23091 h 2509630"/>
                    <a:gd name="csX12" fmla="*/ 5132 w 1449122"/>
                    <a:gd name="csY12" fmla="*/ 289791 h 2509630"/>
                    <a:gd name="csX13" fmla="*/ 31802 w 1449122"/>
                    <a:gd name="csY13" fmla="*/ 541251 h 2509630"/>
                    <a:gd name="csX14" fmla="*/ 157532 w 1449122"/>
                    <a:gd name="csY14" fmla="*/ 769851 h 2509630"/>
                    <a:gd name="csX15" fmla="*/ 268022 w 1449122"/>
                    <a:gd name="csY15" fmla="*/ 967971 h 2509630"/>
                    <a:gd name="csX16" fmla="*/ 363272 w 1449122"/>
                    <a:gd name="csY16" fmla="*/ 1158471 h 2509630"/>
                    <a:gd name="csX17" fmla="*/ 416612 w 1449122"/>
                    <a:gd name="csY17" fmla="*/ 1364211 h 2509630"/>
                    <a:gd name="csX18" fmla="*/ 416612 w 1449122"/>
                    <a:gd name="csY18" fmla="*/ 1684251 h 2509630"/>
                    <a:gd name="csX19" fmla="*/ 1220522 w 1449122"/>
                    <a:gd name="csY19" fmla="*/ 2507211 h 2509630"/>
                    <a:gd name="csX0" fmla="*/ 1220522 w 1449122"/>
                    <a:gd name="csY0" fmla="*/ 2507211 h 2509630"/>
                    <a:gd name="csX1" fmla="*/ 1449122 w 1449122"/>
                    <a:gd name="csY1" fmla="*/ 2507211 h 2509630"/>
                    <a:gd name="csX2" fmla="*/ 637592 w 1449122"/>
                    <a:gd name="csY2" fmla="*/ 1693776 h 2509630"/>
                    <a:gd name="csX3" fmla="*/ 631877 w 1449122"/>
                    <a:gd name="csY3" fmla="*/ 1394691 h 2509630"/>
                    <a:gd name="csX4" fmla="*/ 593777 w 1449122"/>
                    <a:gd name="csY4" fmla="*/ 1166091 h 2509630"/>
                    <a:gd name="csX5" fmla="*/ 492812 w 1449122"/>
                    <a:gd name="csY5" fmla="*/ 1021311 h 2509630"/>
                    <a:gd name="csX6" fmla="*/ 248972 w 1449122"/>
                    <a:gd name="csY6" fmla="*/ 758421 h 2509630"/>
                    <a:gd name="csX7" fmla="*/ 121337 w 1449122"/>
                    <a:gd name="csY7" fmla="*/ 566016 h 2509630"/>
                    <a:gd name="csX8" fmla="*/ 54662 w 1449122"/>
                    <a:gd name="csY8" fmla="*/ 343131 h 2509630"/>
                    <a:gd name="csX9" fmla="*/ 62282 w 1449122"/>
                    <a:gd name="csY9" fmla="*/ 137391 h 2509630"/>
                    <a:gd name="csX10" fmla="*/ 58472 w 1449122"/>
                    <a:gd name="csY10" fmla="*/ 26901 h 2509630"/>
                    <a:gd name="csX11" fmla="*/ 5132 w 1449122"/>
                    <a:gd name="csY11" fmla="*/ 23091 h 2509630"/>
                    <a:gd name="csX12" fmla="*/ 5132 w 1449122"/>
                    <a:gd name="csY12" fmla="*/ 289791 h 2509630"/>
                    <a:gd name="csX13" fmla="*/ 31802 w 1449122"/>
                    <a:gd name="csY13" fmla="*/ 541251 h 2509630"/>
                    <a:gd name="csX14" fmla="*/ 157532 w 1449122"/>
                    <a:gd name="csY14" fmla="*/ 769851 h 2509630"/>
                    <a:gd name="csX15" fmla="*/ 268022 w 1449122"/>
                    <a:gd name="csY15" fmla="*/ 967971 h 2509630"/>
                    <a:gd name="csX16" fmla="*/ 363272 w 1449122"/>
                    <a:gd name="csY16" fmla="*/ 1158471 h 2509630"/>
                    <a:gd name="csX17" fmla="*/ 416612 w 1449122"/>
                    <a:gd name="csY17" fmla="*/ 1364211 h 2509630"/>
                    <a:gd name="csX18" fmla="*/ 416612 w 1449122"/>
                    <a:gd name="csY18" fmla="*/ 1684251 h 2509630"/>
                    <a:gd name="csX19" fmla="*/ 1220522 w 1449122"/>
                    <a:gd name="csY19" fmla="*/ 2507211 h 2509630"/>
                    <a:gd name="csX0" fmla="*/ 1220522 w 1449122"/>
                    <a:gd name="csY0" fmla="*/ 2503456 h 2505875"/>
                    <a:gd name="csX1" fmla="*/ 1449122 w 1449122"/>
                    <a:gd name="csY1" fmla="*/ 2503456 h 2505875"/>
                    <a:gd name="csX2" fmla="*/ 637592 w 1449122"/>
                    <a:gd name="csY2" fmla="*/ 1690021 h 2505875"/>
                    <a:gd name="csX3" fmla="*/ 631877 w 1449122"/>
                    <a:gd name="csY3" fmla="*/ 1390936 h 2505875"/>
                    <a:gd name="csX4" fmla="*/ 593777 w 1449122"/>
                    <a:gd name="csY4" fmla="*/ 1162336 h 2505875"/>
                    <a:gd name="csX5" fmla="*/ 492812 w 1449122"/>
                    <a:gd name="csY5" fmla="*/ 1017556 h 2505875"/>
                    <a:gd name="csX6" fmla="*/ 248972 w 1449122"/>
                    <a:gd name="csY6" fmla="*/ 754666 h 2505875"/>
                    <a:gd name="csX7" fmla="*/ 121337 w 1449122"/>
                    <a:gd name="csY7" fmla="*/ 562261 h 2505875"/>
                    <a:gd name="csX8" fmla="*/ 54662 w 1449122"/>
                    <a:gd name="csY8" fmla="*/ 339376 h 2505875"/>
                    <a:gd name="csX9" fmla="*/ 62282 w 1449122"/>
                    <a:gd name="csY9" fmla="*/ 133636 h 2505875"/>
                    <a:gd name="csX10" fmla="*/ 58472 w 1449122"/>
                    <a:gd name="csY10" fmla="*/ 23146 h 2505875"/>
                    <a:gd name="csX11" fmla="*/ 5132 w 1449122"/>
                    <a:gd name="csY11" fmla="*/ 19336 h 2505875"/>
                    <a:gd name="csX12" fmla="*/ 5132 w 1449122"/>
                    <a:gd name="csY12" fmla="*/ 286036 h 2505875"/>
                    <a:gd name="csX13" fmla="*/ 31802 w 1449122"/>
                    <a:gd name="csY13" fmla="*/ 537496 h 2505875"/>
                    <a:gd name="csX14" fmla="*/ 157532 w 1449122"/>
                    <a:gd name="csY14" fmla="*/ 766096 h 2505875"/>
                    <a:gd name="csX15" fmla="*/ 268022 w 1449122"/>
                    <a:gd name="csY15" fmla="*/ 964216 h 2505875"/>
                    <a:gd name="csX16" fmla="*/ 363272 w 1449122"/>
                    <a:gd name="csY16" fmla="*/ 1154716 h 2505875"/>
                    <a:gd name="csX17" fmla="*/ 416612 w 1449122"/>
                    <a:gd name="csY17" fmla="*/ 1360456 h 2505875"/>
                    <a:gd name="csX18" fmla="*/ 416612 w 1449122"/>
                    <a:gd name="csY18" fmla="*/ 1680496 h 2505875"/>
                    <a:gd name="csX19" fmla="*/ 1220522 w 1449122"/>
                    <a:gd name="csY19" fmla="*/ 2503456 h 2505875"/>
                    <a:gd name="csX0" fmla="*/ 1220522 w 1449122"/>
                    <a:gd name="csY0" fmla="*/ 2503456 h 2505875"/>
                    <a:gd name="csX1" fmla="*/ 1449122 w 1449122"/>
                    <a:gd name="csY1" fmla="*/ 2503456 h 2505875"/>
                    <a:gd name="csX2" fmla="*/ 637592 w 1449122"/>
                    <a:gd name="csY2" fmla="*/ 1690021 h 2505875"/>
                    <a:gd name="csX3" fmla="*/ 631877 w 1449122"/>
                    <a:gd name="csY3" fmla="*/ 1390936 h 2505875"/>
                    <a:gd name="csX4" fmla="*/ 593777 w 1449122"/>
                    <a:gd name="csY4" fmla="*/ 1162336 h 2505875"/>
                    <a:gd name="csX5" fmla="*/ 492812 w 1449122"/>
                    <a:gd name="csY5" fmla="*/ 1017556 h 2505875"/>
                    <a:gd name="csX6" fmla="*/ 248972 w 1449122"/>
                    <a:gd name="csY6" fmla="*/ 754666 h 2505875"/>
                    <a:gd name="csX7" fmla="*/ 121337 w 1449122"/>
                    <a:gd name="csY7" fmla="*/ 562261 h 2505875"/>
                    <a:gd name="csX8" fmla="*/ 54662 w 1449122"/>
                    <a:gd name="csY8" fmla="*/ 339376 h 2505875"/>
                    <a:gd name="csX9" fmla="*/ 62282 w 1449122"/>
                    <a:gd name="csY9" fmla="*/ 133636 h 2505875"/>
                    <a:gd name="csX10" fmla="*/ 58472 w 1449122"/>
                    <a:gd name="csY10" fmla="*/ 23146 h 2505875"/>
                    <a:gd name="csX11" fmla="*/ 5132 w 1449122"/>
                    <a:gd name="csY11" fmla="*/ 19336 h 2505875"/>
                    <a:gd name="csX12" fmla="*/ 5132 w 1449122"/>
                    <a:gd name="csY12" fmla="*/ 286036 h 2505875"/>
                    <a:gd name="csX13" fmla="*/ 31802 w 1449122"/>
                    <a:gd name="csY13" fmla="*/ 537496 h 2505875"/>
                    <a:gd name="csX14" fmla="*/ 157532 w 1449122"/>
                    <a:gd name="csY14" fmla="*/ 766096 h 2505875"/>
                    <a:gd name="csX15" fmla="*/ 268022 w 1449122"/>
                    <a:gd name="csY15" fmla="*/ 964216 h 2505875"/>
                    <a:gd name="csX16" fmla="*/ 363272 w 1449122"/>
                    <a:gd name="csY16" fmla="*/ 1154716 h 2505875"/>
                    <a:gd name="csX17" fmla="*/ 416612 w 1449122"/>
                    <a:gd name="csY17" fmla="*/ 1360456 h 2505875"/>
                    <a:gd name="csX18" fmla="*/ 416612 w 1449122"/>
                    <a:gd name="csY18" fmla="*/ 1680496 h 2505875"/>
                    <a:gd name="csX19" fmla="*/ 1220522 w 1449122"/>
                    <a:gd name="csY19" fmla="*/ 2503456 h 2505875"/>
                    <a:gd name="csX0" fmla="*/ 1220522 w 1449122"/>
                    <a:gd name="csY0" fmla="*/ 2484120 h 2486539"/>
                    <a:gd name="csX1" fmla="*/ 1449122 w 1449122"/>
                    <a:gd name="csY1" fmla="*/ 2484120 h 2486539"/>
                    <a:gd name="csX2" fmla="*/ 637592 w 1449122"/>
                    <a:gd name="csY2" fmla="*/ 1670685 h 2486539"/>
                    <a:gd name="csX3" fmla="*/ 631877 w 1449122"/>
                    <a:gd name="csY3" fmla="*/ 1371600 h 2486539"/>
                    <a:gd name="csX4" fmla="*/ 593777 w 1449122"/>
                    <a:gd name="csY4" fmla="*/ 1143000 h 2486539"/>
                    <a:gd name="csX5" fmla="*/ 492812 w 1449122"/>
                    <a:gd name="csY5" fmla="*/ 998220 h 2486539"/>
                    <a:gd name="csX6" fmla="*/ 248972 w 1449122"/>
                    <a:gd name="csY6" fmla="*/ 735330 h 2486539"/>
                    <a:gd name="csX7" fmla="*/ 121337 w 1449122"/>
                    <a:gd name="csY7" fmla="*/ 542925 h 2486539"/>
                    <a:gd name="csX8" fmla="*/ 54662 w 1449122"/>
                    <a:gd name="csY8" fmla="*/ 320040 h 2486539"/>
                    <a:gd name="csX9" fmla="*/ 62282 w 1449122"/>
                    <a:gd name="csY9" fmla="*/ 114300 h 2486539"/>
                    <a:gd name="csX10" fmla="*/ 58472 w 1449122"/>
                    <a:gd name="csY10" fmla="*/ 3810 h 2486539"/>
                    <a:gd name="csX11" fmla="*/ 5132 w 1449122"/>
                    <a:gd name="csY11" fmla="*/ 0 h 2486539"/>
                    <a:gd name="csX12" fmla="*/ 5132 w 1449122"/>
                    <a:gd name="csY12" fmla="*/ 266700 h 2486539"/>
                    <a:gd name="csX13" fmla="*/ 31802 w 1449122"/>
                    <a:gd name="csY13" fmla="*/ 518160 h 2486539"/>
                    <a:gd name="csX14" fmla="*/ 157532 w 1449122"/>
                    <a:gd name="csY14" fmla="*/ 746760 h 2486539"/>
                    <a:gd name="csX15" fmla="*/ 268022 w 1449122"/>
                    <a:gd name="csY15" fmla="*/ 944880 h 2486539"/>
                    <a:gd name="csX16" fmla="*/ 363272 w 1449122"/>
                    <a:gd name="csY16" fmla="*/ 1135380 h 2486539"/>
                    <a:gd name="csX17" fmla="*/ 416612 w 1449122"/>
                    <a:gd name="csY17" fmla="*/ 1341120 h 2486539"/>
                    <a:gd name="csX18" fmla="*/ 416612 w 1449122"/>
                    <a:gd name="csY18" fmla="*/ 1661160 h 2486539"/>
                    <a:gd name="csX19" fmla="*/ 1220522 w 1449122"/>
                    <a:gd name="csY19" fmla="*/ 2484120 h 2486539"/>
                    <a:gd name="csX0" fmla="*/ 1217680 w 1446280"/>
                    <a:gd name="csY0" fmla="*/ 2484120 h 2486539"/>
                    <a:gd name="csX1" fmla="*/ 1446280 w 1446280"/>
                    <a:gd name="csY1" fmla="*/ 2484120 h 2486539"/>
                    <a:gd name="csX2" fmla="*/ 634750 w 1446280"/>
                    <a:gd name="csY2" fmla="*/ 1670685 h 2486539"/>
                    <a:gd name="csX3" fmla="*/ 629035 w 1446280"/>
                    <a:gd name="csY3" fmla="*/ 1371600 h 2486539"/>
                    <a:gd name="csX4" fmla="*/ 590935 w 1446280"/>
                    <a:gd name="csY4" fmla="*/ 1143000 h 2486539"/>
                    <a:gd name="csX5" fmla="*/ 489970 w 1446280"/>
                    <a:gd name="csY5" fmla="*/ 998220 h 2486539"/>
                    <a:gd name="csX6" fmla="*/ 246130 w 1446280"/>
                    <a:gd name="csY6" fmla="*/ 735330 h 2486539"/>
                    <a:gd name="csX7" fmla="*/ 118495 w 1446280"/>
                    <a:gd name="csY7" fmla="*/ 542925 h 2486539"/>
                    <a:gd name="csX8" fmla="*/ 51820 w 1446280"/>
                    <a:gd name="csY8" fmla="*/ 320040 h 2486539"/>
                    <a:gd name="csX9" fmla="*/ 59440 w 1446280"/>
                    <a:gd name="csY9" fmla="*/ 114300 h 2486539"/>
                    <a:gd name="csX10" fmla="*/ 55630 w 1446280"/>
                    <a:gd name="csY10" fmla="*/ 3810 h 2486539"/>
                    <a:gd name="csX11" fmla="*/ 2290 w 1446280"/>
                    <a:gd name="csY11" fmla="*/ 0 h 2486539"/>
                    <a:gd name="csX12" fmla="*/ 2290 w 1446280"/>
                    <a:gd name="csY12" fmla="*/ 266700 h 2486539"/>
                    <a:gd name="csX13" fmla="*/ 28960 w 1446280"/>
                    <a:gd name="csY13" fmla="*/ 518160 h 2486539"/>
                    <a:gd name="csX14" fmla="*/ 154690 w 1446280"/>
                    <a:gd name="csY14" fmla="*/ 746760 h 2486539"/>
                    <a:gd name="csX15" fmla="*/ 265180 w 1446280"/>
                    <a:gd name="csY15" fmla="*/ 944880 h 2486539"/>
                    <a:gd name="csX16" fmla="*/ 360430 w 1446280"/>
                    <a:gd name="csY16" fmla="*/ 1135380 h 2486539"/>
                    <a:gd name="csX17" fmla="*/ 413770 w 1446280"/>
                    <a:gd name="csY17" fmla="*/ 1341120 h 2486539"/>
                    <a:gd name="csX18" fmla="*/ 413770 w 1446280"/>
                    <a:gd name="csY18" fmla="*/ 1661160 h 2486539"/>
                    <a:gd name="csX19" fmla="*/ 1217680 w 1446280"/>
                    <a:gd name="csY19" fmla="*/ 2484120 h 2486539"/>
                    <a:gd name="csX0" fmla="*/ 1219084 w 1447684"/>
                    <a:gd name="csY0" fmla="*/ 2484120 h 2486539"/>
                    <a:gd name="csX1" fmla="*/ 1447684 w 1447684"/>
                    <a:gd name="csY1" fmla="*/ 2484120 h 2486539"/>
                    <a:gd name="csX2" fmla="*/ 636154 w 1447684"/>
                    <a:gd name="csY2" fmla="*/ 1670685 h 2486539"/>
                    <a:gd name="csX3" fmla="*/ 630439 w 1447684"/>
                    <a:gd name="csY3" fmla="*/ 1371600 h 2486539"/>
                    <a:gd name="csX4" fmla="*/ 592339 w 1447684"/>
                    <a:gd name="csY4" fmla="*/ 1143000 h 2486539"/>
                    <a:gd name="csX5" fmla="*/ 491374 w 1447684"/>
                    <a:gd name="csY5" fmla="*/ 998220 h 2486539"/>
                    <a:gd name="csX6" fmla="*/ 247534 w 1447684"/>
                    <a:gd name="csY6" fmla="*/ 735330 h 2486539"/>
                    <a:gd name="csX7" fmla="*/ 119899 w 1447684"/>
                    <a:gd name="csY7" fmla="*/ 542925 h 2486539"/>
                    <a:gd name="csX8" fmla="*/ 53224 w 1447684"/>
                    <a:gd name="csY8" fmla="*/ 320040 h 2486539"/>
                    <a:gd name="csX9" fmla="*/ 60844 w 1447684"/>
                    <a:gd name="csY9" fmla="*/ 114300 h 2486539"/>
                    <a:gd name="csX10" fmla="*/ 57034 w 1447684"/>
                    <a:gd name="csY10" fmla="*/ 3810 h 2486539"/>
                    <a:gd name="csX11" fmla="*/ 3694 w 1447684"/>
                    <a:gd name="csY11" fmla="*/ 0 h 2486539"/>
                    <a:gd name="csX12" fmla="*/ 1789 w 1447684"/>
                    <a:gd name="csY12" fmla="*/ 369570 h 2486539"/>
                    <a:gd name="csX13" fmla="*/ 30364 w 1447684"/>
                    <a:gd name="csY13" fmla="*/ 518160 h 2486539"/>
                    <a:gd name="csX14" fmla="*/ 156094 w 1447684"/>
                    <a:gd name="csY14" fmla="*/ 746760 h 2486539"/>
                    <a:gd name="csX15" fmla="*/ 266584 w 1447684"/>
                    <a:gd name="csY15" fmla="*/ 944880 h 2486539"/>
                    <a:gd name="csX16" fmla="*/ 361834 w 1447684"/>
                    <a:gd name="csY16" fmla="*/ 1135380 h 2486539"/>
                    <a:gd name="csX17" fmla="*/ 415174 w 1447684"/>
                    <a:gd name="csY17" fmla="*/ 1341120 h 2486539"/>
                    <a:gd name="csX18" fmla="*/ 415174 w 1447684"/>
                    <a:gd name="csY18" fmla="*/ 1661160 h 2486539"/>
                    <a:gd name="csX19" fmla="*/ 1219084 w 1447684"/>
                    <a:gd name="csY19" fmla="*/ 2484120 h 2486539"/>
                    <a:gd name="csX0" fmla="*/ 1219084 w 1447684"/>
                    <a:gd name="csY0" fmla="*/ 2484120 h 2486539"/>
                    <a:gd name="csX1" fmla="*/ 1447684 w 1447684"/>
                    <a:gd name="csY1" fmla="*/ 2484120 h 2486539"/>
                    <a:gd name="csX2" fmla="*/ 636154 w 1447684"/>
                    <a:gd name="csY2" fmla="*/ 1670685 h 2486539"/>
                    <a:gd name="csX3" fmla="*/ 630439 w 1447684"/>
                    <a:gd name="csY3" fmla="*/ 1371600 h 2486539"/>
                    <a:gd name="csX4" fmla="*/ 592339 w 1447684"/>
                    <a:gd name="csY4" fmla="*/ 1143000 h 2486539"/>
                    <a:gd name="csX5" fmla="*/ 491374 w 1447684"/>
                    <a:gd name="csY5" fmla="*/ 998220 h 2486539"/>
                    <a:gd name="csX6" fmla="*/ 247534 w 1447684"/>
                    <a:gd name="csY6" fmla="*/ 735330 h 2486539"/>
                    <a:gd name="csX7" fmla="*/ 119899 w 1447684"/>
                    <a:gd name="csY7" fmla="*/ 542925 h 2486539"/>
                    <a:gd name="csX8" fmla="*/ 62749 w 1447684"/>
                    <a:gd name="csY8" fmla="*/ 329565 h 2486539"/>
                    <a:gd name="csX9" fmla="*/ 60844 w 1447684"/>
                    <a:gd name="csY9" fmla="*/ 114300 h 2486539"/>
                    <a:gd name="csX10" fmla="*/ 57034 w 1447684"/>
                    <a:gd name="csY10" fmla="*/ 3810 h 2486539"/>
                    <a:gd name="csX11" fmla="*/ 3694 w 1447684"/>
                    <a:gd name="csY11" fmla="*/ 0 h 2486539"/>
                    <a:gd name="csX12" fmla="*/ 1789 w 1447684"/>
                    <a:gd name="csY12" fmla="*/ 369570 h 2486539"/>
                    <a:gd name="csX13" fmla="*/ 30364 w 1447684"/>
                    <a:gd name="csY13" fmla="*/ 518160 h 2486539"/>
                    <a:gd name="csX14" fmla="*/ 156094 w 1447684"/>
                    <a:gd name="csY14" fmla="*/ 746760 h 2486539"/>
                    <a:gd name="csX15" fmla="*/ 266584 w 1447684"/>
                    <a:gd name="csY15" fmla="*/ 944880 h 2486539"/>
                    <a:gd name="csX16" fmla="*/ 361834 w 1447684"/>
                    <a:gd name="csY16" fmla="*/ 1135380 h 2486539"/>
                    <a:gd name="csX17" fmla="*/ 415174 w 1447684"/>
                    <a:gd name="csY17" fmla="*/ 1341120 h 2486539"/>
                    <a:gd name="csX18" fmla="*/ 415174 w 1447684"/>
                    <a:gd name="csY18" fmla="*/ 1661160 h 2486539"/>
                    <a:gd name="csX19" fmla="*/ 1219084 w 1447684"/>
                    <a:gd name="csY19" fmla="*/ 2484120 h 2486539"/>
                    <a:gd name="csX0" fmla="*/ 1219084 w 1447684"/>
                    <a:gd name="csY0" fmla="*/ 2484120 h 2486539"/>
                    <a:gd name="csX1" fmla="*/ 1447684 w 1447684"/>
                    <a:gd name="csY1" fmla="*/ 2484120 h 2486539"/>
                    <a:gd name="csX2" fmla="*/ 636154 w 1447684"/>
                    <a:gd name="csY2" fmla="*/ 1670685 h 2486539"/>
                    <a:gd name="csX3" fmla="*/ 620914 w 1447684"/>
                    <a:gd name="csY3" fmla="*/ 1375410 h 2486539"/>
                    <a:gd name="csX4" fmla="*/ 592339 w 1447684"/>
                    <a:gd name="csY4" fmla="*/ 1143000 h 2486539"/>
                    <a:gd name="csX5" fmla="*/ 491374 w 1447684"/>
                    <a:gd name="csY5" fmla="*/ 998220 h 2486539"/>
                    <a:gd name="csX6" fmla="*/ 247534 w 1447684"/>
                    <a:gd name="csY6" fmla="*/ 735330 h 2486539"/>
                    <a:gd name="csX7" fmla="*/ 119899 w 1447684"/>
                    <a:gd name="csY7" fmla="*/ 542925 h 2486539"/>
                    <a:gd name="csX8" fmla="*/ 62749 w 1447684"/>
                    <a:gd name="csY8" fmla="*/ 329565 h 2486539"/>
                    <a:gd name="csX9" fmla="*/ 60844 w 1447684"/>
                    <a:gd name="csY9" fmla="*/ 114300 h 2486539"/>
                    <a:gd name="csX10" fmla="*/ 57034 w 1447684"/>
                    <a:gd name="csY10" fmla="*/ 3810 h 2486539"/>
                    <a:gd name="csX11" fmla="*/ 3694 w 1447684"/>
                    <a:gd name="csY11" fmla="*/ 0 h 2486539"/>
                    <a:gd name="csX12" fmla="*/ 1789 w 1447684"/>
                    <a:gd name="csY12" fmla="*/ 369570 h 2486539"/>
                    <a:gd name="csX13" fmla="*/ 30364 w 1447684"/>
                    <a:gd name="csY13" fmla="*/ 518160 h 2486539"/>
                    <a:gd name="csX14" fmla="*/ 156094 w 1447684"/>
                    <a:gd name="csY14" fmla="*/ 746760 h 2486539"/>
                    <a:gd name="csX15" fmla="*/ 266584 w 1447684"/>
                    <a:gd name="csY15" fmla="*/ 944880 h 2486539"/>
                    <a:gd name="csX16" fmla="*/ 361834 w 1447684"/>
                    <a:gd name="csY16" fmla="*/ 1135380 h 2486539"/>
                    <a:gd name="csX17" fmla="*/ 415174 w 1447684"/>
                    <a:gd name="csY17" fmla="*/ 1341120 h 2486539"/>
                    <a:gd name="csX18" fmla="*/ 415174 w 1447684"/>
                    <a:gd name="csY18" fmla="*/ 1661160 h 2486539"/>
                    <a:gd name="csX19" fmla="*/ 1219084 w 1447684"/>
                    <a:gd name="csY19" fmla="*/ 2484120 h 2486539"/>
                    <a:gd name="csX0" fmla="*/ 1219084 w 1447684"/>
                    <a:gd name="csY0" fmla="*/ 2484120 h 2486539"/>
                    <a:gd name="csX1" fmla="*/ 1447684 w 1447684"/>
                    <a:gd name="csY1" fmla="*/ 2484120 h 2486539"/>
                    <a:gd name="csX2" fmla="*/ 636154 w 1447684"/>
                    <a:gd name="csY2" fmla="*/ 1670685 h 2486539"/>
                    <a:gd name="csX3" fmla="*/ 620914 w 1447684"/>
                    <a:gd name="csY3" fmla="*/ 1375410 h 2486539"/>
                    <a:gd name="csX4" fmla="*/ 580909 w 1447684"/>
                    <a:gd name="csY4" fmla="*/ 1139190 h 2486539"/>
                    <a:gd name="csX5" fmla="*/ 491374 w 1447684"/>
                    <a:gd name="csY5" fmla="*/ 998220 h 2486539"/>
                    <a:gd name="csX6" fmla="*/ 247534 w 1447684"/>
                    <a:gd name="csY6" fmla="*/ 735330 h 2486539"/>
                    <a:gd name="csX7" fmla="*/ 119899 w 1447684"/>
                    <a:gd name="csY7" fmla="*/ 542925 h 2486539"/>
                    <a:gd name="csX8" fmla="*/ 62749 w 1447684"/>
                    <a:gd name="csY8" fmla="*/ 329565 h 2486539"/>
                    <a:gd name="csX9" fmla="*/ 60844 w 1447684"/>
                    <a:gd name="csY9" fmla="*/ 114300 h 2486539"/>
                    <a:gd name="csX10" fmla="*/ 57034 w 1447684"/>
                    <a:gd name="csY10" fmla="*/ 3810 h 2486539"/>
                    <a:gd name="csX11" fmla="*/ 3694 w 1447684"/>
                    <a:gd name="csY11" fmla="*/ 0 h 2486539"/>
                    <a:gd name="csX12" fmla="*/ 1789 w 1447684"/>
                    <a:gd name="csY12" fmla="*/ 369570 h 2486539"/>
                    <a:gd name="csX13" fmla="*/ 30364 w 1447684"/>
                    <a:gd name="csY13" fmla="*/ 518160 h 2486539"/>
                    <a:gd name="csX14" fmla="*/ 156094 w 1447684"/>
                    <a:gd name="csY14" fmla="*/ 746760 h 2486539"/>
                    <a:gd name="csX15" fmla="*/ 266584 w 1447684"/>
                    <a:gd name="csY15" fmla="*/ 944880 h 2486539"/>
                    <a:gd name="csX16" fmla="*/ 361834 w 1447684"/>
                    <a:gd name="csY16" fmla="*/ 1135380 h 2486539"/>
                    <a:gd name="csX17" fmla="*/ 415174 w 1447684"/>
                    <a:gd name="csY17" fmla="*/ 1341120 h 2486539"/>
                    <a:gd name="csX18" fmla="*/ 415174 w 1447684"/>
                    <a:gd name="csY18" fmla="*/ 1661160 h 2486539"/>
                    <a:gd name="csX19" fmla="*/ 1219084 w 1447684"/>
                    <a:gd name="csY19" fmla="*/ 2484120 h 2486539"/>
                    <a:gd name="csX0" fmla="*/ 1219084 w 1447684"/>
                    <a:gd name="csY0" fmla="*/ 2484120 h 2486539"/>
                    <a:gd name="csX1" fmla="*/ 1447684 w 1447684"/>
                    <a:gd name="csY1" fmla="*/ 2484120 h 2486539"/>
                    <a:gd name="csX2" fmla="*/ 636154 w 1447684"/>
                    <a:gd name="csY2" fmla="*/ 1670685 h 2486539"/>
                    <a:gd name="csX3" fmla="*/ 620914 w 1447684"/>
                    <a:gd name="csY3" fmla="*/ 1375410 h 2486539"/>
                    <a:gd name="csX4" fmla="*/ 580909 w 1447684"/>
                    <a:gd name="csY4" fmla="*/ 1139190 h 2486539"/>
                    <a:gd name="csX5" fmla="*/ 458989 w 1447684"/>
                    <a:gd name="csY5" fmla="*/ 969645 h 2486539"/>
                    <a:gd name="csX6" fmla="*/ 247534 w 1447684"/>
                    <a:gd name="csY6" fmla="*/ 735330 h 2486539"/>
                    <a:gd name="csX7" fmla="*/ 119899 w 1447684"/>
                    <a:gd name="csY7" fmla="*/ 542925 h 2486539"/>
                    <a:gd name="csX8" fmla="*/ 62749 w 1447684"/>
                    <a:gd name="csY8" fmla="*/ 329565 h 2486539"/>
                    <a:gd name="csX9" fmla="*/ 60844 w 1447684"/>
                    <a:gd name="csY9" fmla="*/ 114300 h 2486539"/>
                    <a:gd name="csX10" fmla="*/ 57034 w 1447684"/>
                    <a:gd name="csY10" fmla="*/ 3810 h 2486539"/>
                    <a:gd name="csX11" fmla="*/ 3694 w 1447684"/>
                    <a:gd name="csY11" fmla="*/ 0 h 2486539"/>
                    <a:gd name="csX12" fmla="*/ 1789 w 1447684"/>
                    <a:gd name="csY12" fmla="*/ 369570 h 2486539"/>
                    <a:gd name="csX13" fmla="*/ 30364 w 1447684"/>
                    <a:gd name="csY13" fmla="*/ 518160 h 2486539"/>
                    <a:gd name="csX14" fmla="*/ 156094 w 1447684"/>
                    <a:gd name="csY14" fmla="*/ 746760 h 2486539"/>
                    <a:gd name="csX15" fmla="*/ 266584 w 1447684"/>
                    <a:gd name="csY15" fmla="*/ 944880 h 2486539"/>
                    <a:gd name="csX16" fmla="*/ 361834 w 1447684"/>
                    <a:gd name="csY16" fmla="*/ 1135380 h 2486539"/>
                    <a:gd name="csX17" fmla="*/ 415174 w 1447684"/>
                    <a:gd name="csY17" fmla="*/ 1341120 h 2486539"/>
                    <a:gd name="csX18" fmla="*/ 415174 w 1447684"/>
                    <a:gd name="csY18" fmla="*/ 1661160 h 2486539"/>
                    <a:gd name="csX19" fmla="*/ 1219084 w 1447684"/>
                    <a:gd name="csY19" fmla="*/ 2484120 h 2486539"/>
                    <a:gd name="csX0" fmla="*/ 1219084 w 1447684"/>
                    <a:gd name="csY0" fmla="*/ 2484120 h 2486539"/>
                    <a:gd name="csX1" fmla="*/ 1447684 w 1447684"/>
                    <a:gd name="csY1" fmla="*/ 2484120 h 2486539"/>
                    <a:gd name="csX2" fmla="*/ 624724 w 1447684"/>
                    <a:gd name="csY2" fmla="*/ 1661160 h 2486539"/>
                    <a:gd name="csX3" fmla="*/ 620914 w 1447684"/>
                    <a:gd name="csY3" fmla="*/ 1375410 h 2486539"/>
                    <a:gd name="csX4" fmla="*/ 580909 w 1447684"/>
                    <a:gd name="csY4" fmla="*/ 1139190 h 2486539"/>
                    <a:gd name="csX5" fmla="*/ 458989 w 1447684"/>
                    <a:gd name="csY5" fmla="*/ 969645 h 2486539"/>
                    <a:gd name="csX6" fmla="*/ 247534 w 1447684"/>
                    <a:gd name="csY6" fmla="*/ 735330 h 2486539"/>
                    <a:gd name="csX7" fmla="*/ 119899 w 1447684"/>
                    <a:gd name="csY7" fmla="*/ 542925 h 2486539"/>
                    <a:gd name="csX8" fmla="*/ 62749 w 1447684"/>
                    <a:gd name="csY8" fmla="*/ 329565 h 2486539"/>
                    <a:gd name="csX9" fmla="*/ 60844 w 1447684"/>
                    <a:gd name="csY9" fmla="*/ 114300 h 2486539"/>
                    <a:gd name="csX10" fmla="*/ 57034 w 1447684"/>
                    <a:gd name="csY10" fmla="*/ 3810 h 2486539"/>
                    <a:gd name="csX11" fmla="*/ 3694 w 1447684"/>
                    <a:gd name="csY11" fmla="*/ 0 h 2486539"/>
                    <a:gd name="csX12" fmla="*/ 1789 w 1447684"/>
                    <a:gd name="csY12" fmla="*/ 369570 h 2486539"/>
                    <a:gd name="csX13" fmla="*/ 30364 w 1447684"/>
                    <a:gd name="csY13" fmla="*/ 518160 h 2486539"/>
                    <a:gd name="csX14" fmla="*/ 156094 w 1447684"/>
                    <a:gd name="csY14" fmla="*/ 746760 h 2486539"/>
                    <a:gd name="csX15" fmla="*/ 266584 w 1447684"/>
                    <a:gd name="csY15" fmla="*/ 944880 h 2486539"/>
                    <a:gd name="csX16" fmla="*/ 361834 w 1447684"/>
                    <a:gd name="csY16" fmla="*/ 1135380 h 2486539"/>
                    <a:gd name="csX17" fmla="*/ 415174 w 1447684"/>
                    <a:gd name="csY17" fmla="*/ 1341120 h 2486539"/>
                    <a:gd name="csX18" fmla="*/ 415174 w 1447684"/>
                    <a:gd name="csY18" fmla="*/ 1661160 h 2486539"/>
                    <a:gd name="csX19" fmla="*/ 1219084 w 1447684"/>
                    <a:gd name="csY19" fmla="*/ 2484120 h 2486539"/>
                    <a:gd name="csX0" fmla="*/ 1219084 w 1447684"/>
                    <a:gd name="csY0" fmla="*/ 2484120 h 2486539"/>
                    <a:gd name="csX1" fmla="*/ 1447684 w 1447684"/>
                    <a:gd name="csY1" fmla="*/ 2484120 h 2486539"/>
                    <a:gd name="csX2" fmla="*/ 624724 w 1447684"/>
                    <a:gd name="csY2" fmla="*/ 1661160 h 2486539"/>
                    <a:gd name="csX3" fmla="*/ 620914 w 1447684"/>
                    <a:gd name="csY3" fmla="*/ 1375410 h 2486539"/>
                    <a:gd name="csX4" fmla="*/ 580909 w 1447684"/>
                    <a:gd name="csY4" fmla="*/ 1139190 h 2486539"/>
                    <a:gd name="csX5" fmla="*/ 458989 w 1447684"/>
                    <a:gd name="csY5" fmla="*/ 969645 h 2486539"/>
                    <a:gd name="csX6" fmla="*/ 247534 w 1447684"/>
                    <a:gd name="csY6" fmla="*/ 735330 h 2486539"/>
                    <a:gd name="csX7" fmla="*/ 119899 w 1447684"/>
                    <a:gd name="csY7" fmla="*/ 542925 h 2486539"/>
                    <a:gd name="csX8" fmla="*/ 57034 w 1447684"/>
                    <a:gd name="csY8" fmla="*/ 350520 h 2486539"/>
                    <a:gd name="csX9" fmla="*/ 60844 w 1447684"/>
                    <a:gd name="csY9" fmla="*/ 114300 h 2486539"/>
                    <a:gd name="csX10" fmla="*/ 57034 w 1447684"/>
                    <a:gd name="csY10" fmla="*/ 3810 h 2486539"/>
                    <a:gd name="csX11" fmla="*/ 3694 w 1447684"/>
                    <a:gd name="csY11" fmla="*/ 0 h 2486539"/>
                    <a:gd name="csX12" fmla="*/ 1789 w 1447684"/>
                    <a:gd name="csY12" fmla="*/ 369570 h 2486539"/>
                    <a:gd name="csX13" fmla="*/ 30364 w 1447684"/>
                    <a:gd name="csY13" fmla="*/ 518160 h 2486539"/>
                    <a:gd name="csX14" fmla="*/ 156094 w 1447684"/>
                    <a:gd name="csY14" fmla="*/ 746760 h 2486539"/>
                    <a:gd name="csX15" fmla="*/ 266584 w 1447684"/>
                    <a:gd name="csY15" fmla="*/ 944880 h 2486539"/>
                    <a:gd name="csX16" fmla="*/ 361834 w 1447684"/>
                    <a:gd name="csY16" fmla="*/ 1135380 h 2486539"/>
                    <a:gd name="csX17" fmla="*/ 415174 w 1447684"/>
                    <a:gd name="csY17" fmla="*/ 1341120 h 2486539"/>
                    <a:gd name="csX18" fmla="*/ 415174 w 1447684"/>
                    <a:gd name="csY18" fmla="*/ 1661160 h 2486539"/>
                    <a:gd name="csX19" fmla="*/ 1219084 w 1447684"/>
                    <a:gd name="csY19" fmla="*/ 2484120 h 2486539"/>
                    <a:gd name="csX0" fmla="*/ 1219084 w 1447684"/>
                    <a:gd name="csY0" fmla="*/ 2484120 h 2486539"/>
                    <a:gd name="csX1" fmla="*/ 1447684 w 1447684"/>
                    <a:gd name="csY1" fmla="*/ 2484120 h 2486539"/>
                    <a:gd name="csX2" fmla="*/ 624724 w 1447684"/>
                    <a:gd name="csY2" fmla="*/ 1661160 h 2486539"/>
                    <a:gd name="csX3" fmla="*/ 620914 w 1447684"/>
                    <a:gd name="csY3" fmla="*/ 1375410 h 2486539"/>
                    <a:gd name="csX4" fmla="*/ 580909 w 1447684"/>
                    <a:gd name="csY4" fmla="*/ 1139190 h 2486539"/>
                    <a:gd name="csX5" fmla="*/ 458989 w 1447684"/>
                    <a:gd name="csY5" fmla="*/ 969645 h 2486539"/>
                    <a:gd name="csX6" fmla="*/ 247534 w 1447684"/>
                    <a:gd name="csY6" fmla="*/ 735330 h 2486539"/>
                    <a:gd name="csX7" fmla="*/ 119899 w 1447684"/>
                    <a:gd name="csY7" fmla="*/ 542925 h 2486539"/>
                    <a:gd name="csX8" fmla="*/ 57034 w 1447684"/>
                    <a:gd name="csY8" fmla="*/ 350520 h 2486539"/>
                    <a:gd name="csX9" fmla="*/ 60844 w 1447684"/>
                    <a:gd name="csY9" fmla="*/ 125730 h 2486539"/>
                    <a:gd name="csX10" fmla="*/ 57034 w 1447684"/>
                    <a:gd name="csY10" fmla="*/ 3810 h 2486539"/>
                    <a:gd name="csX11" fmla="*/ 3694 w 1447684"/>
                    <a:gd name="csY11" fmla="*/ 0 h 2486539"/>
                    <a:gd name="csX12" fmla="*/ 1789 w 1447684"/>
                    <a:gd name="csY12" fmla="*/ 369570 h 2486539"/>
                    <a:gd name="csX13" fmla="*/ 30364 w 1447684"/>
                    <a:gd name="csY13" fmla="*/ 518160 h 2486539"/>
                    <a:gd name="csX14" fmla="*/ 156094 w 1447684"/>
                    <a:gd name="csY14" fmla="*/ 746760 h 2486539"/>
                    <a:gd name="csX15" fmla="*/ 266584 w 1447684"/>
                    <a:gd name="csY15" fmla="*/ 944880 h 2486539"/>
                    <a:gd name="csX16" fmla="*/ 361834 w 1447684"/>
                    <a:gd name="csY16" fmla="*/ 1135380 h 2486539"/>
                    <a:gd name="csX17" fmla="*/ 415174 w 1447684"/>
                    <a:gd name="csY17" fmla="*/ 1341120 h 2486539"/>
                    <a:gd name="csX18" fmla="*/ 415174 w 1447684"/>
                    <a:gd name="csY18" fmla="*/ 1661160 h 2486539"/>
                    <a:gd name="csX19" fmla="*/ 1219084 w 1447684"/>
                    <a:gd name="csY19" fmla="*/ 2484120 h 2486539"/>
                    <a:gd name="csX0" fmla="*/ 1219084 w 1447684"/>
                    <a:gd name="csY0" fmla="*/ 2484120 h 2486539"/>
                    <a:gd name="csX1" fmla="*/ 1447684 w 1447684"/>
                    <a:gd name="csY1" fmla="*/ 2484120 h 2486539"/>
                    <a:gd name="csX2" fmla="*/ 624724 w 1447684"/>
                    <a:gd name="csY2" fmla="*/ 1661160 h 2486539"/>
                    <a:gd name="csX3" fmla="*/ 620914 w 1447684"/>
                    <a:gd name="csY3" fmla="*/ 1375410 h 2486539"/>
                    <a:gd name="csX4" fmla="*/ 580909 w 1447684"/>
                    <a:gd name="csY4" fmla="*/ 1139190 h 2486539"/>
                    <a:gd name="csX5" fmla="*/ 458989 w 1447684"/>
                    <a:gd name="csY5" fmla="*/ 969645 h 2486539"/>
                    <a:gd name="csX6" fmla="*/ 247534 w 1447684"/>
                    <a:gd name="csY6" fmla="*/ 735330 h 2486539"/>
                    <a:gd name="csX7" fmla="*/ 119899 w 1447684"/>
                    <a:gd name="csY7" fmla="*/ 542925 h 2486539"/>
                    <a:gd name="csX8" fmla="*/ 57034 w 1447684"/>
                    <a:gd name="csY8" fmla="*/ 350520 h 2486539"/>
                    <a:gd name="csX9" fmla="*/ 60844 w 1447684"/>
                    <a:gd name="csY9" fmla="*/ 125730 h 2486539"/>
                    <a:gd name="csX10" fmla="*/ 57034 w 1447684"/>
                    <a:gd name="csY10" fmla="*/ 3810 h 2486539"/>
                    <a:gd name="csX11" fmla="*/ 3694 w 1447684"/>
                    <a:gd name="csY11" fmla="*/ 0 h 2486539"/>
                    <a:gd name="csX12" fmla="*/ 1789 w 1447684"/>
                    <a:gd name="csY12" fmla="*/ 369570 h 2486539"/>
                    <a:gd name="csX13" fmla="*/ 30364 w 1447684"/>
                    <a:gd name="csY13" fmla="*/ 518160 h 2486539"/>
                    <a:gd name="csX14" fmla="*/ 156094 w 1447684"/>
                    <a:gd name="csY14" fmla="*/ 746760 h 2486539"/>
                    <a:gd name="csX15" fmla="*/ 266584 w 1447684"/>
                    <a:gd name="csY15" fmla="*/ 944880 h 2486539"/>
                    <a:gd name="csX16" fmla="*/ 361834 w 1447684"/>
                    <a:gd name="csY16" fmla="*/ 1135380 h 2486539"/>
                    <a:gd name="csX17" fmla="*/ 415174 w 1447684"/>
                    <a:gd name="csY17" fmla="*/ 1341120 h 2486539"/>
                    <a:gd name="csX18" fmla="*/ 415174 w 1447684"/>
                    <a:gd name="csY18" fmla="*/ 1661160 h 2486539"/>
                    <a:gd name="csX19" fmla="*/ 1219084 w 1447684"/>
                    <a:gd name="csY19" fmla="*/ 2484120 h 2486539"/>
                    <a:gd name="csX0" fmla="*/ 1219084 w 1447684"/>
                    <a:gd name="csY0" fmla="*/ 2484120 h 2486539"/>
                    <a:gd name="csX1" fmla="*/ 1447684 w 1447684"/>
                    <a:gd name="csY1" fmla="*/ 2484120 h 2486539"/>
                    <a:gd name="csX2" fmla="*/ 624724 w 1447684"/>
                    <a:gd name="csY2" fmla="*/ 1661160 h 2486539"/>
                    <a:gd name="csX3" fmla="*/ 620914 w 1447684"/>
                    <a:gd name="csY3" fmla="*/ 1375410 h 2486539"/>
                    <a:gd name="csX4" fmla="*/ 580909 w 1447684"/>
                    <a:gd name="csY4" fmla="*/ 1139190 h 2486539"/>
                    <a:gd name="csX5" fmla="*/ 458989 w 1447684"/>
                    <a:gd name="csY5" fmla="*/ 969645 h 2486539"/>
                    <a:gd name="csX6" fmla="*/ 247534 w 1447684"/>
                    <a:gd name="csY6" fmla="*/ 735330 h 2486539"/>
                    <a:gd name="csX7" fmla="*/ 119899 w 1447684"/>
                    <a:gd name="csY7" fmla="*/ 542925 h 2486539"/>
                    <a:gd name="csX8" fmla="*/ 57034 w 1447684"/>
                    <a:gd name="csY8" fmla="*/ 350520 h 2486539"/>
                    <a:gd name="csX9" fmla="*/ 60844 w 1447684"/>
                    <a:gd name="csY9" fmla="*/ 125730 h 2486539"/>
                    <a:gd name="csX10" fmla="*/ 57034 w 1447684"/>
                    <a:gd name="csY10" fmla="*/ 3810 h 2486539"/>
                    <a:gd name="csX11" fmla="*/ 3694 w 1447684"/>
                    <a:gd name="csY11" fmla="*/ 0 h 2486539"/>
                    <a:gd name="csX12" fmla="*/ 1789 w 1447684"/>
                    <a:gd name="csY12" fmla="*/ 369570 h 2486539"/>
                    <a:gd name="csX13" fmla="*/ 30364 w 1447684"/>
                    <a:gd name="csY13" fmla="*/ 518160 h 2486539"/>
                    <a:gd name="csX14" fmla="*/ 156094 w 1447684"/>
                    <a:gd name="csY14" fmla="*/ 746760 h 2486539"/>
                    <a:gd name="csX15" fmla="*/ 266584 w 1447684"/>
                    <a:gd name="csY15" fmla="*/ 944880 h 2486539"/>
                    <a:gd name="csX16" fmla="*/ 361834 w 1447684"/>
                    <a:gd name="csY16" fmla="*/ 1135380 h 2486539"/>
                    <a:gd name="csX17" fmla="*/ 415174 w 1447684"/>
                    <a:gd name="csY17" fmla="*/ 1341120 h 2486539"/>
                    <a:gd name="csX18" fmla="*/ 415174 w 1447684"/>
                    <a:gd name="csY18" fmla="*/ 1661160 h 2486539"/>
                    <a:gd name="csX19" fmla="*/ 1219084 w 1447684"/>
                    <a:gd name="csY19" fmla="*/ 2484120 h 248653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</a:cxnLst>
                  <a:rect l="l" t="t" r="r" b="b"/>
                  <a:pathLst>
                    <a:path w="1447684" h="2486539">
                      <a:moveTo>
                        <a:pt x="1219084" y="2484120"/>
                      </a:moveTo>
                      <a:cubicBezTo>
                        <a:pt x="1294014" y="2478405"/>
                        <a:pt x="1365134" y="2491740"/>
                        <a:pt x="1447684" y="2484120"/>
                      </a:cubicBezTo>
                      <a:cubicBezTo>
                        <a:pt x="1314969" y="2346960"/>
                        <a:pt x="780934" y="1832610"/>
                        <a:pt x="624724" y="1661160"/>
                      </a:cubicBezTo>
                      <a:cubicBezTo>
                        <a:pt x="624724" y="1564005"/>
                        <a:pt x="628216" y="1462405"/>
                        <a:pt x="620914" y="1375410"/>
                      </a:cubicBezTo>
                      <a:cubicBezTo>
                        <a:pt x="613612" y="1288415"/>
                        <a:pt x="607896" y="1206817"/>
                        <a:pt x="580909" y="1139190"/>
                      </a:cubicBezTo>
                      <a:cubicBezTo>
                        <a:pt x="553922" y="1071563"/>
                        <a:pt x="514552" y="1036955"/>
                        <a:pt x="458989" y="969645"/>
                      </a:cubicBezTo>
                      <a:cubicBezTo>
                        <a:pt x="403427" y="902335"/>
                        <a:pt x="304049" y="806450"/>
                        <a:pt x="247534" y="735330"/>
                      </a:cubicBezTo>
                      <a:cubicBezTo>
                        <a:pt x="191019" y="664210"/>
                        <a:pt x="151649" y="607060"/>
                        <a:pt x="119899" y="542925"/>
                      </a:cubicBezTo>
                      <a:cubicBezTo>
                        <a:pt x="88149" y="478790"/>
                        <a:pt x="66876" y="420052"/>
                        <a:pt x="57034" y="350520"/>
                      </a:cubicBezTo>
                      <a:cubicBezTo>
                        <a:pt x="47192" y="280988"/>
                        <a:pt x="60844" y="183515"/>
                        <a:pt x="60844" y="125730"/>
                      </a:cubicBezTo>
                      <a:cubicBezTo>
                        <a:pt x="60844" y="67945"/>
                        <a:pt x="58939" y="68580"/>
                        <a:pt x="57034" y="3810"/>
                      </a:cubicBezTo>
                      <a:cubicBezTo>
                        <a:pt x="37984" y="0"/>
                        <a:pt x="43064" y="0"/>
                        <a:pt x="3694" y="0"/>
                      </a:cubicBezTo>
                      <a:cubicBezTo>
                        <a:pt x="2424" y="70485"/>
                        <a:pt x="-2656" y="283210"/>
                        <a:pt x="1789" y="369570"/>
                      </a:cubicBezTo>
                      <a:cubicBezTo>
                        <a:pt x="6234" y="455930"/>
                        <a:pt x="4647" y="455295"/>
                        <a:pt x="30364" y="518160"/>
                      </a:cubicBezTo>
                      <a:cubicBezTo>
                        <a:pt x="56082" y="581025"/>
                        <a:pt x="116724" y="675640"/>
                        <a:pt x="156094" y="746760"/>
                      </a:cubicBezTo>
                      <a:cubicBezTo>
                        <a:pt x="195464" y="817880"/>
                        <a:pt x="232294" y="880110"/>
                        <a:pt x="266584" y="944880"/>
                      </a:cubicBezTo>
                      <a:cubicBezTo>
                        <a:pt x="300874" y="1009650"/>
                        <a:pt x="337069" y="1069340"/>
                        <a:pt x="361834" y="1135380"/>
                      </a:cubicBezTo>
                      <a:cubicBezTo>
                        <a:pt x="386599" y="1201420"/>
                        <a:pt x="406284" y="1253490"/>
                        <a:pt x="415174" y="1341120"/>
                      </a:cubicBezTo>
                      <a:cubicBezTo>
                        <a:pt x="424064" y="1428750"/>
                        <a:pt x="414539" y="1508760"/>
                        <a:pt x="415174" y="1661160"/>
                      </a:cubicBezTo>
                      <a:cubicBezTo>
                        <a:pt x="587259" y="1845945"/>
                        <a:pt x="1033664" y="2291715"/>
                        <a:pt x="1219084" y="2484120"/>
                      </a:cubicBezTo>
                      <a:close/>
                    </a:path>
                  </a:pathLst>
                </a:custGeom>
                <a:solidFill>
                  <a:srgbClr val="FF0000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" name="ZoneTexte 142">
                  <a:extLst>
                    <a:ext uri="{FF2B5EF4-FFF2-40B4-BE49-F238E27FC236}">
                      <a16:creationId xmlns:a16="http://schemas.microsoft.com/office/drawing/2014/main" id="{B5988414-55EF-9737-C2DB-EB716D9F0C34}"/>
                    </a:ext>
                  </a:extLst>
                </p:cNvPr>
                <p:cNvSpPr txBox="1"/>
                <p:nvPr/>
              </p:nvSpPr>
              <p:spPr>
                <a:xfrm rot="3903366">
                  <a:off x="4879055" y="1995133"/>
                  <a:ext cx="8130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fr-FR" dirty="0">
                      <a:solidFill>
                        <a:srgbClr val="FF0000"/>
                      </a:solidFill>
                    </a:rPr>
                    <a:t>DC-4.1</a:t>
                  </a:r>
                </a:p>
              </p:txBody>
            </p:sp>
          </p:grpSp>
        </p:grpSp>
      </p:grpSp>
      <p:sp>
        <p:nvSpPr>
          <p:cNvPr id="178" name="ZoneTexte 177">
            <a:extLst>
              <a:ext uri="{FF2B5EF4-FFF2-40B4-BE49-F238E27FC236}">
                <a16:creationId xmlns:a16="http://schemas.microsoft.com/office/drawing/2014/main" id="{5CB5D84A-D661-FB2E-90E9-0FBFF757B821}"/>
              </a:ext>
            </a:extLst>
          </p:cNvPr>
          <p:cNvSpPr txBox="1"/>
          <p:nvPr/>
        </p:nvSpPr>
        <p:spPr>
          <a:xfrm>
            <a:off x="2890957" y="3689155"/>
            <a:ext cx="359214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fr-FR" sz="1400" dirty="0">
                <a:solidFill>
                  <a:srgbClr val="0099FF"/>
                </a:solidFill>
              </a:rPr>
              <a:t>Slight </a:t>
            </a:r>
            <a:r>
              <a:rPr lang="fr-FR" sz="1400" dirty="0" err="1">
                <a:solidFill>
                  <a:srgbClr val="0099FF"/>
                </a:solidFill>
              </a:rPr>
              <a:t>tingling</a:t>
            </a:r>
            <a:r>
              <a:rPr lang="fr-FR" sz="1400" dirty="0">
                <a:solidFill>
                  <a:srgbClr val="0099FF"/>
                </a:solidFill>
              </a:rPr>
              <a:t> sensation possible</a:t>
            </a:r>
          </a:p>
          <a:p>
            <a:pPr>
              <a:buNone/>
            </a:pPr>
            <a:r>
              <a:rPr lang="en-US" sz="1400" dirty="0">
                <a:solidFill>
                  <a:srgbClr val="33CC33"/>
                </a:solidFill>
              </a:rPr>
              <a:t>Involuntary muscle contractions</a:t>
            </a:r>
          </a:p>
          <a:p>
            <a:pPr>
              <a:buNone/>
            </a:pPr>
            <a:r>
              <a:rPr lang="fr-FR" sz="1400" dirty="0">
                <a:solidFill>
                  <a:srgbClr val="FFC000"/>
                </a:solidFill>
              </a:rPr>
              <a:t>Strong </a:t>
            </a:r>
            <a:r>
              <a:rPr lang="fr-FR" sz="1400" dirty="0" err="1">
                <a:solidFill>
                  <a:srgbClr val="FFC000"/>
                </a:solidFill>
              </a:rPr>
              <a:t>involuntary</a:t>
            </a:r>
            <a:r>
              <a:rPr lang="fr-FR" sz="1400" dirty="0">
                <a:solidFill>
                  <a:srgbClr val="FFC000"/>
                </a:solidFill>
              </a:rPr>
              <a:t> muscle contractions</a:t>
            </a:r>
          </a:p>
          <a:p>
            <a:pPr>
              <a:buNone/>
            </a:pPr>
            <a:r>
              <a:rPr lang="en-US" sz="1400" dirty="0">
                <a:solidFill>
                  <a:srgbClr val="FF0000"/>
                </a:solidFill>
              </a:rPr>
              <a:t>Probability of ventricular fibrillation:</a:t>
            </a:r>
            <a:r>
              <a:rPr lang="en-US" sz="1400" dirty="0">
                <a:solidFill>
                  <a:srgbClr val="FF0000"/>
                </a:solidFill>
                <a:sym typeface="Wingdings 3" panose="05040102010807070707" pitchFamily="18" charset="2"/>
              </a:rPr>
              <a:t> 0-</a:t>
            </a:r>
            <a:r>
              <a:rPr lang="en-US" sz="1400" dirty="0">
                <a:solidFill>
                  <a:srgbClr val="FF0000"/>
                </a:solidFill>
              </a:rPr>
              <a:t>5%. </a:t>
            </a:r>
          </a:p>
          <a:p>
            <a:pPr>
              <a:buNone/>
            </a:pPr>
            <a:r>
              <a:rPr lang="en-US" sz="1400" dirty="0">
                <a:solidFill>
                  <a:srgbClr val="CC00FF"/>
                </a:solidFill>
              </a:rPr>
              <a:t>Probability of ventricular fibrillation: 5-50%.</a:t>
            </a:r>
          </a:p>
          <a:p>
            <a:r>
              <a:rPr lang="en-US" sz="1400" dirty="0"/>
              <a:t>Probability of ventricular fibrillation: &gt;50%.</a:t>
            </a:r>
          </a:p>
        </p:txBody>
      </p:sp>
      <p:grpSp>
        <p:nvGrpSpPr>
          <p:cNvPr id="179" name="Groupe 178">
            <a:extLst>
              <a:ext uri="{FF2B5EF4-FFF2-40B4-BE49-F238E27FC236}">
                <a16:creationId xmlns:a16="http://schemas.microsoft.com/office/drawing/2014/main" id="{24D9BE58-AA58-1F1F-2547-8DA829C6C0AA}"/>
              </a:ext>
            </a:extLst>
          </p:cNvPr>
          <p:cNvGrpSpPr/>
          <p:nvPr/>
        </p:nvGrpSpPr>
        <p:grpSpPr>
          <a:xfrm>
            <a:off x="4070786" y="5061318"/>
            <a:ext cx="2822855" cy="982845"/>
            <a:chOff x="4070786" y="5061318"/>
            <a:chExt cx="2822855" cy="982845"/>
          </a:xfrm>
        </p:grpSpPr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3236560E-5CFF-048A-AC59-3010A0D65EA7}"/>
                </a:ext>
              </a:extLst>
            </p:cNvPr>
            <p:cNvSpPr/>
            <p:nvPr/>
          </p:nvSpPr>
          <p:spPr>
            <a:xfrm>
              <a:off x="4070786" y="5744142"/>
              <a:ext cx="445289" cy="300021"/>
            </a:xfrm>
            <a:prstGeom prst="rect">
              <a:avLst/>
            </a:prstGeom>
            <a:solidFill>
              <a:srgbClr val="33CC3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1" name="ZoneTexte 180">
              <a:extLst>
                <a:ext uri="{FF2B5EF4-FFF2-40B4-BE49-F238E27FC236}">
                  <a16:creationId xmlns:a16="http://schemas.microsoft.com/office/drawing/2014/main" id="{CC8D5F64-551B-51F9-6386-55CD8F9CF6CF}"/>
                </a:ext>
              </a:extLst>
            </p:cNvPr>
            <p:cNvSpPr txBox="1"/>
            <p:nvPr/>
          </p:nvSpPr>
          <p:spPr>
            <a:xfrm>
              <a:off x="4813768" y="5061318"/>
              <a:ext cx="2079873" cy="707886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solidFill>
                <a:srgbClr val="33CC33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>
                <a:buNone/>
              </a:pPr>
              <a:r>
                <a:rPr lang="fr-FR" sz="2000" b="1" dirty="0">
                  <a:solidFill>
                    <a:srgbClr val="33CC33"/>
                  </a:solidFill>
                </a:rPr>
                <a:t>Our </a:t>
              </a:r>
              <a:r>
                <a:rPr lang="fr-FR" sz="2000" b="1" dirty="0" err="1">
                  <a:solidFill>
                    <a:srgbClr val="33CC33"/>
                  </a:solidFill>
                </a:rPr>
                <a:t>experimental</a:t>
              </a:r>
              <a:r>
                <a:rPr lang="fr-FR" sz="2000" b="1" dirty="0">
                  <a:solidFill>
                    <a:srgbClr val="33CC33"/>
                  </a:solidFill>
                </a:rPr>
                <a:t> conditions !!</a:t>
              </a:r>
              <a:endParaRPr lang="en-US" sz="2000" b="1" dirty="0">
                <a:solidFill>
                  <a:srgbClr val="33CC33"/>
                </a:solidFill>
              </a:endParaRPr>
            </a:p>
          </p:txBody>
        </p:sp>
        <p:sp>
          <p:nvSpPr>
            <p:cNvPr id="182" name="Flèche : virage 181">
              <a:extLst>
                <a:ext uri="{FF2B5EF4-FFF2-40B4-BE49-F238E27FC236}">
                  <a16:creationId xmlns:a16="http://schemas.microsoft.com/office/drawing/2014/main" id="{A0EC6DD2-9EC1-DEE3-4507-7ED0FC00A47F}"/>
                </a:ext>
              </a:extLst>
            </p:cNvPr>
            <p:cNvSpPr>
              <a:spLocks noChangeAspect="1"/>
            </p:cNvSpPr>
            <p:nvPr/>
          </p:nvSpPr>
          <p:spPr>
            <a:xfrm rot="16200000" flipH="1">
              <a:off x="4357208" y="5292576"/>
              <a:ext cx="330715" cy="582408"/>
            </a:xfrm>
            <a:prstGeom prst="bentArrow">
              <a:avLst>
                <a:gd name="adj1" fmla="val 13764"/>
                <a:gd name="adj2" fmla="val 25000"/>
                <a:gd name="adj3" fmla="val 25000"/>
                <a:gd name="adj4" fmla="val 43750"/>
              </a:avLst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83" name="ZoneTexte 182">
            <a:extLst>
              <a:ext uri="{FF2B5EF4-FFF2-40B4-BE49-F238E27FC236}">
                <a16:creationId xmlns:a16="http://schemas.microsoft.com/office/drawing/2014/main" id="{B754DAC0-C507-1E80-03DA-C90658657EBA}"/>
              </a:ext>
            </a:extLst>
          </p:cNvPr>
          <p:cNvSpPr txBox="1"/>
          <p:nvPr/>
        </p:nvSpPr>
        <p:spPr>
          <a:xfrm>
            <a:off x="3402147" y="6419347"/>
            <a:ext cx="2819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RMS body </a:t>
            </a:r>
            <a:r>
              <a:rPr lang="fr-FR" sz="2000" dirty="0" err="1"/>
              <a:t>current</a:t>
            </a:r>
            <a:r>
              <a:rPr lang="fr-FR" sz="2000" dirty="0"/>
              <a:t>(A)</a:t>
            </a:r>
          </a:p>
        </p:txBody>
      </p:sp>
      <p:sp>
        <p:nvSpPr>
          <p:cNvPr id="184" name="ZoneTexte 183">
            <a:extLst>
              <a:ext uri="{FF2B5EF4-FFF2-40B4-BE49-F238E27FC236}">
                <a16:creationId xmlns:a16="http://schemas.microsoft.com/office/drawing/2014/main" id="{0E0AA956-42F1-1DCD-0E00-5B589A4F68ED}"/>
              </a:ext>
            </a:extLst>
          </p:cNvPr>
          <p:cNvSpPr txBox="1"/>
          <p:nvPr/>
        </p:nvSpPr>
        <p:spPr>
          <a:xfrm rot="16200000">
            <a:off x="243373" y="3395792"/>
            <a:ext cx="3343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Duration of 1 </a:t>
            </a:r>
            <a:r>
              <a:rPr lang="fr-FR" sz="2000" dirty="0" err="1"/>
              <a:t>current</a:t>
            </a:r>
            <a:r>
              <a:rPr lang="fr-FR" sz="2000" dirty="0"/>
              <a:t> pulse  (s)</a:t>
            </a:r>
          </a:p>
        </p:txBody>
      </p:sp>
    </p:spTree>
    <p:extLst>
      <p:ext uri="{BB962C8B-B14F-4D97-AF65-F5344CB8AC3E}">
        <p14:creationId xmlns:p14="http://schemas.microsoft.com/office/powerpoint/2010/main" val="210950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07A8E-382B-3BD3-775E-7B9484734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E92F74F5-4D5E-2EFD-2389-F9F75F0724FA}"/>
              </a:ext>
            </a:extLst>
          </p:cNvPr>
          <p:cNvSpPr/>
          <p:nvPr/>
        </p:nvSpPr>
        <p:spPr>
          <a:xfrm>
            <a:off x="2267585" y="4476867"/>
            <a:ext cx="4592425" cy="226964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F5D8A7-C348-C2F6-5ABD-3E8CBA43E08A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8DC288CF-DC4F-4885-C831-6B6E6394BBA8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23D1CF4-7913-7181-1B22-79E1061C6129}"/>
              </a:ext>
            </a:extLst>
          </p:cNvPr>
          <p:cNvGrpSpPr/>
          <p:nvPr/>
        </p:nvGrpSpPr>
        <p:grpSpPr>
          <a:xfrm>
            <a:off x="2011209" y="-62222"/>
            <a:ext cx="7095088" cy="968315"/>
            <a:chOff x="2011209" y="-62222"/>
            <a:chExt cx="7095088" cy="96831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9C54452-3C09-31A8-4606-435534BF0B3D}"/>
                </a:ext>
              </a:extLst>
            </p:cNvPr>
            <p:cNvSpPr txBox="1"/>
            <p:nvPr/>
          </p:nvSpPr>
          <p:spPr>
            <a:xfrm>
              <a:off x="2011209" y="-62222"/>
              <a:ext cx="39631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Artificial</a:t>
              </a:r>
              <a:r>
                <a:rPr lang="fr-FR" sz="3200" b="1" dirty="0"/>
                <a:t> </a:t>
              </a:r>
              <a:r>
                <a:rPr lang="fr-FR" sz="3200" b="1" dirty="0" err="1"/>
                <a:t>biliary</a:t>
              </a:r>
              <a:r>
                <a:rPr lang="fr-FR" sz="3200" b="1" dirty="0"/>
                <a:t> model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602552E-9C64-EFF2-41DC-02A77C674E7D}"/>
                </a:ext>
              </a:extLst>
            </p:cNvPr>
            <p:cNvSpPr txBox="1"/>
            <p:nvPr/>
          </p:nvSpPr>
          <p:spPr>
            <a:xfrm>
              <a:off x="2050198" y="382873"/>
              <a:ext cx="70560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Defining</a:t>
              </a:r>
              <a:r>
                <a:rPr lang="fr-FR" sz="2800" dirty="0"/>
                <a:t> a </a:t>
              </a:r>
              <a:r>
                <a:rPr lang="fr-FR" sz="2800" dirty="0" err="1"/>
                <a:t>safe</a:t>
              </a:r>
              <a:r>
                <a:rPr lang="fr-FR" sz="2800" dirty="0"/>
                <a:t> </a:t>
              </a:r>
              <a:r>
                <a:rPr lang="fr-FR" sz="2800" dirty="0" err="1"/>
                <a:t>operational</a:t>
              </a:r>
              <a:r>
                <a:rPr lang="fr-FR" sz="2800" dirty="0"/>
                <a:t> </a:t>
              </a:r>
              <a:r>
                <a:rPr lang="fr-FR" sz="2800" dirty="0" err="1"/>
                <a:t>window</a:t>
              </a:r>
              <a:r>
                <a:rPr lang="fr-FR" sz="2800" dirty="0"/>
                <a:t> / </a:t>
              </a:r>
              <a:r>
                <a:rPr lang="fr-FR" sz="2800" dirty="0" err="1"/>
                <a:t>Electricity</a:t>
              </a:r>
              <a:endParaRPr lang="fr-FR" sz="2800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9FAABB4-CA32-7F2A-16D4-11021A716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61" name="Ellipse 60">
            <a:extLst>
              <a:ext uri="{FF2B5EF4-FFF2-40B4-BE49-F238E27FC236}">
                <a16:creationId xmlns:a16="http://schemas.microsoft.com/office/drawing/2014/main" id="{1156E2D9-13FA-873C-9C2E-FA3105F9D966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746983DE-1722-AA09-A8CF-F0AD6EBC7995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9DE2E0A-F6F0-306A-7B7E-8026A296ACC9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6C450E1A-3A62-587A-C34B-9A28993EB41F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16A81E4E-BF90-9F67-9ECC-1A959FCC46A5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665A0FBC-198B-66A0-30FE-CE4DD36F9D6D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289FEFDE-0942-1702-1B39-92C0E2AC2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68" name="Image 67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236CE514-550E-DDBF-9D9C-2018CE86C4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C36DB413-D5E5-075C-FEA1-A88945D97F5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7E1A2A47-842A-EA38-2DD8-8BBF0D574C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5705846D-5B58-1FD1-E785-34A629F132E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EC919D8B-FAFE-2BCA-B5B0-52C884A115E3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E424FBD4-2ED5-BC1B-D614-48447697BC0A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4C626EE1-8133-E187-2E84-A19F50598BBB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81C2B048-E2FB-0D8C-FD13-23714EDB4BEB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05F702DD-92E4-E4F1-727D-EE5E6B4E23A8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AF01641B-9B56-5557-4B9E-218B28055248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C3BAA1F9-826E-7829-097D-252CA6EA75F7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09D7D2E-DF00-42FE-D023-8656E88883D7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B8EBE734-DD5F-CC4C-B2BC-9408207678C5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C7901112-CE72-56A2-6EA8-91541A54B025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D40F5C4D-1376-192B-661D-A254B187F96D}"/>
              </a:ext>
            </a:extLst>
          </p:cNvPr>
          <p:cNvSpPr/>
          <p:nvPr/>
        </p:nvSpPr>
        <p:spPr>
          <a:xfrm>
            <a:off x="174907" y="327098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FE9B565-4EFC-E266-11F0-481288511143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09/22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F5A3B6-B520-CCE2-973A-9AC9A44684B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9088" y="1729694"/>
            <a:ext cx="4694767" cy="4456856"/>
          </a:xfrm>
          <a:prstGeom prst="rect">
            <a:avLst/>
          </a:prstGeom>
        </p:spPr>
      </p:pic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10D906B3-3FA1-9053-E1BC-4096F1955197}"/>
              </a:ext>
            </a:extLst>
          </p:cNvPr>
          <p:cNvSpPr/>
          <p:nvPr/>
        </p:nvSpPr>
        <p:spPr>
          <a:xfrm>
            <a:off x="7956550" y="1823721"/>
            <a:ext cx="3742690" cy="1016000"/>
          </a:xfrm>
          <a:custGeom>
            <a:avLst/>
            <a:gdLst>
              <a:gd name="connsiteX0" fmla="*/ 240248 w 4302603"/>
              <a:gd name="connsiteY0" fmla="*/ 94077 h 1151241"/>
              <a:gd name="connsiteX1" fmla="*/ 423128 w 4302603"/>
              <a:gd name="connsiteY1" fmla="*/ 233777 h 1151241"/>
              <a:gd name="connsiteX2" fmla="*/ 829528 w 4302603"/>
              <a:gd name="connsiteY2" fmla="*/ 472537 h 1151241"/>
              <a:gd name="connsiteX3" fmla="*/ 1274028 w 4302603"/>
              <a:gd name="connsiteY3" fmla="*/ 688437 h 1151241"/>
              <a:gd name="connsiteX4" fmla="*/ 1761708 w 4302603"/>
              <a:gd name="connsiteY4" fmla="*/ 861157 h 1151241"/>
              <a:gd name="connsiteX5" fmla="*/ 2157948 w 4302603"/>
              <a:gd name="connsiteY5" fmla="*/ 952597 h 1151241"/>
              <a:gd name="connsiteX6" fmla="*/ 2823428 w 4302603"/>
              <a:gd name="connsiteY6" fmla="*/ 1021177 h 1151241"/>
              <a:gd name="connsiteX7" fmla="*/ 3979128 w 4302603"/>
              <a:gd name="connsiteY7" fmla="*/ 1092297 h 1151241"/>
              <a:gd name="connsiteX8" fmla="*/ 3976588 w 4302603"/>
              <a:gd name="connsiteY8" fmla="*/ 76297 h 1151241"/>
              <a:gd name="connsiteX9" fmla="*/ 240248 w 4302603"/>
              <a:gd name="connsiteY9" fmla="*/ 94077 h 1151241"/>
              <a:gd name="connsiteX0" fmla="*/ 240248 w 4302603"/>
              <a:gd name="connsiteY0" fmla="*/ 94077 h 1151241"/>
              <a:gd name="connsiteX1" fmla="*/ 423128 w 4302603"/>
              <a:gd name="connsiteY1" fmla="*/ 233777 h 1151241"/>
              <a:gd name="connsiteX2" fmla="*/ 829528 w 4302603"/>
              <a:gd name="connsiteY2" fmla="*/ 472537 h 1151241"/>
              <a:gd name="connsiteX3" fmla="*/ 1274028 w 4302603"/>
              <a:gd name="connsiteY3" fmla="*/ 688437 h 1151241"/>
              <a:gd name="connsiteX4" fmla="*/ 1761708 w 4302603"/>
              <a:gd name="connsiteY4" fmla="*/ 861157 h 1151241"/>
              <a:gd name="connsiteX5" fmla="*/ 2157948 w 4302603"/>
              <a:gd name="connsiteY5" fmla="*/ 952597 h 1151241"/>
              <a:gd name="connsiteX6" fmla="*/ 2823428 w 4302603"/>
              <a:gd name="connsiteY6" fmla="*/ 1021177 h 1151241"/>
              <a:gd name="connsiteX7" fmla="*/ 3979128 w 4302603"/>
              <a:gd name="connsiteY7" fmla="*/ 1092297 h 1151241"/>
              <a:gd name="connsiteX8" fmla="*/ 3976588 w 4302603"/>
              <a:gd name="connsiteY8" fmla="*/ 76297 h 1151241"/>
              <a:gd name="connsiteX9" fmla="*/ 240248 w 4302603"/>
              <a:gd name="connsiteY9" fmla="*/ 94077 h 1151241"/>
              <a:gd name="connsiteX0" fmla="*/ 0 w 4062355"/>
              <a:gd name="connsiteY0" fmla="*/ 94077 h 1151241"/>
              <a:gd name="connsiteX1" fmla="*/ 182880 w 4062355"/>
              <a:gd name="connsiteY1" fmla="*/ 233777 h 1151241"/>
              <a:gd name="connsiteX2" fmla="*/ 589280 w 4062355"/>
              <a:gd name="connsiteY2" fmla="*/ 472537 h 1151241"/>
              <a:gd name="connsiteX3" fmla="*/ 1033780 w 4062355"/>
              <a:gd name="connsiteY3" fmla="*/ 688437 h 1151241"/>
              <a:gd name="connsiteX4" fmla="*/ 1521460 w 4062355"/>
              <a:gd name="connsiteY4" fmla="*/ 861157 h 1151241"/>
              <a:gd name="connsiteX5" fmla="*/ 1917700 w 4062355"/>
              <a:gd name="connsiteY5" fmla="*/ 952597 h 1151241"/>
              <a:gd name="connsiteX6" fmla="*/ 2583180 w 4062355"/>
              <a:gd name="connsiteY6" fmla="*/ 1021177 h 1151241"/>
              <a:gd name="connsiteX7" fmla="*/ 3738880 w 4062355"/>
              <a:gd name="connsiteY7" fmla="*/ 1092297 h 1151241"/>
              <a:gd name="connsiteX8" fmla="*/ 3736340 w 4062355"/>
              <a:gd name="connsiteY8" fmla="*/ 76297 h 1151241"/>
              <a:gd name="connsiteX9" fmla="*/ 0 w 4062355"/>
              <a:gd name="connsiteY9" fmla="*/ 94077 h 1151241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63703 h 1132297"/>
              <a:gd name="connsiteX1" fmla="*/ 186690 w 4066073"/>
              <a:gd name="connsiteY1" fmla="*/ 214833 h 1132297"/>
              <a:gd name="connsiteX2" fmla="*/ 593090 w 4066073"/>
              <a:gd name="connsiteY2" fmla="*/ 453593 h 1132297"/>
              <a:gd name="connsiteX3" fmla="*/ 1037590 w 4066073"/>
              <a:gd name="connsiteY3" fmla="*/ 669493 h 1132297"/>
              <a:gd name="connsiteX4" fmla="*/ 1525270 w 4066073"/>
              <a:gd name="connsiteY4" fmla="*/ 842213 h 1132297"/>
              <a:gd name="connsiteX5" fmla="*/ 1921510 w 4066073"/>
              <a:gd name="connsiteY5" fmla="*/ 933653 h 1132297"/>
              <a:gd name="connsiteX6" fmla="*/ 2586990 w 4066073"/>
              <a:gd name="connsiteY6" fmla="*/ 1002233 h 1132297"/>
              <a:gd name="connsiteX7" fmla="*/ 3742690 w 4066073"/>
              <a:gd name="connsiteY7" fmla="*/ 1073353 h 1132297"/>
              <a:gd name="connsiteX8" fmla="*/ 3740150 w 4066073"/>
              <a:gd name="connsiteY8" fmla="*/ 57353 h 1132297"/>
              <a:gd name="connsiteX9" fmla="*/ 0 w 4066073"/>
              <a:gd name="connsiteY9" fmla="*/ 63703 h 1132297"/>
              <a:gd name="connsiteX0" fmla="*/ 0 w 4066073"/>
              <a:gd name="connsiteY0" fmla="*/ 63703 h 1132297"/>
              <a:gd name="connsiteX1" fmla="*/ 186690 w 4066073"/>
              <a:gd name="connsiteY1" fmla="*/ 214833 h 1132297"/>
              <a:gd name="connsiteX2" fmla="*/ 593090 w 4066073"/>
              <a:gd name="connsiteY2" fmla="*/ 453593 h 1132297"/>
              <a:gd name="connsiteX3" fmla="*/ 1037590 w 4066073"/>
              <a:gd name="connsiteY3" fmla="*/ 669493 h 1132297"/>
              <a:gd name="connsiteX4" fmla="*/ 1525270 w 4066073"/>
              <a:gd name="connsiteY4" fmla="*/ 842213 h 1132297"/>
              <a:gd name="connsiteX5" fmla="*/ 1921510 w 4066073"/>
              <a:gd name="connsiteY5" fmla="*/ 933653 h 1132297"/>
              <a:gd name="connsiteX6" fmla="*/ 2586990 w 4066073"/>
              <a:gd name="connsiteY6" fmla="*/ 1002233 h 1132297"/>
              <a:gd name="connsiteX7" fmla="*/ 3742690 w 4066073"/>
              <a:gd name="connsiteY7" fmla="*/ 1073353 h 1132297"/>
              <a:gd name="connsiteX8" fmla="*/ 3740150 w 4066073"/>
              <a:gd name="connsiteY8" fmla="*/ 57353 h 1132297"/>
              <a:gd name="connsiteX9" fmla="*/ 0 w 4066073"/>
              <a:gd name="connsiteY9" fmla="*/ 63703 h 1132297"/>
              <a:gd name="connsiteX0" fmla="*/ 0 w 3807154"/>
              <a:gd name="connsiteY0" fmla="*/ 63703 h 1132297"/>
              <a:gd name="connsiteX1" fmla="*/ 186690 w 3807154"/>
              <a:gd name="connsiteY1" fmla="*/ 214833 h 1132297"/>
              <a:gd name="connsiteX2" fmla="*/ 593090 w 3807154"/>
              <a:gd name="connsiteY2" fmla="*/ 453593 h 1132297"/>
              <a:gd name="connsiteX3" fmla="*/ 1037590 w 3807154"/>
              <a:gd name="connsiteY3" fmla="*/ 669493 h 1132297"/>
              <a:gd name="connsiteX4" fmla="*/ 1525270 w 3807154"/>
              <a:gd name="connsiteY4" fmla="*/ 842213 h 1132297"/>
              <a:gd name="connsiteX5" fmla="*/ 1921510 w 3807154"/>
              <a:gd name="connsiteY5" fmla="*/ 933653 h 1132297"/>
              <a:gd name="connsiteX6" fmla="*/ 2586990 w 3807154"/>
              <a:gd name="connsiteY6" fmla="*/ 1002233 h 1132297"/>
              <a:gd name="connsiteX7" fmla="*/ 3742690 w 3807154"/>
              <a:gd name="connsiteY7" fmla="*/ 1073353 h 1132297"/>
              <a:gd name="connsiteX8" fmla="*/ 3740150 w 3807154"/>
              <a:gd name="connsiteY8" fmla="*/ 57353 h 1132297"/>
              <a:gd name="connsiteX9" fmla="*/ 0 w 3807154"/>
              <a:gd name="connsiteY9" fmla="*/ 63703 h 1132297"/>
              <a:gd name="connsiteX0" fmla="*/ 0 w 3807154"/>
              <a:gd name="connsiteY0" fmla="*/ 6350 h 1074944"/>
              <a:gd name="connsiteX1" fmla="*/ 186690 w 3807154"/>
              <a:gd name="connsiteY1" fmla="*/ 157480 h 1074944"/>
              <a:gd name="connsiteX2" fmla="*/ 593090 w 3807154"/>
              <a:gd name="connsiteY2" fmla="*/ 396240 h 1074944"/>
              <a:gd name="connsiteX3" fmla="*/ 1037590 w 3807154"/>
              <a:gd name="connsiteY3" fmla="*/ 612140 h 1074944"/>
              <a:gd name="connsiteX4" fmla="*/ 1525270 w 3807154"/>
              <a:gd name="connsiteY4" fmla="*/ 784860 h 1074944"/>
              <a:gd name="connsiteX5" fmla="*/ 1921510 w 3807154"/>
              <a:gd name="connsiteY5" fmla="*/ 876300 h 1074944"/>
              <a:gd name="connsiteX6" fmla="*/ 2586990 w 3807154"/>
              <a:gd name="connsiteY6" fmla="*/ 944880 h 1074944"/>
              <a:gd name="connsiteX7" fmla="*/ 3742690 w 3807154"/>
              <a:gd name="connsiteY7" fmla="*/ 1016000 h 1074944"/>
              <a:gd name="connsiteX8" fmla="*/ 3740150 w 3807154"/>
              <a:gd name="connsiteY8" fmla="*/ 0 h 1074944"/>
              <a:gd name="connsiteX9" fmla="*/ 0 w 3807154"/>
              <a:gd name="connsiteY9" fmla="*/ 6350 h 1074944"/>
              <a:gd name="connsiteX0" fmla="*/ 0 w 3807154"/>
              <a:gd name="connsiteY0" fmla="*/ 6350 h 1016000"/>
              <a:gd name="connsiteX1" fmla="*/ 186690 w 3807154"/>
              <a:gd name="connsiteY1" fmla="*/ 157480 h 1016000"/>
              <a:gd name="connsiteX2" fmla="*/ 593090 w 3807154"/>
              <a:gd name="connsiteY2" fmla="*/ 396240 h 1016000"/>
              <a:gd name="connsiteX3" fmla="*/ 1037590 w 3807154"/>
              <a:gd name="connsiteY3" fmla="*/ 612140 h 1016000"/>
              <a:gd name="connsiteX4" fmla="*/ 1525270 w 3807154"/>
              <a:gd name="connsiteY4" fmla="*/ 784860 h 1016000"/>
              <a:gd name="connsiteX5" fmla="*/ 1921510 w 3807154"/>
              <a:gd name="connsiteY5" fmla="*/ 876300 h 1016000"/>
              <a:gd name="connsiteX6" fmla="*/ 2586990 w 3807154"/>
              <a:gd name="connsiteY6" fmla="*/ 944880 h 1016000"/>
              <a:gd name="connsiteX7" fmla="*/ 3742690 w 3807154"/>
              <a:gd name="connsiteY7" fmla="*/ 1016000 h 1016000"/>
              <a:gd name="connsiteX8" fmla="*/ 3740150 w 3807154"/>
              <a:gd name="connsiteY8" fmla="*/ 0 h 1016000"/>
              <a:gd name="connsiteX9" fmla="*/ 0 w 3807154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2690" h="1016000">
                <a:moveTo>
                  <a:pt x="0" y="6350"/>
                </a:moveTo>
                <a:cubicBezTo>
                  <a:pt x="89747" y="85937"/>
                  <a:pt x="110702" y="107738"/>
                  <a:pt x="186690" y="157480"/>
                </a:cubicBezTo>
                <a:cubicBezTo>
                  <a:pt x="262678" y="207222"/>
                  <a:pt x="451273" y="320463"/>
                  <a:pt x="593090" y="396240"/>
                </a:cubicBezTo>
                <a:cubicBezTo>
                  <a:pt x="734907" y="472017"/>
                  <a:pt x="882227" y="547370"/>
                  <a:pt x="1037590" y="612140"/>
                </a:cubicBezTo>
                <a:cubicBezTo>
                  <a:pt x="1192953" y="676910"/>
                  <a:pt x="1377950" y="740833"/>
                  <a:pt x="1525270" y="784860"/>
                </a:cubicBezTo>
                <a:cubicBezTo>
                  <a:pt x="1672590" y="828887"/>
                  <a:pt x="1744557" y="849630"/>
                  <a:pt x="1921510" y="876300"/>
                </a:cubicBezTo>
                <a:cubicBezTo>
                  <a:pt x="2098463" y="902970"/>
                  <a:pt x="2283460" y="921597"/>
                  <a:pt x="2586990" y="944880"/>
                </a:cubicBezTo>
                <a:cubicBezTo>
                  <a:pt x="2890520" y="968163"/>
                  <a:pt x="3260937" y="986790"/>
                  <a:pt x="3742690" y="1016000"/>
                </a:cubicBezTo>
                <a:cubicBezTo>
                  <a:pt x="3742478" y="702310"/>
                  <a:pt x="3737187" y="444500"/>
                  <a:pt x="3740150" y="0"/>
                </a:cubicBezTo>
                <a:lnTo>
                  <a:pt x="0" y="63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17D3821-1E0B-10CD-046B-7AAE725A6559}"/>
              </a:ext>
            </a:extLst>
          </p:cNvPr>
          <p:cNvSpPr txBox="1"/>
          <p:nvPr/>
        </p:nvSpPr>
        <p:spPr>
          <a:xfrm>
            <a:off x="9774936" y="1915231"/>
            <a:ext cx="1604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Filamentary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to-arc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region</a:t>
            </a:r>
            <a:endParaRPr lang="fr-FR" sz="2000" dirty="0">
              <a:solidFill>
                <a:schemeClr val="bg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D22F60-F3D9-209A-3B4B-489A1EE6BBA7}"/>
              </a:ext>
            </a:extLst>
          </p:cNvPr>
          <p:cNvSpPr/>
          <p:nvPr/>
        </p:nvSpPr>
        <p:spPr>
          <a:xfrm>
            <a:off x="7937182" y="4727626"/>
            <a:ext cx="3769995" cy="7346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93279E1-925B-DAD6-F434-D584989A4742}"/>
              </a:ext>
            </a:extLst>
          </p:cNvPr>
          <p:cNvSpPr txBox="1"/>
          <p:nvPr/>
        </p:nvSpPr>
        <p:spPr>
          <a:xfrm>
            <a:off x="8812756" y="4897901"/>
            <a:ext cx="2172353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gas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breakdown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919B0CA-A107-8D10-B84D-F995811016AD}"/>
              </a:ext>
            </a:extLst>
          </p:cNvPr>
          <p:cNvSpPr txBox="1"/>
          <p:nvPr/>
        </p:nvSpPr>
        <p:spPr>
          <a:xfrm>
            <a:off x="1990196" y="939045"/>
            <a:ext cx="51929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/>
              <a:t>Sequence</a:t>
            </a:r>
            <a:r>
              <a:rPr lang="fr-FR" b="1" dirty="0"/>
              <a:t> of N pulses</a:t>
            </a:r>
          </a:p>
          <a:p>
            <a:endParaRPr lang="fr-FR" sz="1400" dirty="0"/>
          </a:p>
          <a:p>
            <a:pPr marL="285750" indent="-285750">
              <a:buFont typeface="Symbol" panose="05050102010706020507" pitchFamily="18" charset="2"/>
              <a:buChar char="·"/>
            </a:pPr>
            <a:r>
              <a:rPr lang="fr-FR" b="1" dirty="0" err="1"/>
              <a:t>Parameters</a:t>
            </a:r>
            <a:endParaRPr lang="fr-FR" b="1" dirty="0"/>
          </a:p>
          <a:p>
            <a:pPr marL="285750" indent="-285750">
              <a:buFontTx/>
              <a:buChar char="-"/>
            </a:pPr>
            <a:r>
              <a:rPr lang="fr-FR" dirty="0"/>
              <a:t>Current pulse duration</a:t>
            </a:r>
          </a:p>
          <a:p>
            <a:pPr marL="285750" indent="-285750">
              <a:buFontTx/>
              <a:buChar char="-"/>
            </a:pPr>
            <a:r>
              <a:rPr lang="fr-FR" dirty="0"/>
              <a:t>RMS body </a:t>
            </a:r>
            <a:r>
              <a:rPr lang="fr-FR" dirty="0" err="1"/>
              <a:t>current</a:t>
            </a: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Pulse </a:t>
            </a:r>
            <a:r>
              <a:rPr lang="fr-FR" dirty="0" err="1"/>
              <a:t>repetition</a:t>
            </a:r>
            <a:r>
              <a:rPr lang="fr-FR" dirty="0"/>
              <a:t> </a:t>
            </a:r>
            <a:r>
              <a:rPr lang="fr-FR" dirty="0" err="1"/>
              <a:t>frequency</a:t>
            </a: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 err="1"/>
              <a:t>Rest</a:t>
            </a:r>
            <a:r>
              <a:rPr lang="fr-FR" dirty="0"/>
              <a:t> time </a:t>
            </a:r>
            <a:r>
              <a:rPr lang="fr-FR" dirty="0" err="1"/>
              <a:t>between</a:t>
            </a:r>
            <a:r>
              <a:rPr lang="fr-FR" dirty="0"/>
              <a:t> 2 </a:t>
            </a:r>
            <a:r>
              <a:rPr lang="fr-FR" dirty="0" err="1"/>
              <a:t>current</a:t>
            </a:r>
            <a:r>
              <a:rPr lang="fr-FR" dirty="0"/>
              <a:t> pulses (</a:t>
            </a:r>
            <a:r>
              <a:rPr lang="fr-FR" dirty="0">
                <a:sym typeface="Symbol" panose="05050102010706020507" pitchFamily="18" charset="2"/>
              </a:rPr>
              <a:t></a:t>
            </a:r>
            <a:r>
              <a:rPr lang="fr-FR" baseline="-25000" dirty="0"/>
              <a:t>2pulses</a:t>
            </a:r>
            <a:r>
              <a:rPr lang="fr-FR" dirty="0"/>
              <a:t>)</a:t>
            </a:r>
          </a:p>
          <a:p>
            <a:endParaRPr lang="fr-FR" sz="1500" dirty="0"/>
          </a:p>
          <a:p>
            <a:pPr marL="285750" indent="-285750">
              <a:buFont typeface="Symbol" panose="05050102010706020507" pitchFamily="18" charset="2"/>
              <a:buChar char="·"/>
            </a:pPr>
            <a:r>
              <a:rPr lang="fr-FR" b="1" dirty="0">
                <a:sym typeface="Symbol" panose="05050102010706020507" pitchFamily="18" charset="2"/>
              </a:rPr>
              <a:t></a:t>
            </a:r>
            <a:r>
              <a:rPr lang="fr-FR" b="1" baseline="-25000" dirty="0"/>
              <a:t>2pulses</a:t>
            </a:r>
            <a:r>
              <a:rPr lang="fr-FR" dirty="0"/>
              <a:t> </a:t>
            </a:r>
            <a:r>
              <a:rPr lang="fr-FR" dirty="0">
                <a:sym typeface="Symbol" panose="05050102010706020507" pitchFamily="18" charset="2"/>
              </a:rPr>
              <a:t> </a:t>
            </a:r>
            <a:r>
              <a:rPr lang="fr-FR" dirty="0"/>
              <a:t>20 µs</a:t>
            </a:r>
            <a:endParaRPr lang="fr-FR" b="1" dirty="0"/>
          </a:p>
          <a:p>
            <a:pPr marL="285750" indent="-285750">
              <a:buFont typeface="Symbol" panose="05050102010706020507" pitchFamily="18" charset="2"/>
              <a:buChar char="·"/>
            </a:pPr>
            <a:endParaRPr lang="fr-FR" sz="1500" b="1" dirty="0"/>
          </a:p>
          <a:p>
            <a:pPr marL="285750" indent="-285750">
              <a:buFont typeface="Symbol" panose="05050102010706020507" pitchFamily="18" charset="2"/>
              <a:buChar char="·"/>
            </a:pPr>
            <a:r>
              <a:rPr lang="fr-FR" b="1" dirty="0"/>
              <a:t>If </a:t>
            </a:r>
            <a:r>
              <a:rPr lang="fr-FR" b="1" dirty="0">
                <a:sym typeface="Symbol" panose="05050102010706020507" pitchFamily="18" charset="2"/>
              </a:rPr>
              <a:t></a:t>
            </a:r>
            <a:r>
              <a:rPr lang="fr-FR" b="1" baseline="-25000" dirty="0"/>
              <a:t>2pulses</a:t>
            </a:r>
            <a:r>
              <a:rPr lang="fr-FR" b="1" dirty="0"/>
              <a:t> &lt; </a:t>
            </a:r>
            <a:r>
              <a:rPr lang="fr-FR" b="1" dirty="0" err="1"/>
              <a:t>Cardiac</a:t>
            </a:r>
            <a:r>
              <a:rPr lang="fr-FR" b="1" dirty="0"/>
              <a:t> </a:t>
            </a:r>
            <a:r>
              <a:rPr lang="fr-FR" b="1" dirty="0" err="1"/>
              <a:t>period</a:t>
            </a:r>
            <a:r>
              <a:rPr lang="fr-FR" b="1" dirty="0"/>
              <a:t> (0.86s)</a:t>
            </a:r>
          </a:p>
          <a:p>
            <a:r>
              <a:rPr lang="fr-FR" dirty="0">
                <a:sym typeface="Wingdings" panose="05000000000000000000" pitchFamily="2" charset="2"/>
              </a:rPr>
              <a:t>Cumulative </a:t>
            </a:r>
            <a:r>
              <a:rPr lang="fr-FR" dirty="0" err="1">
                <a:sym typeface="Wingdings" panose="05000000000000000000" pitchFamily="2" charset="2"/>
              </a:rPr>
              <a:t>effects</a:t>
            </a:r>
            <a:r>
              <a:rPr lang="fr-FR" dirty="0">
                <a:sym typeface="Wingdings" panose="05000000000000000000" pitchFamily="2" charset="2"/>
              </a:rPr>
              <a:t>: at </a:t>
            </a:r>
            <a:r>
              <a:rPr lang="fr-FR" dirty="0" err="1">
                <a:sym typeface="Wingdings" panose="05000000000000000000" pitchFamily="2" charset="2"/>
              </a:rPr>
              <a:t>each</a:t>
            </a:r>
            <a:r>
              <a:rPr lang="fr-FR" dirty="0">
                <a:sym typeface="Wingdings" panose="05000000000000000000" pitchFamily="2" charset="2"/>
              </a:rPr>
              <a:t> new pulse, the fibrillation roof </a:t>
            </a:r>
            <a:r>
              <a:rPr lang="fr-FR" dirty="0" err="1">
                <a:sym typeface="Wingdings" panose="05000000000000000000" pitchFamily="2" charset="2"/>
              </a:rPr>
              <a:t>decreases</a:t>
            </a:r>
            <a:r>
              <a:rPr lang="fr-FR" dirty="0">
                <a:sym typeface="Wingdings" panose="05000000000000000000" pitchFamily="2" charset="2"/>
              </a:rPr>
              <a:t>  Risks are </a:t>
            </a:r>
            <a:r>
              <a:rPr lang="fr-FR" dirty="0" err="1">
                <a:sym typeface="Wingdings" panose="05000000000000000000" pitchFamily="2" charset="2"/>
              </a:rPr>
              <a:t>enhanced</a:t>
            </a:r>
            <a:r>
              <a:rPr lang="fr-FR" dirty="0">
                <a:sym typeface="Wingdings" panose="05000000000000000000" pitchFamily="2" charset="2"/>
              </a:rPr>
              <a:t>.</a:t>
            </a:r>
            <a:endParaRPr lang="fr-FR" dirty="0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629E7627-8384-109B-FFCF-847BFFCBBBBF}"/>
              </a:ext>
            </a:extLst>
          </p:cNvPr>
          <p:cNvSpPr/>
          <p:nvPr/>
        </p:nvSpPr>
        <p:spPr>
          <a:xfrm>
            <a:off x="2333246" y="4594403"/>
            <a:ext cx="4219270" cy="998520"/>
          </a:xfrm>
          <a:custGeom>
            <a:avLst/>
            <a:gdLst>
              <a:gd name="csX0" fmla="*/ 0 w 5163312"/>
              <a:gd name="csY0" fmla="*/ 6096 h 3913632"/>
              <a:gd name="csX1" fmla="*/ 1018032 w 5163312"/>
              <a:gd name="csY1" fmla="*/ 0 h 3913632"/>
              <a:gd name="csX2" fmla="*/ 1024128 w 5163312"/>
              <a:gd name="csY2" fmla="*/ 1389888 h 3913632"/>
              <a:gd name="csX3" fmla="*/ 2054352 w 5163312"/>
              <a:gd name="csY3" fmla="*/ 1395984 h 3913632"/>
              <a:gd name="csX4" fmla="*/ 2048256 w 5163312"/>
              <a:gd name="csY4" fmla="*/ 2871216 h 3913632"/>
              <a:gd name="csX5" fmla="*/ 3084576 w 5163312"/>
              <a:gd name="csY5" fmla="*/ 2871216 h 3913632"/>
              <a:gd name="csX6" fmla="*/ 3090672 w 5163312"/>
              <a:gd name="csY6" fmla="*/ 3663696 h 3913632"/>
              <a:gd name="csX7" fmla="*/ 4126992 w 5163312"/>
              <a:gd name="csY7" fmla="*/ 3669792 h 3913632"/>
              <a:gd name="csX8" fmla="*/ 4120896 w 5163312"/>
              <a:gd name="csY8" fmla="*/ 3907536 h 3913632"/>
              <a:gd name="csX9" fmla="*/ 5163312 w 5163312"/>
              <a:gd name="csY9" fmla="*/ 3913632 h 3913632"/>
              <a:gd name="csX0" fmla="*/ 0 w 4126992"/>
              <a:gd name="csY0" fmla="*/ 6096 h 3907536"/>
              <a:gd name="csX1" fmla="*/ 1018032 w 4126992"/>
              <a:gd name="csY1" fmla="*/ 0 h 3907536"/>
              <a:gd name="csX2" fmla="*/ 1024128 w 4126992"/>
              <a:gd name="csY2" fmla="*/ 1389888 h 3907536"/>
              <a:gd name="csX3" fmla="*/ 2054352 w 4126992"/>
              <a:gd name="csY3" fmla="*/ 1395984 h 3907536"/>
              <a:gd name="csX4" fmla="*/ 2048256 w 4126992"/>
              <a:gd name="csY4" fmla="*/ 2871216 h 3907536"/>
              <a:gd name="csX5" fmla="*/ 3084576 w 4126992"/>
              <a:gd name="csY5" fmla="*/ 2871216 h 3907536"/>
              <a:gd name="csX6" fmla="*/ 3090672 w 4126992"/>
              <a:gd name="csY6" fmla="*/ 3663696 h 3907536"/>
              <a:gd name="csX7" fmla="*/ 4126992 w 4126992"/>
              <a:gd name="csY7" fmla="*/ 3669792 h 3907536"/>
              <a:gd name="csX8" fmla="*/ 4120896 w 4126992"/>
              <a:gd name="csY8" fmla="*/ 3907536 h 3907536"/>
              <a:gd name="csX0" fmla="*/ 0 w 4126992"/>
              <a:gd name="csY0" fmla="*/ 6096 h 3669791"/>
              <a:gd name="csX1" fmla="*/ 1018032 w 4126992"/>
              <a:gd name="csY1" fmla="*/ 0 h 3669791"/>
              <a:gd name="csX2" fmla="*/ 1024128 w 4126992"/>
              <a:gd name="csY2" fmla="*/ 1389888 h 3669791"/>
              <a:gd name="csX3" fmla="*/ 2054352 w 4126992"/>
              <a:gd name="csY3" fmla="*/ 1395984 h 3669791"/>
              <a:gd name="csX4" fmla="*/ 2048256 w 4126992"/>
              <a:gd name="csY4" fmla="*/ 2871216 h 3669791"/>
              <a:gd name="csX5" fmla="*/ 3084576 w 4126992"/>
              <a:gd name="csY5" fmla="*/ 2871216 h 3669791"/>
              <a:gd name="csX6" fmla="*/ 3090672 w 4126992"/>
              <a:gd name="csY6" fmla="*/ 3663696 h 3669791"/>
              <a:gd name="csX7" fmla="*/ 4126992 w 4126992"/>
              <a:gd name="csY7" fmla="*/ 3669792 h 3669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126992" h="3669791">
                <a:moveTo>
                  <a:pt x="0" y="6096"/>
                </a:moveTo>
                <a:lnTo>
                  <a:pt x="1018032" y="0"/>
                </a:lnTo>
                <a:lnTo>
                  <a:pt x="1024128" y="1389888"/>
                </a:lnTo>
                <a:lnTo>
                  <a:pt x="2054352" y="1395984"/>
                </a:lnTo>
                <a:lnTo>
                  <a:pt x="2048256" y="2871216"/>
                </a:lnTo>
                <a:lnTo>
                  <a:pt x="3084576" y="2871216"/>
                </a:lnTo>
                <a:lnTo>
                  <a:pt x="3090672" y="3663696"/>
                </a:lnTo>
                <a:lnTo>
                  <a:pt x="4126992" y="3669792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2F6FF5-A732-608C-B6D6-EFD0345DE568}"/>
              </a:ext>
            </a:extLst>
          </p:cNvPr>
          <p:cNvSpPr txBox="1"/>
          <p:nvPr/>
        </p:nvSpPr>
        <p:spPr>
          <a:xfrm>
            <a:off x="3365742" y="4592617"/>
            <a:ext cx="1273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rgbClr val="FF0000"/>
                </a:solidFill>
              </a:rPr>
              <a:t>Ventricular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5A94C3-870B-B743-E41E-CAECBDAA5792}"/>
              </a:ext>
            </a:extLst>
          </p:cNvPr>
          <p:cNvSpPr txBox="1"/>
          <p:nvPr/>
        </p:nvSpPr>
        <p:spPr>
          <a:xfrm>
            <a:off x="5804257" y="5253017"/>
            <a:ext cx="585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roof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C9D5D99-05B6-627C-4B31-BCDA65DB64A7}"/>
              </a:ext>
            </a:extLst>
          </p:cNvPr>
          <p:cNvSpPr txBox="1"/>
          <p:nvPr/>
        </p:nvSpPr>
        <p:spPr>
          <a:xfrm>
            <a:off x="4389385" y="5041072"/>
            <a:ext cx="117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fibrillation</a:t>
            </a:r>
          </a:p>
        </p:txBody>
      </p:sp>
      <p:pic>
        <p:nvPicPr>
          <p:cNvPr id="20" name="Image 19" descr="Une image contenant Panneau de signalisation, signe&#10;&#10;Le contenu généré par l’IA peut être incorrect.">
            <a:extLst>
              <a:ext uri="{FF2B5EF4-FFF2-40B4-BE49-F238E27FC236}">
                <a16:creationId xmlns:a16="http://schemas.microsoft.com/office/drawing/2014/main" id="{B5AB6F0E-33E3-56CA-AAE6-7FD9AAF24CD5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109" y="5793680"/>
            <a:ext cx="436938" cy="432000"/>
          </a:xfrm>
          <a:prstGeom prst="rect">
            <a:avLst/>
          </a:prstGeom>
        </p:spPr>
      </p:pic>
      <p:pic>
        <p:nvPicPr>
          <p:cNvPr id="23" name="Image 22" descr="Une image contenant Panneau de signalisation, signe&#10;&#10;Le contenu généré par l’IA peut être incorrect.">
            <a:extLst>
              <a:ext uri="{FF2B5EF4-FFF2-40B4-BE49-F238E27FC236}">
                <a16:creationId xmlns:a16="http://schemas.microsoft.com/office/drawing/2014/main" id="{484DEBC0-3884-64C1-D831-6DC6E870E9A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28" y="5793961"/>
            <a:ext cx="436938" cy="432000"/>
          </a:xfrm>
          <a:prstGeom prst="rect">
            <a:avLst/>
          </a:prstGeom>
        </p:spPr>
      </p:pic>
      <p:grpSp>
        <p:nvGrpSpPr>
          <p:cNvPr id="43" name="Groupe 42">
            <a:extLst>
              <a:ext uri="{FF2B5EF4-FFF2-40B4-BE49-F238E27FC236}">
                <a16:creationId xmlns:a16="http://schemas.microsoft.com/office/drawing/2014/main" id="{431A720E-692F-1448-AB96-DCC47C0A42E7}"/>
              </a:ext>
            </a:extLst>
          </p:cNvPr>
          <p:cNvGrpSpPr/>
          <p:nvPr/>
        </p:nvGrpSpPr>
        <p:grpSpPr>
          <a:xfrm>
            <a:off x="2267585" y="5119703"/>
            <a:ext cx="4561007" cy="1317292"/>
            <a:chOff x="2419985" y="5140023"/>
            <a:chExt cx="4561007" cy="1317292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91298E46-EEC7-8A75-48C2-AFE9B01CA2AA}"/>
                </a:ext>
              </a:extLst>
            </p:cNvPr>
            <p:cNvSpPr/>
            <p:nvPr/>
          </p:nvSpPr>
          <p:spPr>
            <a:xfrm>
              <a:off x="2419985" y="5145405"/>
              <a:ext cx="1268095" cy="1311910"/>
            </a:xfrm>
            <a:custGeom>
              <a:avLst/>
              <a:gdLst>
                <a:gd name="csX0" fmla="*/ 0 w 1270000"/>
                <a:gd name="csY0" fmla="*/ 1308100 h 1310640"/>
                <a:gd name="csX1" fmla="*/ 182880 w 1270000"/>
                <a:gd name="csY1" fmla="*/ 1310640 h 1310640"/>
                <a:gd name="csX2" fmla="*/ 236220 w 1270000"/>
                <a:gd name="csY2" fmla="*/ 0 h 1310640"/>
                <a:gd name="csX3" fmla="*/ 861060 w 1270000"/>
                <a:gd name="csY3" fmla="*/ 2540 h 1310640"/>
                <a:gd name="csX4" fmla="*/ 922020 w 1270000"/>
                <a:gd name="csY4" fmla="*/ 1305560 h 1310640"/>
                <a:gd name="csX5" fmla="*/ 1270000 w 1270000"/>
                <a:gd name="csY5" fmla="*/ 1300480 h 1310640"/>
                <a:gd name="csX0" fmla="*/ 0 w 1268095"/>
                <a:gd name="csY0" fmla="*/ 1311910 h 1311910"/>
                <a:gd name="csX1" fmla="*/ 180975 w 1268095"/>
                <a:gd name="csY1" fmla="*/ 1310640 h 1311910"/>
                <a:gd name="csX2" fmla="*/ 234315 w 1268095"/>
                <a:gd name="csY2" fmla="*/ 0 h 1311910"/>
                <a:gd name="csX3" fmla="*/ 859155 w 1268095"/>
                <a:gd name="csY3" fmla="*/ 2540 h 1311910"/>
                <a:gd name="csX4" fmla="*/ 920115 w 1268095"/>
                <a:gd name="csY4" fmla="*/ 1305560 h 1311910"/>
                <a:gd name="csX5" fmla="*/ 1268095 w 1268095"/>
                <a:gd name="csY5" fmla="*/ 1300480 h 1311910"/>
                <a:gd name="csX0" fmla="*/ 0 w 1268095"/>
                <a:gd name="csY0" fmla="*/ 1311910 h 1311910"/>
                <a:gd name="csX1" fmla="*/ 180975 w 1268095"/>
                <a:gd name="csY1" fmla="*/ 1310640 h 1311910"/>
                <a:gd name="csX2" fmla="*/ 234315 w 1268095"/>
                <a:gd name="csY2" fmla="*/ 0 h 1311910"/>
                <a:gd name="csX3" fmla="*/ 859155 w 1268095"/>
                <a:gd name="csY3" fmla="*/ 2540 h 1311910"/>
                <a:gd name="csX4" fmla="*/ 920115 w 1268095"/>
                <a:gd name="csY4" fmla="*/ 1305560 h 1311910"/>
                <a:gd name="csX5" fmla="*/ 1268095 w 1268095"/>
                <a:gd name="csY5" fmla="*/ 1308100 h 13119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8095" h="1311910">
                  <a:moveTo>
                    <a:pt x="0" y="1311910"/>
                  </a:moveTo>
                  <a:lnTo>
                    <a:pt x="180975" y="1310640"/>
                  </a:lnTo>
                  <a:lnTo>
                    <a:pt x="234315" y="0"/>
                  </a:lnTo>
                  <a:lnTo>
                    <a:pt x="859155" y="2540"/>
                  </a:lnTo>
                  <a:lnTo>
                    <a:pt x="920115" y="1305560"/>
                  </a:lnTo>
                  <a:lnTo>
                    <a:pt x="1268095" y="130810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F55479C3-D0A6-B213-6C80-2A54B33063B8}"/>
                </a:ext>
              </a:extLst>
            </p:cNvPr>
            <p:cNvSpPr/>
            <p:nvPr/>
          </p:nvSpPr>
          <p:spPr>
            <a:xfrm>
              <a:off x="3507596" y="5143833"/>
              <a:ext cx="1268095" cy="1311910"/>
            </a:xfrm>
            <a:custGeom>
              <a:avLst/>
              <a:gdLst>
                <a:gd name="csX0" fmla="*/ 0 w 1270000"/>
                <a:gd name="csY0" fmla="*/ 1308100 h 1310640"/>
                <a:gd name="csX1" fmla="*/ 182880 w 1270000"/>
                <a:gd name="csY1" fmla="*/ 1310640 h 1310640"/>
                <a:gd name="csX2" fmla="*/ 236220 w 1270000"/>
                <a:gd name="csY2" fmla="*/ 0 h 1310640"/>
                <a:gd name="csX3" fmla="*/ 861060 w 1270000"/>
                <a:gd name="csY3" fmla="*/ 2540 h 1310640"/>
                <a:gd name="csX4" fmla="*/ 922020 w 1270000"/>
                <a:gd name="csY4" fmla="*/ 1305560 h 1310640"/>
                <a:gd name="csX5" fmla="*/ 1270000 w 1270000"/>
                <a:gd name="csY5" fmla="*/ 1300480 h 1310640"/>
                <a:gd name="csX0" fmla="*/ 0 w 1268095"/>
                <a:gd name="csY0" fmla="*/ 1311910 h 1311910"/>
                <a:gd name="csX1" fmla="*/ 180975 w 1268095"/>
                <a:gd name="csY1" fmla="*/ 1310640 h 1311910"/>
                <a:gd name="csX2" fmla="*/ 234315 w 1268095"/>
                <a:gd name="csY2" fmla="*/ 0 h 1311910"/>
                <a:gd name="csX3" fmla="*/ 859155 w 1268095"/>
                <a:gd name="csY3" fmla="*/ 2540 h 1311910"/>
                <a:gd name="csX4" fmla="*/ 920115 w 1268095"/>
                <a:gd name="csY4" fmla="*/ 1305560 h 1311910"/>
                <a:gd name="csX5" fmla="*/ 1268095 w 1268095"/>
                <a:gd name="csY5" fmla="*/ 1300480 h 1311910"/>
                <a:gd name="csX0" fmla="*/ 0 w 1268095"/>
                <a:gd name="csY0" fmla="*/ 1311910 h 1311910"/>
                <a:gd name="csX1" fmla="*/ 180975 w 1268095"/>
                <a:gd name="csY1" fmla="*/ 1310640 h 1311910"/>
                <a:gd name="csX2" fmla="*/ 234315 w 1268095"/>
                <a:gd name="csY2" fmla="*/ 0 h 1311910"/>
                <a:gd name="csX3" fmla="*/ 859155 w 1268095"/>
                <a:gd name="csY3" fmla="*/ 2540 h 1311910"/>
                <a:gd name="csX4" fmla="*/ 920115 w 1268095"/>
                <a:gd name="csY4" fmla="*/ 1305560 h 1311910"/>
                <a:gd name="csX5" fmla="*/ 1268095 w 1268095"/>
                <a:gd name="csY5" fmla="*/ 1308100 h 13119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8095" h="1311910">
                  <a:moveTo>
                    <a:pt x="0" y="1311910"/>
                  </a:moveTo>
                  <a:lnTo>
                    <a:pt x="180975" y="1310640"/>
                  </a:lnTo>
                  <a:lnTo>
                    <a:pt x="234315" y="0"/>
                  </a:lnTo>
                  <a:lnTo>
                    <a:pt x="859155" y="2540"/>
                  </a:lnTo>
                  <a:lnTo>
                    <a:pt x="920115" y="1305560"/>
                  </a:lnTo>
                  <a:lnTo>
                    <a:pt x="1268095" y="130810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F1A41D34-E4E0-81C4-7035-DC9077FF14A1}"/>
                </a:ext>
              </a:extLst>
            </p:cNvPr>
            <p:cNvSpPr/>
            <p:nvPr/>
          </p:nvSpPr>
          <p:spPr>
            <a:xfrm>
              <a:off x="4604678" y="5141928"/>
              <a:ext cx="1268095" cy="1311910"/>
            </a:xfrm>
            <a:custGeom>
              <a:avLst/>
              <a:gdLst>
                <a:gd name="csX0" fmla="*/ 0 w 1270000"/>
                <a:gd name="csY0" fmla="*/ 1308100 h 1310640"/>
                <a:gd name="csX1" fmla="*/ 182880 w 1270000"/>
                <a:gd name="csY1" fmla="*/ 1310640 h 1310640"/>
                <a:gd name="csX2" fmla="*/ 236220 w 1270000"/>
                <a:gd name="csY2" fmla="*/ 0 h 1310640"/>
                <a:gd name="csX3" fmla="*/ 861060 w 1270000"/>
                <a:gd name="csY3" fmla="*/ 2540 h 1310640"/>
                <a:gd name="csX4" fmla="*/ 922020 w 1270000"/>
                <a:gd name="csY4" fmla="*/ 1305560 h 1310640"/>
                <a:gd name="csX5" fmla="*/ 1270000 w 1270000"/>
                <a:gd name="csY5" fmla="*/ 1300480 h 1310640"/>
                <a:gd name="csX0" fmla="*/ 0 w 1268095"/>
                <a:gd name="csY0" fmla="*/ 1311910 h 1311910"/>
                <a:gd name="csX1" fmla="*/ 180975 w 1268095"/>
                <a:gd name="csY1" fmla="*/ 1310640 h 1311910"/>
                <a:gd name="csX2" fmla="*/ 234315 w 1268095"/>
                <a:gd name="csY2" fmla="*/ 0 h 1311910"/>
                <a:gd name="csX3" fmla="*/ 859155 w 1268095"/>
                <a:gd name="csY3" fmla="*/ 2540 h 1311910"/>
                <a:gd name="csX4" fmla="*/ 920115 w 1268095"/>
                <a:gd name="csY4" fmla="*/ 1305560 h 1311910"/>
                <a:gd name="csX5" fmla="*/ 1268095 w 1268095"/>
                <a:gd name="csY5" fmla="*/ 1300480 h 1311910"/>
                <a:gd name="csX0" fmla="*/ 0 w 1268095"/>
                <a:gd name="csY0" fmla="*/ 1311910 h 1311910"/>
                <a:gd name="csX1" fmla="*/ 180975 w 1268095"/>
                <a:gd name="csY1" fmla="*/ 1310640 h 1311910"/>
                <a:gd name="csX2" fmla="*/ 234315 w 1268095"/>
                <a:gd name="csY2" fmla="*/ 0 h 1311910"/>
                <a:gd name="csX3" fmla="*/ 859155 w 1268095"/>
                <a:gd name="csY3" fmla="*/ 2540 h 1311910"/>
                <a:gd name="csX4" fmla="*/ 920115 w 1268095"/>
                <a:gd name="csY4" fmla="*/ 1305560 h 1311910"/>
                <a:gd name="csX5" fmla="*/ 1268095 w 1268095"/>
                <a:gd name="csY5" fmla="*/ 1308100 h 13119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8095" h="1311910">
                  <a:moveTo>
                    <a:pt x="0" y="1311910"/>
                  </a:moveTo>
                  <a:lnTo>
                    <a:pt x="180975" y="1310640"/>
                  </a:lnTo>
                  <a:lnTo>
                    <a:pt x="234315" y="0"/>
                  </a:lnTo>
                  <a:lnTo>
                    <a:pt x="859155" y="2540"/>
                  </a:lnTo>
                  <a:lnTo>
                    <a:pt x="920115" y="1305560"/>
                  </a:lnTo>
                  <a:lnTo>
                    <a:pt x="1268095" y="130810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B93CFD73-274E-DCF3-FED1-DB1CD65A7CFE}"/>
                </a:ext>
              </a:extLst>
            </p:cNvPr>
            <p:cNvSpPr/>
            <p:nvPr/>
          </p:nvSpPr>
          <p:spPr>
            <a:xfrm>
              <a:off x="5712897" y="5140023"/>
              <a:ext cx="1268095" cy="1311910"/>
            </a:xfrm>
            <a:custGeom>
              <a:avLst/>
              <a:gdLst>
                <a:gd name="csX0" fmla="*/ 0 w 1270000"/>
                <a:gd name="csY0" fmla="*/ 1308100 h 1310640"/>
                <a:gd name="csX1" fmla="*/ 182880 w 1270000"/>
                <a:gd name="csY1" fmla="*/ 1310640 h 1310640"/>
                <a:gd name="csX2" fmla="*/ 236220 w 1270000"/>
                <a:gd name="csY2" fmla="*/ 0 h 1310640"/>
                <a:gd name="csX3" fmla="*/ 861060 w 1270000"/>
                <a:gd name="csY3" fmla="*/ 2540 h 1310640"/>
                <a:gd name="csX4" fmla="*/ 922020 w 1270000"/>
                <a:gd name="csY4" fmla="*/ 1305560 h 1310640"/>
                <a:gd name="csX5" fmla="*/ 1270000 w 1270000"/>
                <a:gd name="csY5" fmla="*/ 1300480 h 1310640"/>
                <a:gd name="csX0" fmla="*/ 0 w 1268095"/>
                <a:gd name="csY0" fmla="*/ 1311910 h 1311910"/>
                <a:gd name="csX1" fmla="*/ 180975 w 1268095"/>
                <a:gd name="csY1" fmla="*/ 1310640 h 1311910"/>
                <a:gd name="csX2" fmla="*/ 234315 w 1268095"/>
                <a:gd name="csY2" fmla="*/ 0 h 1311910"/>
                <a:gd name="csX3" fmla="*/ 859155 w 1268095"/>
                <a:gd name="csY3" fmla="*/ 2540 h 1311910"/>
                <a:gd name="csX4" fmla="*/ 920115 w 1268095"/>
                <a:gd name="csY4" fmla="*/ 1305560 h 1311910"/>
                <a:gd name="csX5" fmla="*/ 1268095 w 1268095"/>
                <a:gd name="csY5" fmla="*/ 1300480 h 1311910"/>
                <a:gd name="csX0" fmla="*/ 0 w 1268095"/>
                <a:gd name="csY0" fmla="*/ 1311910 h 1311910"/>
                <a:gd name="csX1" fmla="*/ 180975 w 1268095"/>
                <a:gd name="csY1" fmla="*/ 1310640 h 1311910"/>
                <a:gd name="csX2" fmla="*/ 234315 w 1268095"/>
                <a:gd name="csY2" fmla="*/ 0 h 1311910"/>
                <a:gd name="csX3" fmla="*/ 859155 w 1268095"/>
                <a:gd name="csY3" fmla="*/ 2540 h 1311910"/>
                <a:gd name="csX4" fmla="*/ 920115 w 1268095"/>
                <a:gd name="csY4" fmla="*/ 1305560 h 1311910"/>
                <a:gd name="csX5" fmla="*/ 1268095 w 1268095"/>
                <a:gd name="csY5" fmla="*/ 1308100 h 13119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8095" h="1311910">
                  <a:moveTo>
                    <a:pt x="0" y="1311910"/>
                  </a:moveTo>
                  <a:lnTo>
                    <a:pt x="180975" y="1310640"/>
                  </a:lnTo>
                  <a:lnTo>
                    <a:pt x="234315" y="0"/>
                  </a:lnTo>
                  <a:lnTo>
                    <a:pt x="859155" y="2540"/>
                  </a:lnTo>
                  <a:lnTo>
                    <a:pt x="920115" y="1305560"/>
                  </a:lnTo>
                  <a:lnTo>
                    <a:pt x="1268095" y="130810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E1146AC8-C031-02C3-F2BA-F050067321C0}"/>
              </a:ext>
            </a:extLst>
          </p:cNvPr>
          <p:cNvSpPr/>
          <p:nvPr/>
        </p:nvSpPr>
        <p:spPr>
          <a:xfrm>
            <a:off x="2267585" y="2284034"/>
            <a:ext cx="4258917" cy="60033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A2AE5541-AF0F-0F57-7F09-40569F62EF73}"/>
              </a:ext>
            </a:extLst>
          </p:cNvPr>
          <p:cNvCxnSpPr/>
          <p:nvPr/>
        </p:nvCxnSpPr>
        <p:spPr>
          <a:xfrm flipH="1">
            <a:off x="3213378" y="5765462"/>
            <a:ext cx="0" cy="900000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333250BC-58A2-2F2E-4EEE-648F55A3A153}"/>
              </a:ext>
            </a:extLst>
          </p:cNvPr>
          <p:cNvCxnSpPr/>
          <p:nvPr/>
        </p:nvCxnSpPr>
        <p:spPr>
          <a:xfrm flipH="1">
            <a:off x="3511069" y="5769017"/>
            <a:ext cx="0" cy="900000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257C5F93-8AEC-DD21-82A9-475FBD489507}"/>
              </a:ext>
            </a:extLst>
          </p:cNvPr>
          <p:cNvSpPr txBox="1"/>
          <p:nvPr/>
        </p:nvSpPr>
        <p:spPr>
          <a:xfrm>
            <a:off x="2798465" y="6358445"/>
            <a:ext cx="111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33CC33"/>
                </a:solidFill>
                <a:sym typeface="Symbol" panose="05050102010706020507" pitchFamily="18" charset="2"/>
              </a:rPr>
              <a:t></a:t>
            </a:r>
            <a:r>
              <a:rPr lang="fr-FR" b="1" baseline="-25000" dirty="0">
                <a:solidFill>
                  <a:srgbClr val="33CC33"/>
                </a:solidFill>
              </a:rPr>
              <a:t>2pulses</a:t>
            </a:r>
            <a:endParaRPr lang="fr-FR" b="1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70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CAA5F-8EB7-01FD-6139-240942547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785FFB-5A55-A264-3C43-320771AC6EE4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FCAC9CB3-D6D0-7C4C-8BF9-5830164BD8C1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F265D16-5A60-00FE-C990-674EBF0D6B05}"/>
              </a:ext>
            </a:extLst>
          </p:cNvPr>
          <p:cNvGrpSpPr/>
          <p:nvPr/>
        </p:nvGrpSpPr>
        <p:grpSpPr>
          <a:xfrm>
            <a:off x="2011209" y="-62222"/>
            <a:ext cx="7095088" cy="968315"/>
            <a:chOff x="2011209" y="-62222"/>
            <a:chExt cx="7095088" cy="96831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A65F5D8-8CCC-D09A-22BB-36CD45C092C4}"/>
                </a:ext>
              </a:extLst>
            </p:cNvPr>
            <p:cNvSpPr txBox="1"/>
            <p:nvPr/>
          </p:nvSpPr>
          <p:spPr>
            <a:xfrm>
              <a:off x="2011209" y="-62222"/>
              <a:ext cx="39631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Artificial</a:t>
              </a:r>
              <a:r>
                <a:rPr lang="fr-FR" sz="3200" b="1" dirty="0"/>
                <a:t> </a:t>
              </a:r>
              <a:r>
                <a:rPr lang="fr-FR" sz="3200" b="1" dirty="0" err="1"/>
                <a:t>biliary</a:t>
              </a:r>
              <a:r>
                <a:rPr lang="fr-FR" sz="3200" b="1" dirty="0"/>
                <a:t> model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1F87372-D5E4-7179-1EEE-38A7EC2BD04C}"/>
                </a:ext>
              </a:extLst>
            </p:cNvPr>
            <p:cNvSpPr txBox="1"/>
            <p:nvPr/>
          </p:nvSpPr>
          <p:spPr>
            <a:xfrm>
              <a:off x="2050198" y="382873"/>
              <a:ext cx="70560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Defining</a:t>
              </a:r>
              <a:r>
                <a:rPr lang="fr-FR" sz="2800" dirty="0"/>
                <a:t> a </a:t>
              </a:r>
              <a:r>
                <a:rPr lang="fr-FR" sz="2800" dirty="0" err="1"/>
                <a:t>safe</a:t>
              </a:r>
              <a:r>
                <a:rPr lang="fr-FR" sz="2800" dirty="0"/>
                <a:t> </a:t>
              </a:r>
              <a:r>
                <a:rPr lang="fr-FR" sz="2800" dirty="0" err="1"/>
                <a:t>operational</a:t>
              </a:r>
              <a:r>
                <a:rPr lang="fr-FR" sz="2800" dirty="0"/>
                <a:t> </a:t>
              </a:r>
              <a:r>
                <a:rPr lang="fr-FR" sz="2800" dirty="0" err="1"/>
                <a:t>window</a:t>
              </a:r>
              <a:r>
                <a:rPr lang="fr-FR" sz="2800" dirty="0"/>
                <a:t> / </a:t>
              </a:r>
              <a:r>
                <a:rPr lang="fr-FR" sz="2800" dirty="0" err="1"/>
                <a:t>Electricity</a:t>
              </a:r>
              <a:endParaRPr lang="fr-FR" sz="2800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F1BD1A9-9018-3D13-10F3-9EE2DB864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61" name="Ellipse 60">
            <a:extLst>
              <a:ext uri="{FF2B5EF4-FFF2-40B4-BE49-F238E27FC236}">
                <a16:creationId xmlns:a16="http://schemas.microsoft.com/office/drawing/2014/main" id="{A2F7E0AA-4117-DD36-5666-E0B849D896AF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B9575AAF-15AF-5E3E-9A97-699E43A10124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A72AA62-ED33-8152-8049-72BD603275E3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C5560F78-6CCC-CDDA-E78C-1EE8BC4B2BF0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D7397B4E-3388-248C-56C6-82860EAE3B07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EA7C94E0-E83A-097B-1582-529EB10C4EFD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D6F8CBF6-5516-4168-1F5C-D6004C4D9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68" name="Image 67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8D4939EA-520C-DAC2-C9EF-A51DC18B18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FC0A437-F862-AE47-672E-8C5493B7CC5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C66F08F0-0CF1-2B61-5719-BE44A669F5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B99C8A2B-BE8E-F782-EE3C-128163D4FA1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77C301E1-D3EB-5BA7-F89D-F46111F825BC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7A7A7401-20EA-302D-1E3C-78A4F739FB93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E750E785-C73D-9704-D811-6986086CBA21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4EB31DD9-693E-4545-0057-EE46670E1593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BE2A07C8-F92D-1A09-8D4B-E2445EDE8485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4B5D5264-96F0-772E-E832-2EF135931D36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A65ECF92-B40F-F41C-6CDD-63CC2512BAD1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8D2995DD-C2FD-3A35-6F1B-366C4358C879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C9480929-A9CF-7660-8ED8-36CEF9659A1B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C1108BDA-F21F-74D4-4DA5-2102EA8D1539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FBF88FF3-3A88-2C56-AA77-59B3126EC079}"/>
              </a:ext>
            </a:extLst>
          </p:cNvPr>
          <p:cNvSpPr/>
          <p:nvPr/>
        </p:nvSpPr>
        <p:spPr>
          <a:xfrm>
            <a:off x="174907" y="327098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10BB091-BC5B-2C6B-661C-68934D2B471C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09/22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2E1AC1-2783-D704-806C-01DABDECE14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9088" y="1729694"/>
            <a:ext cx="4694767" cy="4456856"/>
          </a:xfrm>
          <a:prstGeom prst="rect">
            <a:avLst/>
          </a:prstGeom>
        </p:spPr>
      </p:pic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CE224021-E79A-091C-0895-D46B3670F223}"/>
              </a:ext>
            </a:extLst>
          </p:cNvPr>
          <p:cNvSpPr/>
          <p:nvPr/>
        </p:nvSpPr>
        <p:spPr>
          <a:xfrm>
            <a:off x="7956550" y="1823721"/>
            <a:ext cx="3742690" cy="1016000"/>
          </a:xfrm>
          <a:custGeom>
            <a:avLst/>
            <a:gdLst>
              <a:gd name="connsiteX0" fmla="*/ 240248 w 4302603"/>
              <a:gd name="connsiteY0" fmla="*/ 94077 h 1151241"/>
              <a:gd name="connsiteX1" fmla="*/ 423128 w 4302603"/>
              <a:gd name="connsiteY1" fmla="*/ 233777 h 1151241"/>
              <a:gd name="connsiteX2" fmla="*/ 829528 w 4302603"/>
              <a:gd name="connsiteY2" fmla="*/ 472537 h 1151241"/>
              <a:gd name="connsiteX3" fmla="*/ 1274028 w 4302603"/>
              <a:gd name="connsiteY3" fmla="*/ 688437 h 1151241"/>
              <a:gd name="connsiteX4" fmla="*/ 1761708 w 4302603"/>
              <a:gd name="connsiteY4" fmla="*/ 861157 h 1151241"/>
              <a:gd name="connsiteX5" fmla="*/ 2157948 w 4302603"/>
              <a:gd name="connsiteY5" fmla="*/ 952597 h 1151241"/>
              <a:gd name="connsiteX6" fmla="*/ 2823428 w 4302603"/>
              <a:gd name="connsiteY6" fmla="*/ 1021177 h 1151241"/>
              <a:gd name="connsiteX7" fmla="*/ 3979128 w 4302603"/>
              <a:gd name="connsiteY7" fmla="*/ 1092297 h 1151241"/>
              <a:gd name="connsiteX8" fmla="*/ 3976588 w 4302603"/>
              <a:gd name="connsiteY8" fmla="*/ 76297 h 1151241"/>
              <a:gd name="connsiteX9" fmla="*/ 240248 w 4302603"/>
              <a:gd name="connsiteY9" fmla="*/ 94077 h 1151241"/>
              <a:gd name="connsiteX0" fmla="*/ 240248 w 4302603"/>
              <a:gd name="connsiteY0" fmla="*/ 94077 h 1151241"/>
              <a:gd name="connsiteX1" fmla="*/ 423128 w 4302603"/>
              <a:gd name="connsiteY1" fmla="*/ 233777 h 1151241"/>
              <a:gd name="connsiteX2" fmla="*/ 829528 w 4302603"/>
              <a:gd name="connsiteY2" fmla="*/ 472537 h 1151241"/>
              <a:gd name="connsiteX3" fmla="*/ 1274028 w 4302603"/>
              <a:gd name="connsiteY3" fmla="*/ 688437 h 1151241"/>
              <a:gd name="connsiteX4" fmla="*/ 1761708 w 4302603"/>
              <a:gd name="connsiteY4" fmla="*/ 861157 h 1151241"/>
              <a:gd name="connsiteX5" fmla="*/ 2157948 w 4302603"/>
              <a:gd name="connsiteY5" fmla="*/ 952597 h 1151241"/>
              <a:gd name="connsiteX6" fmla="*/ 2823428 w 4302603"/>
              <a:gd name="connsiteY6" fmla="*/ 1021177 h 1151241"/>
              <a:gd name="connsiteX7" fmla="*/ 3979128 w 4302603"/>
              <a:gd name="connsiteY7" fmla="*/ 1092297 h 1151241"/>
              <a:gd name="connsiteX8" fmla="*/ 3976588 w 4302603"/>
              <a:gd name="connsiteY8" fmla="*/ 76297 h 1151241"/>
              <a:gd name="connsiteX9" fmla="*/ 240248 w 4302603"/>
              <a:gd name="connsiteY9" fmla="*/ 94077 h 1151241"/>
              <a:gd name="connsiteX0" fmla="*/ 0 w 4062355"/>
              <a:gd name="connsiteY0" fmla="*/ 94077 h 1151241"/>
              <a:gd name="connsiteX1" fmla="*/ 182880 w 4062355"/>
              <a:gd name="connsiteY1" fmla="*/ 233777 h 1151241"/>
              <a:gd name="connsiteX2" fmla="*/ 589280 w 4062355"/>
              <a:gd name="connsiteY2" fmla="*/ 472537 h 1151241"/>
              <a:gd name="connsiteX3" fmla="*/ 1033780 w 4062355"/>
              <a:gd name="connsiteY3" fmla="*/ 688437 h 1151241"/>
              <a:gd name="connsiteX4" fmla="*/ 1521460 w 4062355"/>
              <a:gd name="connsiteY4" fmla="*/ 861157 h 1151241"/>
              <a:gd name="connsiteX5" fmla="*/ 1917700 w 4062355"/>
              <a:gd name="connsiteY5" fmla="*/ 952597 h 1151241"/>
              <a:gd name="connsiteX6" fmla="*/ 2583180 w 4062355"/>
              <a:gd name="connsiteY6" fmla="*/ 1021177 h 1151241"/>
              <a:gd name="connsiteX7" fmla="*/ 3738880 w 4062355"/>
              <a:gd name="connsiteY7" fmla="*/ 1092297 h 1151241"/>
              <a:gd name="connsiteX8" fmla="*/ 3736340 w 4062355"/>
              <a:gd name="connsiteY8" fmla="*/ 76297 h 1151241"/>
              <a:gd name="connsiteX9" fmla="*/ 0 w 4062355"/>
              <a:gd name="connsiteY9" fmla="*/ 94077 h 1151241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63703 h 1132297"/>
              <a:gd name="connsiteX1" fmla="*/ 186690 w 4066073"/>
              <a:gd name="connsiteY1" fmla="*/ 214833 h 1132297"/>
              <a:gd name="connsiteX2" fmla="*/ 593090 w 4066073"/>
              <a:gd name="connsiteY2" fmla="*/ 453593 h 1132297"/>
              <a:gd name="connsiteX3" fmla="*/ 1037590 w 4066073"/>
              <a:gd name="connsiteY3" fmla="*/ 669493 h 1132297"/>
              <a:gd name="connsiteX4" fmla="*/ 1525270 w 4066073"/>
              <a:gd name="connsiteY4" fmla="*/ 842213 h 1132297"/>
              <a:gd name="connsiteX5" fmla="*/ 1921510 w 4066073"/>
              <a:gd name="connsiteY5" fmla="*/ 933653 h 1132297"/>
              <a:gd name="connsiteX6" fmla="*/ 2586990 w 4066073"/>
              <a:gd name="connsiteY6" fmla="*/ 1002233 h 1132297"/>
              <a:gd name="connsiteX7" fmla="*/ 3742690 w 4066073"/>
              <a:gd name="connsiteY7" fmla="*/ 1073353 h 1132297"/>
              <a:gd name="connsiteX8" fmla="*/ 3740150 w 4066073"/>
              <a:gd name="connsiteY8" fmla="*/ 57353 h 1132297"/>
              <a:gd name="connsiteX9" fmla="*/ 0 w 4066073"/>
              <a:gd name="connsiteY9" fmla="*/ 63703 h 1132297"/>
              <a:gd name="connsiteX0" fmla="*/ 0 w 4066073"/>
              <a:gd name="connsiteY0" fmla="*/ 63703 h 1132297"/>
              <a:gd name="connsiteX1" fmla="*/ 186690 w 4066073"/>
              <a:gd name="connsiteY1" fmla="*/ 214833 h 1132297"/>
              <a:gd name="connsiteX2" fmla="*/ 593090 w 4066073"/>
              <a:gd name="connsiteY2" fmla="*/ 453593 h 1132297"/>
              <a:gd name="connsiteX3" fmla="*/ 1037590 w 4066073"/>
              <a:gd name="connsiteY3" fmla="*/ 669493 h 1132297"/>
              <a:gd name="connsiteX4" fmla="*/ 1525270 w 4066073"/>
              <a:gd name="connsiteY4" fmla="*/ 842213 h 1132297"/>
              <a:gd name="connsiteX5" fmla="*/ 1921510 w 4066073"/>
              <a:gd name="connsiteY5" fmla="*/ 933653 h 1132297"/>
              <a:gd name="connsiteX6" fmla="*/ 2586990 w 4066073"/>
              <a:gd name="connsiteY6" fmla="*/ 1002233 h 1132297"/>
              <a:gd name="connsiteX7" fmla="*/ 3742690 w 4066073"/>
              <a:gd name="connsiteY7" fmla="*/ 1073353 h 1132297"/>
              <a:gd name="connsiteX8" fmla="*/ 3740150 w 4066073"/>
              <a:gd name="connsiteY8" fmla="*/ 57353 h 1132297"/>
              <a:gd name="connsiteX9" fmla="*/ 0 w 4066073"/>
              <a:gd name="connsiteY9" fmla="*/ 63703 h 1132297"/>
              <a:gd name="connsiteX0" fmla="*/ 0 w 3807154"/>
              <a:gd name="connsiteY0" fmla="*/ 63703 h 1132297"/>
              <a:gd name="connsiteX1" fmla="*/ 186690 w 3807154"/>
              <a:gd name="connsiteY1" fmla="*/ 214833 h 1132297"/>
              <a:gd name="connsiteX2" fmla="*/ 593090 w 3807154"/>
              <a:gd name="connsiteY2" fmla="*/ 453593 h 1132297"/>
              <a:gd name="connsiteX3" fmla="*/ 1037590 w 3807154"/>
              <a:gd name="connsiteY3" fmla="*/ 669493 h 1132297"/>
              <a:gd name="connsiteX4" fmla="*/ 1525270 w 3807154"/>
              <a:gd name="connsiteY4" fmla="*/ 842213 h 1132297"/>
              <a:gd name="connsiteX5" fmla="*/ 1921510 w 3807154"/>
              <a:gd name="connsiteY5" fmla="*/ 933653 h 1132297"/>
              <a:gd name="connsiteX6" fmla="*/ 2586990 w 3807154"/>
              <a:gd name="connsiteY6" fmla="*/ 1002233 h 1132297"/>
              <a:gd name="connsiteX7" fmla="*/ 3742690 w 3807154"/>
              <a:gd name="connsiteY7" fmla="*/ 1073353 h 1132297"/>
              <a:gd name="connsiteX8" fmla="*/ 3740150 w 3807154"/>
              <a:gd name="connsiteY8" fmla="*/ 57353 h 1132297"/>
              <a:gd name="connsiteX9" fmla="*/ 0 w 3807154"/>
              <a:gd name="connsiteY9" fmla="*/ 63703 h 1132297"/>
              <a:gd name="connsiteX0" fmla="*/ 0 w 3807154"/>
              <a:gd name="connsiteY0" fmla="*/ 6350 h 1074944"/>
              <a:gd name="connsiteX1" fmla="*/ 186690 w 3807154"/>
              <a:gd name="connsiteY1" fmla="*/ 157480 h 1074944"/>
              <a:gd name="connsiteX2" fmla="*/ 593090 w 3807154"/>
              <a:gd name="connsiteY2" fmla="*/ 396240 h 1074944"/>
              <a:gd name="connsiteX3" fmla="*/ 1037590 w 3807154"/>
              <a:gd name="connsiteY3" fmla="*/ 612140 h 1074944"/>
              <a:gd name="connsiteX4" fmla="*/ 1525270 w 3807154"/>
              <a:gd name="connsiteY4" fmla="*/ 784860 h 1074944"/>
              <a:gd name="connsiteX5" fmla="*/ 1921510 w 3807154"/>
              <a:gd name="connsiteY5" fmla="*/ 876300 h 1074944"/>
              <a:gd name="connsiteX6" fmla="*/ 2586990 w 3807154"/>
              <a:gd name="connsiteY6" fmla="*/ 944880 h 1074944"/>
              <a:gd name="connsiteX7" fmla="*/ 3742690 w 3807154"/>
              <a:gd name="connsiteY7" fmla="*/ 1016000 h 1074944"/>
              <a:gd name="connsiteX8" fmla="*/ 3740150 w 3807154"/>
              <a:gd name="connsiteY8" fmla="*/ 0 h 1074944"/>
              <a:gd name="connsiteX9" fmla="*/ 0 w 3807154"/>
              <a:gd name="connsiteY9" fmla="*/ 6350 h 1074944"/>
              <a:gd name="connsiteX0" fmla="*/ 0 w 3807154"/>
              <a:gd name="connsiteY0" fmla="*/ 6350 h 1016000"/>
              <a:gd name="connsiteX1" fmla="*/ 186690 w 3807154"/>
              <a:gd name="connsiteY1" fmla="*/ 157480 h 1016000"/>
              <a:gd name="connsiteX2" fmla="*/ 593090 w 3807154"/>
              <a:gd name="connsiteY2" fmla="*/ 396240 h 1016000"/>
              <a:gd name="connsiteX3" fmla="*/ 1037590 w 3807154"/>
              <a:gd name="connsiteY3" fmla="*/ 612140 h 1016000"/>
              <a:gd name="connsiteX4" fmla="*/ 1525270 w 3807154"/>
              <a:gd name="connsiteY4" fmla="*/ 784860 h 1016000"/>
              <a:gd name="connsiteX5" fmla="*/ 1921510 w 3807154"/>
              <a:gd name="connsiteY5" fmla="*/ 876300 h 1016000"/>
              <a:gd name="connsiteX6" fmla="*/ 2586990 w 3807154"/>
              <a:gd name="connsiteY6" fmla="*/ 944880 h 1016000"/>
              <a:gd name="connsiteX7" fmla="*/ 3742690 w 3807154"/>
              <a:gd name="connsiteY7" fmla="*/ 1016000 h 1016000"/>
              <a:gd name="connsiteX8" fmla="*/ 3740150 w 3807154"/>
              <a:gd name="connsiteY8" fmla="*/ 0 h 1016000"/>
              <a:gd name="connsiteX9" fmla="*/ 0 w 3807154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2690" h="1016000">
                <a:moveTo>
                  <a:pt x="0" y="6350"/>
                </a:moveTo>
                <a:cubicBezTo>
                  <a:pt x="89747" y="85937"/>
                  <a:pt x="110702" y="107738"/>
                  <a:pt x="186690" y="157480"/>
                </a:cubicBezTo>
                <a:cubicBezTo>
                  <a:pt x="262678" y="207222"/>
                  <a:pt x="451273" y="320463"/>
                  <a:pt x="593090" y="396240"/>
                </a:cubicBezTo>
                <a:cubicBezTo>
                  <a:pt x="734907" y="472017"/>
                  <a:pt x="882227" y="547370"/>
                  <a:pt x="1037590" y="612140"/>
                </a:cubicBezTo>
                <a:cubicBezTo>
                  <a:pt x="1192953" y="676910"/>
                  <a:pt x="1377950" y="740833"/>
                  <a:pt x="1525270" y="784860"/>
                </a:cubicBezTo>
                <a:cubicBezTo>
                  <a:pt x="1672590" y="828887"/>
                  <a:pt x="1744557" y="849630"/>
                  <a:pt x="1921510" y="876300"/>
                </a:cubicBezTo>
                <a:cubicBezTo>
                  <a:pt x="2098463" y="902970"/>
                  <a:pt x="2283460" y="921597"/>
                  <a:pt x="2586990" y="944880"/>
                </a:cubicBezTo>
                <a:cubicBezTo>
                  <a:pt x="2890520" y="968163"/>
                  <a:pt x="3260937" y="986790"/>
                  <a:pt x="3742690" y="1016000"/>
                </a:cubicBezTo>
                <a:cubicBezTo>
                  <a:pt x="3742478" y="702310"/>
                  <a:pt x="3737187" y="444500"/>
                  <a:pt x="3740150" y="0"/>
                </a:cubicBezTo>
                <a:lnTo>
                  <a:pt x="0" y="63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034DBE8-38CD-879A-27E0-98D544421890}"/>
              </a:ext>
            </a:extLst>
          </p:cNvPr>
          <p:cNvSpPr txBox="1"/>
          <p:nvPr/>
        </p:nvSpPr>
        <p:spPr>
          <a:xfrm>
            <a:off x="9774936" y="1915231"/>
            <a:ext cx="1604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Filamentary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to-arc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region</a:t>
            </a:r>
            <a:endParaRPr lang="fr-FR" sz="2000" dirty="0">
              <a:solidFill>
                <a:schemeClr val="bg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8200F4-FC7C-4570-5FAF-C9BD67FEF662}"/>
              </a:ext>
            </a:extLst>
          </p:cNvPr>
          <p:cNvSpPr/>
          <p:nvPr/>
        </p:nvSpPr>
        <p:spPr>
          <a:xfrm>
            <a:off x="7937182" y="4727626"/>
            <a:ext cx="3769995" cy="7346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1E11C4E-DC1E-8DB3-8046-3566ADC9FAC6}"/>
              </a:ext>
            </a:extLst>
          </p:cNvPr>
          <p:cNvSpPr txBox="1"/>
          <p:nvPr/>
        </p:nvSpPr>
        <p:spPr>
          <a:xfrm>
            <a:off x="8812756" y="4897901"/>
            <a:ext cx="2172353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gas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breakdown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F15F80B-71E2-2C6C-504B-021DE373982A}"/>
              </a:ext>
            </a:extLst>
          </p:cNvPr>
          <p:cNvSpPr txBox="1"/>
          <p:nvPr/>
        </p:nvSpPr>
        <p:spPr>
          <a:xfrm>
            <a:off x="1990196" y="939045"/>
            <a:ext cx="51929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/>
              <a:t>Sequence</a:t>
            </a:r>
            <a:r>
              <a:rPr lang="fr-FR" b="1" dirty="0"/>
              <a:t> of N pulses</a:t>
            </a:r>
          </a:p>
          <a:p>
            <a:endParaRPr lang="fr-FR" sz="1400" dirty="0"/>
          </a:p>
          <a:p>
            <a:pPr marL="285750" indent="-285750">
              <a:buFont typeface="Symbol" panose="05050102010706020507" pitchFamily="18" charset="2"/>
              <a:buChar char="·"/>
            </a:pPr>
            <a:r>
              <a:rPr lang="fr-FR" b="1" dirty="0" err="1"/>
              <a:t>Parameters</a:t>
            </a:r>
            <a:endParaRPr lang="fr-FR" b="1" dirty="0"/>
          </a:p>
          <a:p>
            <a:pPr marL="285750" indent="-285750">
              <a:buFontTx/>
              <a:buChar char="-"/>
            </a:pPr>
            <a:r>
              <a:rPr lang="fr-FR" dirty="0"/>
              <a:t>Current pulse duration</a:t>
            </a:r>
          </a:p>
          <a:p>
            <a:pPr marL="285750" indent="-285750">
              <a:buFontTx/>
              <a:buChar char="-"/>
            </a:pPr>
            <a:r>
              <a:rPr lang="fr-FR" dirty="0"/>
              <a:t>RMS body </a:t>
            </a:r>
            <a:r>
              <a:rPr lang="fr-FR" dirty="0" err="1"/>
              <a:t>current</a:t>
            </a: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Pulse </a:t>
            </a:r>
            <a:r>
              <a:rPr lang="fr-FR" dirty="0" err="1"/>
              <a:t>repetition</a:t>
            </a:r>
            <a:r>
              <a:rPr lang="fr-FR" dirty="0"/>
              <a:t> </a:t>
            </a:r>
            <a:r>
              <a:rPr lang="fr-FR" dirty="0" err="1"/>
              <a:t>frequency</a:t>
            </a: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 err="1"/>
              <a:t>Rest</a:t>
            </a:r>
            <a:r>
              <a:rPr lang="fr-FR" dirty="0"/>
              <a:t> time </a:t>
            </a:r>
            <a:r>
              <a:rPr lang="fr-FR" dirty="0" err="1"/>
              <a:t>between</a:t>
            </a:r>
            <a:r>
              <a:rPr lang="fr-FR" dirty="0"/>
              <a:t> 2 </a:t>
            </a:r>
            <a:r>
              <a:rPr lang="fr-FR" dirty="0" err="1"/>
              <a:t>current</a:t>
            </a:r>
            <a:r>
              <a:rPr lang="fr-FR" dirty="0"/>
              <a:t> pulses (</a:t>
            </a:r>
            <a:r>
              <a:rPr lang="fr-FR" dirty="0">
                <a:sym typeface="Symbol" panose="05050102010706020507" pitchFamily="18" charset="2"/>
              </a:rPr>
              <a:t></a:t>
            </a:r>
            <a:r>
              <a:rPr lang="fr-FR" baseline="-25000" dirty="0"/>
              <a:t>2pulses</a:t>
            </a:r>
            <a:r>
              <a:rPr lang="fr-FR" dirty="0"/>
              <a:t>)</a:t>
            </a:r>
          </a:p>
          <a:p>
            <a:endParaRPr lang="fr-FR" sz="1500" dirty="0"/>
          </a:p>
          <a:p>
            <a:pPr marL="285750" indent="-285750">
              <a:buFont typeface="Symbol" panose="05050102010706020507" pitchFamily="18" charset="2"/>
              <a:buChar char="·"/>
            </a:pPr>
            <a:r>
              <a:rPr lang="fr-FR" b="1" dirty="0">
                <a:sym typeface="Symbol" panose="05050102010706020507" pitchFamily="18" charset="2"/>
              </a:rPr>
              <a:t></a:t>
            </a:r>
            <a:r>
              <a:rPr lang="fr-FR" b="1" baseline="-25000" dirty="0"/>
              <a:t>2pulses</a:t>
            </a:r>
            <a:r>
              <a:rPr lang="fr-FR" dirty="0"/>
              <a:t> </a:t>
            </a:r>
            <a:r>
              <a:rPr lang="fr-FR" dirty="0">
                <a:sym typeface="Symbol" panose="05050102010706020507" pitchFamily="18" charset="2"/>
              </a:rPr>
              <a:t> </a:t>
            </a:r>
            <a:r>
              <a:rPr lang="fr-FR" dirty="0"/>
              <a:t>20 µs</a:t>
            </a:r>
            <a:endParaRPr lang="fr-FR" b="1" dirty="0"/>
          </a:p>
          <a:p>
            <a:pPr marL="285750" indent="-285750">
              <a:buFont typeface="Symbol" panose="05050102010706020507" pitchFamily="18" charset="2"/>
              <a:buChar char="·"/>
            </a:pPr>
            <a:endParaRPr lang="fr-FR" sz="1500" b="1" dirty="0"/>
          </a:p>
          <a:p>
            <a:pPr marL="285750" indent="-285750">
              <a:buFont typeface="Symbol" panose="05050102010706020507" pitchFamily="18" charset="2"/>
              <a:buChar char="·"/>
            </a:pPr>
            <a:r>
              <a:rPr lang="fr-FR" b="1" dirty="0"/>
              <a:t>If </a:t>
            </a:r>
            <a:r>
              <a:rPr lang="fr-FR" b="1" dirty="0">
                <a:sym typeface="Symbol" panose="05050102010706020507" pitchFamily="18" charset="2"/>
              </a:rPr>
              <a:t></a:t>
            </a:r>
            <a:r>
              <a:rPr lang="fr-FR" b="1" baseline="-25000" dirty="0"/>
              <a:t>2pulses</a:t>
            </a:r>
            <a:r>
              <a:rPr lang="fr-FR" b="1" dirty="0"/>
              <a:t> &lt; </a:t>
            </a:r>
            <a:r>
              <a:rPr lang="fr-FR" b="1" dirty="0" err="1"/>
              <a:t>Cardiac</a:t>
            </a:r>
            <a:r>
              <a:rPr lang="fr-FR" b="1" dirty="0"/>
              <a:t> </a:t>
            </a:r>
            <a:r>
              <a:rPr lang="fr-FR" b="1" dirty="0" err="1"/>
              <a:t>period</a:t>
            </a:r>
            <a:r>
              <a:rPr lang="fr-FR" b="1" dirty="0"/>
              <a:t> (0.86s)</a:t>
            </a:r>
          </a:p>
          <a:p>
            <a:r>
              <a:rPr lang="fr-FR" dirty="0">
                <a:sym typeface="Wingdings" panose="05000000000000000000" pitchFamily="2" charset="2"/>
              </a:rPr>
              <a:t>Cumulative </a:t>
            </a:r>
            <a:r>
              <a:rPr lang="fr-FR" dirty="0" err="1">
                <a:sym typeface="Wingdings" panose="05000000000000000000" pitchFamily="2" charset="2"/>
              </a:rPr>
              <a:t>effects</a:t>
            </a:r>
            <a:r>
              <a:rPr lang="fr-FR" dirty="0">
                <a:sym typeface="Wingdings" panose="05000000000000000000" pitchFamily="2" charset="2"/>
              </a:rPr>
              <a:t>: at </a:t>
            </a:r>
            <a:r>
              <a:rPr lang="fr-FR" dirty="0" err="1">
                <a:sym typeface="Wingdings" panose="05000000000000000000" pitchFamily="2" charset="2"/>
              </a:rPr>
              <a:t>each</a:t>
            </a:r>
            <a:r>
              <a:rPr lang="fr-FR" dirty="0">
                <a:sym typeface="Wingdings" panose="05000000000000000000" pitchFamily="2" charset="2"/>
              </a:rPr>
              <a:t> new pulse, the fibrillation roof </a:t>
            </a:r>
            <a:r>
              <a:rPr lang="fr-FR" dirty="0" err="1">
                <a:sym typeface="Wingdings" panose="05000000000000000000" pitchFamily="2" charset="2"/>
              </a:rPr>
              <a:t>decreases</a:t>
            </a:r>
            <a:r>
              <a:rPr lang="fr-FR" dirty="0">
                <a:sym typeface="Wingdings" panose="05000000000000000000" pitchFamily="2" charset="2"/>
              </a:rPr>
              <a:t>  Risks are </a:t>
            </a:r>
            <a:r>
              <a:rPr lang="fr-FR" dirty="0" err="1">
                <a:sym typeface="Wingdings" panose="05000000000000000000" pitchFamily="2" charset="2"/>
              </a:rPr>
              <a:t>enhanced</a:t>
            </a:r>
            <a:r>
              <a:rPr lang="fr-FR" dirty="0">
                <a:sym typeface="Wingdings" panose="05000000000000000000" pitchFamily="2" charset="2"/>
              </a:rPr>
              <a:t>.</a:t>
            </a:r>
            <a:endParaRPr lang="fr-FR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508B43B-E899-8B33-3038-3FDF02E8E9A7}"/>
              </a:ext>
            </a:extLst>
          </p:cNvPr>
          <p:cNvSpPr/>
          <p:nvPr/>
        </p:nvSpPr>
        <p:spPr>
          <a:xfrm>
            <a:off x="2267585" y="2284034"/>
            <a:ext cx="4258917" cy="60033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BD6C81-4807-93FE-7FE6-19D419502A49}"/>
              </a:ext>
            </a:extLst>
          </p:cNvPr>
          <p:cNvSpPr txBox="1"/>
          <p:nvPr/>
        </p:nvSpPr>
        <p:spPr>
          <a:xfrm>
            <a:off x="1990889" y="4920142"/>
            <a:ext cx="5100791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·"/>
            </a:pPr>
            <a:r>
              <a:rPr lang="fr-FR" dirty="0"/>
              <a:t>Our plasma </a:t>
            </a:r>
            <a:r>
              <a:rPr lang="fr-FR" dirty="0" err="1"/>
              <a:t>physics</a:t>
            </a:r>
            <a:r>
              <a:rPr lang="fr-FR" dirty="0"/>
              <a:t> </a:t>
            </a:r>
            <a:r>
              <a:rPr lang="fr-FR" dirty="0" err="1"/>
              <a:t>goes</a:t>
            </a:r>
            <a:r>
              <a:rPr lang="fr-FR" dirty="0"/>
              <a:t> </a:t>
            </a:r>
            <a:r>
              <a:rPr lang="fr-FR" dirty="0" err="1"/>
              <a:t>beyond</a:t>
            </a:r>
            <a:r>
              <a:rPr lang="fr-FR" dirty="0"/>
              <a:t> IEC standards</a:t>
            </a:r>
          </a:p>
          <a:p>
            <a:pPr marL="285750" indent="-285750">
              <a:buFontTx/>
              <a:buChar char="-"/>
            </a:pPr>
            <a:r>
              <a:rPr lang="fr-FR" dirty="0"/>
              <a:t>Current pulse durations are </a:t>
            </a:r>
            <a:r>
              <a:rPr lang="fr-FR" dirty="0" err="1"/>
              <a:t>too</a:t>
            </a:r>
            <a:r>
              <a:rPr lang="fr-FR" dirty="0"/>
              <a:t> short</a:t>
            </a:r>
          </a:p>
          <a:p>
            <a:pPr marL="285750" indent="-285750">
              <a:buFontTx/>
              <a:buChar char="-"/>
            </a:pPr>
            <a:r>
              <a:rPr lang="fr-FR" dirty="0"/>
              <a:t>Alternance of positive &amp; </a:t>
            </a:r>
            <a:r>
              <a:rPr lang="fr-FR" dirty="0" err="1"/>
              <a:t>negative</a:t>
            </a:r>
            <a:r>
              <a:rPr lang="fr-FR" dirty="0"/>
              <a:t> pulses</a:t>
            </a:r>
          </a:p>
        </p:txBody>
      </p:sp>
    </p:spTree>
    <p:extLst>
      <p:ext uri="{BB962C8B-B14F-4D97-AF65-F5344CB8AC3E}">
        <p14:creationId xmlns:p14="http://schemas.microsoft.com/office/powerpoint/2010/main" val="24874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DEECE-2DA8-7EC8-780E-0046AC1AF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D48F0E-ED9F-2AC7-2179-4480297322A3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755489EB-5C5B-7E43-4A59-2FA3C837FD9B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05E9C96-699B-7B4F-45B7-F240A35DA5A4}"/>
              </a:ext>
            </a:extLst>
          </p:cNvPr>
          <p:cNvGrpSpPr/>
          <p:nvPr/>
        </p:nvGrpSpPr>
        <p:grpSpPr>
          <a:xfrm>
            <a:off x="2011209" y="-62222"/>
            <a:ext cx="7533413" cy="968315"/>
            <a:chOff x="2011209" y="-62222"/>
            <a:chExt cx="7533413" cy="96831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4B2CB1C-ABE5-B5D5-ADD7-B76528B935A3}"/>
                </a:ext>
              </a:extLst>
            </p:cNvPr>
            <p:cNvSpPr txBox="1"/>
            <p:nvPr/>
          </p:nvSpPr>
          <p:spPr>
            <a:xfrm>
              <a:off x="2011209" y="-62222"/>
              <a:ext cx="39631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Artificial</a:t>
              </a:r>
              <a:r>
                <a:rPr lang="fr-FR" sz="3200" b="1" dirty="0"/>
                <a:t> </a:t>
              </a:r>
              <a:r>
                <a:rPr lang="fr-FR" sz="3200" b="1" dirty="0" err="1"/>
                <a:t>biliary</a:t>
              </a:r>
              <a:r>
                <a:rPr lang="fr-FR" sz="3200" b="1" dirty="0"/>
                <a:t> model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618231A-30FF-441F-5BBA-61E11E5C3069}"/>
                </a:ext>
              </a:extLst>
            </p:cNvPr>
            <p:cNvSpPr txBox="1"/>
            <p:nvPr/>
          </p:nvSpPr>
          <p:spPr>
            <a:xfrm>
              <a:off x="2050198" y="382873"/>
              <a:ext cx="74944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Defining</a:t>
              </a:r>
              <a:r>
                <a:rPr lang="fr-FR" sz="2800" dirty="0"/>
                <a:t> a </a:t>
              </a:r>
              <a:r>
                <a:rPr lang="fr-FR" sz="2800" dirty="0" err="1"/>
                <a:t>safe</a:t>
              </a:r>
              <a:r>
                <a:rPr lang="fr-FR" sz="2800" dirty="0"/>
                <a:t> </a:t>
              </a:r>
              <a:r>
                <a:rPr lang="fr-FR" sz="2800" dirty="0" err="1"/>
                <a:t>operational</a:t>
              </a:r>
              <a:r>
                <a:rPr lang="fr-FR" sz="2800" dirty="0"/>
                <a:t> </a:t>
              </a:r>
              <a:r>
                <a:rPr lang="fr-FR" sz="2800" dirty="0" err="1"/>
                <a:t>window</a:t>
              </a:r>
              <a:r>
                <a:rPr lang="fr-FR" sz="2800" dirty="0"/>
                <a:t> / </a:t>
              </a:r>
              <a:r>
                <a:rPr lang="fr-FR" sz="2800" dirty="0" err="1"/>
                <a:t>Temperature</a:t>
              </a:r>
              <a:endParaRPr lang="fr-FR" sz="2800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76C154AD-6EE3-725F-C7D1-A4AC55EE0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61" name="Ellipse 60">
            <a:extLst>
              <a:ext uri="{FF2B5EF4-FFF2-40B4-BE49-F238E27FC236}">
                <a16:creationId xmlns:a16="http://schemas.microsoft.com/office/drawing/2014/main" id="{F00D6699-5A37-2C7B-32FD-533534DCC8EC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14E8EF00-4019-60AD-E6EA-B62715265DB1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8B081CBE-2756-7B19-634B-C87E75DE4C96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ED761F10-17B8-9EA4-4871-BBB552764F39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778C30D9-D249-B6D5-A4A9-F6D5CB3341A0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9F6BBFBA-2571-EB32-89DC-601762482329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95D4CA7C-C1F3-3E59-B307-D2161ADDD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68" name="Image 67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E3D9248C-AED1-D9F7-7E9C-B03CD2DB25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42F9DE1-D84E-EAA6-32DF-CBFA11B35F0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FA779979-AF00-84CE-B1D8-8ABF576368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66168A4E-5620-16D5-B47F-FE07B1FAA905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F8FB5C6C-CF5D-89E1-9F06-7F9F4D638791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CE68EC3F-616E-E04B-A014-4F265A51B33F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AF9F864F-73AC-AB63-CCC6-0047C98B75DD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186A2786-E65B-770B-80B3-1B64383A20A9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99D2FFFD-9B27-78BF-F2BE-78C4E22C79BA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7D771E22-9245-4964-2097-738BDB56FB8C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DDEC2213-39A6-97F6-90B1-187305334A44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4EBD223E-E029-EFF5-7A40-B93938101945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2B702F21-9FAB-B2C1-70B4-FF9F409F07B0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95C972B4-7054-FB74-5960-95AF6CB8858B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37FE0FE4-50D2-CA55-88B1-CF4DEB6847AD}"/>
              </a:ext>
            </a:extLst>
          </p:cNvPr>
          <p:cNvSpPr/>
          <p:nvPr/>
        </p:nvSpPr>
        <p:spPr>
          <a:xfrm>
            <a:off x="174907" y="327098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6246516-7D70-5D94-254E-006EAAD18EBE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10/22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37A702-4B66-8472-027E-838FEC19848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9088" y="1729694"/>
            <a:ext cx="4694767" cy="4456856"/>
          </a:xfrm>
          <a:prstGeom prst="rect">
            <a:avLst/>
          </a:prstGeom>
        </p:spPr>
      </p:pic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0003DE01-07D3-F0A4-EA02-062F3D164998}"/>
              </a:ext>
            </a:extLst>
          </p:cNvPr>
          <p:cNvSpPr/>
          <p:nvPr/>
        </p:nvSpPr>
        <p:spPr>
          <a:xfrm>
            <a:off x="7956550" y="1823721"/>
            <a:ext cx="3742690" cy="1016000"/>
          </a:xfrm>
          <a:custGeom>
            <a:avLst/>
            <a:gdLst>
              <a:gd name="connsiteX0" fmla="*/ 240248 w 4302603"/>
              <a:gd name="connsiteY0" fmla="*/ 94077 h 1151241"/>
              <a:gd name="connsiteX1" fmla="*/ 423128 w 4302603"/>
              <a:gd name="connsiteY1" fmla="*/ 233777 h 1151241"/>
              <a:gd name="connsiteX2" fmla="*/ 829528 w 4302603"/>
              <a:gd name="connsiteY2" fmla="*/ 472537 h 1151241"/>
              <a:gd name="connsiteX3" fmla="*/ 1274028 w 4302603"/>
              <a:gd name="connsiteY3" fmla="*/ 688437 h 1151241"/>
              <a:gd name="connsiteX4" fmla="*/ 1761708 w 4302603"/>
              <a:gd name="connsiteY4" fmla="*/ 861157 h 1151241"/>
              <a:gd name="connsiteX5" fmla="*/ 2157948 w 4302603"/>
              <a:gd name="connsiteY5" fmla="*/ 952597 h 1151241"/>
              <a:gd name="connsiteX6" fmla="*/ 2823428 w 4302603"/>
              <a:gd name="connsiteY6" fmla="*/ 1021177 h 1151241"/>
              <a:gd name="connsiteX7" fmla="*/ 3979128 w 4302603"/>
              <a:gd name="connsiteY7" fmla="*/ 1092297 h 1151241"/>
              <a:gd name="connsiteX8" fmla="*/ 3976588 w 4302603"/>
              <a:gd name="connsiteY8" fmla="*/ 76297 h 1151241"/>
              <a:gd name="connsiteX9" fmla="*/ 240248 w 4302603"/>
              <a:gd name="connsiteY9" fmla="*/ 94077 h 1151241"/>
              <a:gd name="connsiteX0" fmla="*/ 240248 w 4302603"/>
              <a:gd name="connsiteY0" fmla="*/ 94077 h 1151241"/>
              <a:gd name="connsiteX1" fmla="*/ 423128 w 4302603"/>
              <a:gd name="connsiteY1" fmla="*/ 233777 h 1151241"/>
              <a:gd name="connsiteX2" fmla="*/ 829528 w 4302603"/>
              <a:gd name="connsiteY2" fmla="*/ 472537 h 1151241"/>
              <a:gd name="connsiteX3" fmla="*/ 1274028 w 4302603"/>
              <a:gd name="connsiteY3" fmla="*/ 688437 h 1151241"/>
              <a:gd name="connsiteX4" fmla="*/ 1761708 w 4302603"/>
              <a:gd name="connsiteY4" fmla="*/ 861157 h 1151241"/>
              <a:gd name="connsiteX5" fmla="*/ 2157948 w 4302603"/>
              <a:gd name="connsiteY5" fmla="*/ 952597 h 1151241"/>
              <a:gd name="connsiteX6" fmla="*/ 2823428 w 4302603"/>
              <a:gd name="connsiteY6" fmla="*/ 1021177 h 1151241"/>
              <a:gd name="connsiteX7" fmla="*/ 3979128 w 4302603"/>
              <a:gd name="connsiteY7" fmla="*/ 1092297 h 1151241"/>
              <a:gd name="connsiteX8" fmla="*/ 3976588 w 4302603"/>
              <a:gd name="connsiteY8" fmla="*/ 76297 h 1151241"/>
              <a:gd name="connsiteX9" fmla="*/ 240248 w 4302603"/>
              <a:gd name="connsiteY9" fmla="*/ 94077 h 1151241"/>
              <a:gd name="connsiteX0" fmla="*/ 0 w 4062355"/>
              <a:gd name="connsiteY0" fmla="*/ 94077 h 1151241"/>
              <a:gd name="connsiteX1" fmla="*/ 182880 w 4062355"/>
              <a:gd name="connsiteY1" fmla="*/ 233777 h 1151241"/>
              <a:gd name="connsiteX2" fmla="*/ 589280 w 4062355"/>
              <a:gd name="connsiteY2" fmla="*/ 472537 h 1151241"/>
              <a:gd name="connsiteX3" fmla="*/ 1033780 w 4062355"/>
              <a:gd name="connsiteY3" fmla="*/ 688437 h 1151241"/>
              <a:gd name="connsiteX4" fmla="*/ 1521460 w 4062355"/>
              <a:gd name="connsiteY4" fmla="*/ 861157 h 1151241"/>
              <a:gd name="connsiteX5" fmla="*/ 1917700 w 4062355"/>
              <a:gd name="connsiteY5" fmla="*/ 952597 h 1151241"/>
              <a:gd name="connsiteX6" fmla="*/ 2583180 w 4062355"/>
              <a:gd name="connsiteY6" fmla="*/ 1021177 h 1151241"/>
              <a:gd name="connsiteX7" fmla="*/ 3738880 w 4062355"/>
              <a:gd name="connsiteY7" fmla="*/ 1092297 h 1151241"/>
              <a:gd name="connsiteX8" fmla="*/ 3736340 w 4062355"/>
              <a:gd name="connsiteY8" fmla="*/ 76297 h 1151241"/>
              <a:gd name="connsiteX9" fmla="*/ 0 w 4062355"/>
              <a:gd name="connsiteY9" fmla="*/ 94077 h 1151241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63703 h 1132297"/>
              <a:gd name="connsiteX1" fmla="*/ 186690 w 4066073"/>
              <a:gd name="connsiteY1" fmla="*/ 214833 h 1132297"/>
              <a:gd name="connsiteX2" fmla="*/ 593090 w 4066073"/>
              <a:gd name="connsiteY2" fmla="*/ 453593 h 1132297"/>
              <a:gd name="connsiteX3" fmla="*/ 1037590 w 4066073"/>
              <a:gd name="connsiteY3" fmla="*/ 669493 h 1132297"/>
              <a:gd name="connsiteX4" fmla="*/ 1525270 w 4066073"/>
              <a:gd name="connsiteY4" fmla="*/ 842213 h 1132297"/>
              <a:gd name="connsiteX5" fmla="*/ 1921510 w 4066073"/>
              <a:gd name="connsiteY5" fmla="*/ 933653 h 1132297"/>
              <a:gd name="connsiteX6" fmla="*/ 2586990 w 4066073"/>
              <a:gd name="connsiteY6" fmla="*/ 1002233 h 1132297"/>
              <a:gd name="connsiteX7" fmla="*/ 3742690 w 4066073"/>
              <a:gd name="connsiteY7" fmla="*/ 1073353 h 1132297"/>
              <a:gd name="connsiteX8" fmla="*/ 3740150 w 4066073"/>
              <a:gd name="connsiteY8" fmla="*/ 57353 h 1132297"/>
              <a:gd name="connsiteX9" fmla="*/ 0 w 4066073"/>
              <a:gd name="connsiteY9" fmla="*/ 63703 h 1132297"/>
              <a:gd name="connsiteX0" fmla="*/ 0 w 4066073"/>
              <a:gd name="connsiteY0" fmla="*/ 63703 h 1132297"/>
              <a:gd name="connsiteX1" fmla="*/ 186690 w 4066073"/>
              <a:gd name="connsiteY1" fmla="*/ 214833 h 1132297"/>
              <a:gd name="connsiteX2" fmla="*/ 593090 w 4066073"/>
              <a:gd name="connsiteY2" fmla="*/ 453593 h 1132297"/>
              <a:gd name="connsiteX3" fmla="*/ 1037590 w 4066073"/>
              <a:gd name="connsiteY3" fmla="*/ 669493 h 1132297"/>
              <a:gd name="connsiteX4" fmla="*/ 1525270 w 4066073"/>
              <a:gd name="connsiteY4" fmla="*/ 842213 h 1132297"/>
              <a:gd name="connsiteX5" fmla="*/ 1921510 w 4066073"/>
              <a:gd name="connsiteY5" fmla="*/ 933653 h 1132297"/>
              <a:gd name="connsiteX6" fmla="*/ 2586990 w 4066073"/>
              <a:gd name="connsiteY6" fmla="*/ 1002233 h 1132297"/>
              <a:gd name="connsiteX7" fmla="*/ 3742690 w 4066073"/>
              <a:gd name="connsiteY7" fmla="*/ 1073353 h 1132297"/>
              <a:gd name="connsiteX8" fmla="*/ 3740150 w 4066073"/>
              <a:gd name="connsiteY8" fmla="*/ 57353 h 1132297"/>
              <a:gd name="connsiteX9" fmla="*/ 0 w 4066073"/>
              <a:gd name="connsiteY9" fmla="*/ 63703 h 1132297"/>
              <a:gd name="connsiteX0" fmla="*/ 0 w 3807154"/>
              <a:gd name="connsiteY0" fmla="*/ 63703 h 1132297"/>
              <a:gd name="connsiteX1" fmla="*/ 186690 w 3807154"/>
              <a:gd name="connsiteY1" fmla="*/ 214833 h 1132297"/>
              <a:gd name="connsiteX2" fmla="*/ 593090 w 3807154"/>
              <a:gd name="connsiteY2" fmla="*/ 453593 h 1132297"/>
              <a:gd name="connsiteX3" fmla="*/ 1037590 w 3807154"/>
              <a:gd name="connsiteY3" fmla="*/ 669493 h 1132297"/>
              <a:gd name="connsiteX4" fmla="*/ 1525270 w 3807154"/>
              <a:gd name="connsiteY4" fmla="*/ 842213 h 1132297"/>
              <a:gd name="connsiteX5" fmla="*/ 1921510 w 3807154"/>
              <a:gd name="connsiteY5" fmla="*/ 933653 h 1132297"/>
              <a:gd name="connsiteX6" fmla="*/ 2586990 w 3807154"/>
              <a:gd name="connsiteY6" fmla="*/ 1002233 h 1132297"/>
              <a:gd name="connsiteX7" fmla="*/ 3742690 w 3807154"/>
              <a:gd name="connsiteY7" fmla="*/ 1073353 h 1132297"/>
              <a:gd name="connsiteX8" fmla="*/ 3740150 w 3807154"/>
              <a:gd name="connsiteY8" fmla="*/ 57353 h 1132297"/>
              <a:gd name="connsiteX9" fmla="*/ 0 w 3807154"/>
              <a:gd name="connsiteY9" fmla="*/ 63703 h 1132297"/>
              <a:gd name="connsiteX0" fmla="*/ 0 w 3807154"/>
              <a:gd name="connsiteY0" fmla="*/ 6350 h 1074944"/>
              <a:gd name="connsiteX1" fmla="*/ 186690 w 3807154"/>
              <a:gd name="connsiteY1" fmla="*/ 157480 h 1074944"/>
              <a:gd name="connsiteX2" fmla="*/ 593090 w 3807154"/>
              <a:gd name="connsiteY2" fmla="*/ 396240 h 1074944"/>
              <a:gd name="connsiteX3" fmla="*/ 1037590 w 3807154"/>
              <a:gd name="connsiteY3" fmla="*/ 612140 h 1074944"/>
              <a:gd name="connsiteX4" fmla="*/ 1525270 w 3807154"/>
              <a:gd name="connsiteY4" fmla="*/ 784860 h 1074944"/>
              <a:gd name="connsiteX5" fmla="*/ 1921510 w 3807154"/>
              <a:gd name="connsiteY5" fmla="*/ 876300 h 1074944"/>
              <a:gd name="connsiteX6" fmla="*/ 2586990 w 3807154"/>
              <a:gd name="connsiteY6" fmla="*/ 944880 h 1074944"/>
              <a:gd name="connsiteX7" fmla="*/ 3742690 w 3807154"/>
              <a:gd name="connsiteY7" fmla="*/ 1016000 h 1074944"/>
              <a:gd name="connsiteX8" fmla="*/ 3740150 w 3807154"/>
              <a:gd name="connsiteY8" fmla="*/ 0 h 1074944"/>
              <a:gd name="connsiteX9" fmla="*/ 0 w 3807154"/>
              <a:gd name="connsiteY9" fmla="*/ 6350 h 1074944"/>
              <a:gd name="connsiteX0" fmla="*/ 0 w 3807154"/>
              <a:gd name="connsiteY0" fmla="*/ 6350 h 1016000"/>
              <a:gd name="connsiteX1" fmla="*/ 186690 w 3807154"/>
              <a:gd name="connsiteY1" fmla="*/ 157480 h 1016000"/>
              <a:gd name="connsiteX2" fmla="*/ 593090 w 3807154"/>
              <a:gd name="connsiteY2" fmla="*/ 396240 h 1016000"/>
              <a:gd name="connsiteX3" fmla="*/ 1037590 w 3807154"/>
              <a:gd name="connsiteY3" fmla="*/ 612140 h 1016000"/>
              <a:gd name="connsiteX4" fmla="*/ 1525270 w 3807154"/>
              <a:gd name="connsiteY4" fmla="*/ 784860 h 1016000"/>
              <a:gd name="connsiteX5" fmla="*/ 1921510 w 3807154"/>
              <a:gd name="connsiteY5" fmla="*/ 876300 h 1016000"/>
              <a:gd name="connsiteX6" fmla="*/ 2586990 w 3807154"/>
              <a:gd name="connsiteY6" fmla="*/ 944880 h 1016000"/>
              <a:gd name="connsiteX7" fmla="*/ 3742690 w 3807154"/>
              <a:gd name="connsiteY7" fmla="*/ 1016000 h 1016000"/>
              <a:gd name="connsiteX8" fmla="*/ 3740150 w 3807154"/>
              <a:gd name="connsiteY8" fmla="*/ 0 h 1016000"/>
              <a:gd name="connsiteX9" fmla="*/ 0 w 3807154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2690" h="1016000">
                <a:moveTo>
                  <a:pt x="0" y="6350"/>
                </a:moveTo>
                <a:cubicBezTo>
                  <a:pt x="89747" y="85937"/>
                  <a:pt x="110702" y="107738"/>
                  <a:pt x="186690" y="157480"/>
                </a:cubicBezTo>
                <a:cubicBezTo>
                  <a:pt x="262678" y="207222"/>
                  <a:pt x="451273" y="320463"/>
                  <a:pt x="593090" y="396240"/>
                </a:cubicBezTo>
                <a:cubicBezTo>
                  <a:pt x="734907" y="472017"/>
                  <a:pt x="882227" y="547370"/>
                  <a:pt x="1037590" y="612140"/>
                </a:cubicBezTo>
                <a:cubicBezTo>
                  <a:pt x="1192953" y="676910"/>
                  <a:pt x="1377950" y="740833"/>
                  <a:pt x="1525270" y="784860"/>
                </a:cubicBezTo>
                <a:cubicBezTo>
                  <a:pt x="1672590" y="828887"/>
                  <a:pt x="1744557" y="849630"/>
                  <a:pt x="1921510" y="876300"/>
                </a:cubicBezTo>
                <a:cubicBezTo>
                  <a:pt x="2098463" y="902970"/>
                  <a:pt x="2283460" y="921597"/>
                  <a:pt x="2586990" y="944880"/>
                </a:cubicBezTo>
                <a:cubicBezTo>
                  <a:pt x="2890520" y="968163"/>
                  <a:pt x="3260937" y="986790"/>
                  <a:pt x="3742690" y="1016000"/>
                </a:cubicBezTo>
                <a:cubicBezTo>
                  <a:pt x="3742478" y="702310"/>
                  <a:pt x="3737187" y="444500"/>
                  <a:pt x="3740150" y="0"/>
                </a:cubicBezTo>
                <a:lnTo>
                  <a:pt x="0" y="63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7E39CC1-7AE8-DD18-53AA-95C21D7796D4}"/>
              </a:ext>
            </a:extLst>
          </p:cNvPr>
          <p:cNvSpPr txBox="1"/>
          <p:nvPr/>
        </p:nvSpPr>
        <p:spPr>
          <a:xfrm>
            <a:off x="9774936" y="1915231"/>
            <a:ext cx="1604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Filamentary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to-arc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region</a:t>
            </a:r>
            <a:endParaRPr lang="fr-FR" sz="2000" dirty="0">
              <a:solidFill>
                <a:schemeClr val="bg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3B8F4F-00D0-38F4-6439-22D07C07ECA8}"/>
              </a:ext>
            </a:extLst>
          </p:cNvPr>
          <p:cNvSpPr/>
          <p:nvPr/>
        </p:nvSpPr>
        <p:spPr>
          <a:xfrm>
            <a:off x="7937182" y="4727626"/>
            <a:ext cx="3769995" cy="7346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A34DC48-B8EB-2159-0E76-E78F4D8E2F81}"/>
              </a:ext>
            </a:extLst>
          </p:cNvPr>
          <p:cNvSpPr txBox="1"/>
          <p:nvPr/>
        </p:nvSpPr>
        <p:spPr>
          <a:xfrm>
            <a:off x="8812756" y="4897901"/>
            <a:ext cx="2172353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gas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breakdown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C08EB08-726C-6B82-8C65-3582FB73C638}"/>
              </a:ext>
            </a:extLst>
          </p:cNvPr>
          <p:cNvSpPr/>
          <p:nvPr/>
        </p:nvSpPr>
        <p:spPr>
          <a:xfrm>
            <a:off x="3525927" y="1879182"/>
            <a:ext cx="1777657" cy="3566798"/>
          </a:xfrm>
          <a:prstGeom prst="rect">
            <a:avLst/>
          </a:prstGeom>
          <a:solidFill>
            <a:srgbClr val="F43CE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15E3E1D-B272-653C-BA28-12215EFDF974}"/>
              </a:ext>
            </a:extLst>
          </p:cNvPr>
          <p:cNvSpPr txBox="1"/>
          <p:nvPr/>
        </p:nvSpPr>
        <p:spPr>
          <a:xfrm>
            <a:off x="3759569" y="1251292"/>
            <a:ext cx="1332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Plasma</a:t>
            </a:r>
          </a:p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6DE65EF-F52A-3FF4-0C88-909463A4C598}"/>
              </a:ext>
            </a:extLst>
          </p:cNvPr>
          <p:cNvSpPr txBox="1"/>
          <p:nvPr/>
        </p:nvSpPr>
        <p:spPr>
          <a:xfrm>
            <a:off x="2666237" y="1251295"/>
            <a:ext cx="951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Plasma </a:t>
            </a:r>
          </a:p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OFF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EAE1671-C16E-DB58-918F-6BA8A9751EE3}"/>
              </a:ext>
            </a:extLst>
          </p:cNvPr>
          <p:cNvSpPr txBox="1"/>
          <p:nvPr/>
        </p:nvSpPr>
        <p:spPr>
          <a:xfrm>
            <a:off x="5262056" y="1251291"/>
            <a:ext cx="951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Plasma </a:t>
            </a:r>
          </a:p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OFF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72D9D363-FE84-DBA8-B117-19F4D1213DFF}"/>
              </a:ext>
            </a:extLst>
          </p:cNvPr>
          <p:cNvCxnSpPr/>
          <p:nvPr/>
        </p:nvCxnSpPr>
        <p:spPr>
          <a:xfrm>
            <a:off x="5286248" y="1300059"/>
            <a:ext cx="0" cy="568963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AD5A3B0C-1BFB-CEAD-7E36-F08B921ED626}"/>
              </a:ext>
            </a:extLst>
          </p:cNvPr>
          <p:cNvCxnSpPr/>
          <p:nvPr/>
        </p:nvCxnSpPr>
        <p:spPr>
          <a:xfrm>
            <a:off x="3514428" y="1300059"/>
            <a:ext cx="0" cy="568963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9B23585-A6FA-6068-FC53-9F36104CFFB4}"/>
              </a:ext>
            </a:extLst>
          </p:cNvPr>
          <p:cNvSpPr/>
          <p:nvPr/>
        </p:nvSpPr>
        <p:spPr>
          <a:xfrm>
            <a:off x="2796323" y="1863943"/>
            <a:ext cx="3578487" cy="725699"/>
          </a:xfrm>
          <a:prstGeom prst="rect">
            <a:avLst/>
          </a:prstGeom>
          <a:solidFill>
            <a:srgbClr val="7F7F7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FEC48C6-1E81-FC23-138E-386ABC41B5F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64177" y="1749193"/>
            <a:ext cx="4366126" cy="42480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C4AD2835-E005-82E2-3E3D-2DB68D8E923E}"/>
              </a:ext>
            </a:extLst>
          </p:cNvPr>
          <p:cNvSpPr txBox="1"/>
          <p:nvPr/>
        </p:nvSpPr>
        <p:spPr>
          <a:xfrm>
            <a:off x="3169934" y="6282578"/>
            <a:ext cx="267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fr-FR" dirty="0" err="1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Without</a:t>
            </a:r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bile substitute)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">
                <a:extLst>
                  <a:ext uri="{FF2B5EF4-FFF2-40B4-BE49-F238E27FC236}">
                    <a16:creationId xmlns:a16="http://schemas.microsoft.com/office/drawing/2014/main" id="{A41D9B4F-1AD4-0D74-D1E1-21D3DECD7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30184" y="1058951"/>
                <a:ext cx="3890393" cy="8613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INFRARED IMAGING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    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    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Data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fr-FR" altLang="fr-FR" sz="1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- </a:t>
                </a:r>
                <a:r>
                  <a:rPr kumimoji="0" lang="fr-FR" altLang="fr-FR" sz="100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Emissivity</a:t>
                </a:r>
                <a:r>
                  <a:rPr kumimoji="0" lang="fr-FR" altLang="fr-FR" sz="1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(ε): 0–1.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- Black/matte surfaces (matte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paints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, black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electrical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tape) ≈ 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0.95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.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-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Polished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metals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≈ 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0.02–0.2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.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altLang="fr-FR" sz="1000" dirty="0">
                    <a:latin typeface="Calibri    "/>
                  </a:rPr>
                  <a:t>If the correct </a:t>
                </a:r>
                <a:r>
                  <a:rPr lang="fr-FR" altLang="fr-FR" sz="1000" dirty="0" err="1">
                    <a:latin typeface="Calibri    "/>
                  </a:rPr>
                  <a:t>emissivity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is</a:t>
                </a:r>
                <a:r>
                  <a:rPr lang="fr-FR" altLang="fr-FR" sz="1000" dirty="0">
                    <a:latin typeface="Calibri    "/>
                  </a:rPr>
                  <a:t> not </a:t>
                </a:r>
                <a:r>
                  <a:rPr lang="fr-FR" altLang="fr-FR" sz="1000" dirty="0" err="1">
                    <a:latin typeface="Calibri    "/>
                  </a:rPr>
                  <a:t>enterred</a:t>
                </a:r>
                <a:r>
                  <a:rPr lang="fr-FR" altLang="fr-FR" sz="1000" dirty="0">
                    <a:latin typeface="Calibri    "/>
                  </a:rPr>
                  <a:t>, the </a:t>
                </a:r>
                <a:r>
                  <a:rPr lang="fr-FR" altLang="fr-FR" sz="1000" dirty="0" err="1">
                    <a:latin typeface="Calibri    "/>
                  </a:rPr>
                  <a:t>error</a:t>
                </a:r>
                <a:r>
                  <a:rPr lang="fr-FR" altLang="fr-FR" sz="1000" dirty="0">
                    <a:latin typeface="Calibri    "/>
                  </a:rPr>
                  <a:t> can </a:t>
                </a:r>
                <a:r>
                  <a:rPr lang="fr-FR" altLang="fr-FR" sz="1000" dirty="0" err="1">
                    <a:latin typeface="Calibri    "/>
                  </a:rPr>
                  <a:t>be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b="1" dirty="0" err="1">
                    <a:latin typeface="Calibri    "/>
                  </a:rPr>
                  <a:t>tens</a:t>
                </a:r>
                <a:r>
                  <a:rPr lang="fr-FR" altLang="fr-FR" sz="1000" b="1" dirty="0">
                    <a:latin typeface="Calibri    "/>
                  </a:rPr>
                  <a:t> of </a:t>
                </a:r>
                <a:r>
                  <a:rPr lang="fr-FR" altLang="fr-FR" sz="1000" b="1" dirty="0" err="1">
                    <a:latin typeface="Calibri    "/>
                  </a:rPr>
                  <a:t>degrees</a:t>
                </a:r>
                <a:r>
                  <a:rPr lang="fr-FR" altLang="fr-FR" sz="1000" dirty="0">
                    <a:latin typeface="Calibri    "/>
                  </a:rPr>
                  <a:t> (</a:t>
                </a:r>
                <a:r>
                  <a:rPr lang="fr-FR" altLang="fr-FR" sz="1000" dirty="0" err="1">
                    <a:latin typeface="Calibri    "/>
                  </a:rPr>
                  <a:t>polished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metals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will</a:t>
                </a:r>
                <a:r>
                  <a:rPr lang="fr-FR" altLang="fr-FR" sz="1000" dirty="0">
                    <a:latin typeface="Calibri    "/>
                  </a:rPr>
                  <a:t> “look cold” if ε = 0.95 </a:t>
                </a:r>
                <a:r>
                  <a:rPr lang="fr-FR" altLang="fr-FR" sz="1000" dirty="0" err="1">
                    <a:latin typeface="Calibri    "/>
                  </a:rPr>
                  <a:t>is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assumed</a:t>
                </a:r>
                <a:r>
                  <a:rPr lang="fr-FR" altLang="fr-FR" sz="1000" dirty="0">
                    <a:latin typeface="Calibri    "/>
                  </a:rPr>
                  <a:t>, </a:t>
                </a:r>
                <a:r>
                  <a:rPr lang="fr-FR" altLang="fr-FR" sz="1000" dirty="0" err="1">
                    <a:latin typeface="Calibri    "/>
                  </a:rPr>
                  <a:t>whereas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they’re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typically</a:t>
                </a:r>
                <a:r>
                  <a:rPr lang="fr-FR" altLang="fr-FR" sz="1000" dirty="0">
                    <a:latin typeface="Calibri    "/>
                  </a:rPr>
                  <a:t> ε ≈ 0.02–0.2).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endParaRPr kumimoji="0" lang="fr-FR" altLang="fr-F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    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fr-FR" altLang="fr-FR" sz="1000" b="1" dirty="0">
                    <a:latin typeface="Calibri    "/>
                  </a:rPr>
                  <a:t>Relations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fr-FR" altLang="fr-FR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fr-FR" altLang="fr-FR" sz="1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</a:rPr>
                                    <m:t>𝑎𝑝𝑝</m:t>
                                  </m:r>
                                </m:sub>
                              </m:sSub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Sup>
                                <m:sSubSupPr>
                                  <m:ctrlP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𝑟𝑒𝑎𝑙</m:t>
                                  </m:r>
                                </m:sub>
                                <m:sup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𝑟𝑒𝑓</m:t>
                                  </m:r>
                                </m:sub>
                              </m:sSub>
                            </m:e>
                            <m:e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fr-FR" altLang="fr-FR" sz="1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e>
                          </m:eqArr>
                        </m:e>
                      </m:d>
                      <m:r>
                        <a:rPr lang="fr-FR" altLang="fr-FR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fr-FR" altLang="fr-FR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altLang="fr-FR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altLang="fr-FR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𝑟𝑒𝑎𝑙</m:t>
                          </m:r>
                        </m:sub>
                      </m:sSub>
                      <m:r>
                        <a:rPr lang="fr-FR" altLang="fr-FR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altLang="fr-FR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altLang="fr-FR" sz="1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altLang="fr-FR" sz="1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r-FR" altLang="fr-FR" sz="1000" i="1">
                                          <a:latin typeface="Cambria Math" panose="02040503050406030204" pitchFamily="18" charset="0"/>
                                        </a:rPr>
                                        <m:t>𝑚𝑒𝑎𝑠</m:t>
                                      </m:r>
                                    </m:sub>
                                  </m:sSub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.</m:t>
                                  </m:r>
                                  <m:sSub>
                                    <m:sSubPr>
                                      <m:ctrlPr>
                                        <a:rPr lang="fr-FR" altLang="fr-FR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altLang="fr-FR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r-FR" altLang="fr-FR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𝑟𝑒𝑓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fr-FR" altLang="fr-FR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altLang="fr-FR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fr-FR" altLang="fr-FR" sz="1000" dirty="0">
                  <a:latin typeface="Calibri    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endParaRPr kumimoji="0" lang="fr-FR" altLang="fr-F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    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fr-FR" altLang="fr-FR" sz="1000" b="1" dirty="0">
                    <a:latin typeface="Calibri    "/>
                  </a:rPr>
                  <a:t>Trends</a:t>
                </a:r>
                <a:endParaRPr kumimoji="0" lang="fr-FR" altLang="fr-FR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    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-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Oxidation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/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roughening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→ ε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increases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.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altLang="fr-FR" sz="1000" dirty="0">
                    <a:latin typeface="Calibri    "/>
                  </a:rPr>
                  <a:t>- </a:t>
                </a:r>
                <a:r>
                  <a:rPr lang="fr-FR" altLang="fr-FR" sz="1000" dirty="0" err="1">
                    <a:latin typeface="Calibri    "/>
                  </a:rPr>
                  <a:t>Material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shiner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>
                    <a:latin typeface="Calibri    "/>
                    <a:sym typeface="Wingdings" panose="05000000000000000000" pitchFamily="2" charset="2"/>
                  </a:rPr>
                  <a:t></a:t>
                </a:r>
                <a:r>
                  <a:rPr lang="fr-FR" altLang="fr-FR" sz="1000" dirty="0">
                    <a:latin typeface="Calibri    "/>
                  </a:rPr>
                  <a:t> the more </a:t>
                </a:r>
                <a:r>
                  <a:rPr lang="fr-FR" altLang="fr-FR" sz="1000" dirty="0" err="1">
                    <a:latin typeface="Calibri    "/>
                  </a:rPr>
                  <a:t>it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b="1" dirty="0" err="1">
                    <a:latin typeface="Calibri    "/>
                  </a:rPr>
                  <a:t>reflects</a:t>
                </a:r>
                <a:r>
                  <a:rPr lang="fr-FR" altLang="fr-FR" sz="1000" dirty="0">
                    <a:latin typeface="Calibri    "/>
                  </a:rPr>
                  <a:t> the </a:t>
                </a:r>
                <a:r>
                  <a:rPr lang="fr-FR" altLang="fr-FR" sz="1000" dirty="0" err="1">
                    <a:latin typeface="Calibri    "/>
                  </a:rPr>
                  <a:t>environment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>
                    <a:latin typeface="Calibri    "/>
                    <a:sym typeface="Wingdings" panose="05000000000000000000" pitchFamily="2" charset="2"/>
                  </a:rPr>
                  <a:t> </a:t>
                </a:r>
                <a:r>
                  <a:rPr lang="fr-FR" altLang="fr-FR" sz="1000" dirty="0">
                    <a:latin typeface="Calibri    "/>
                  </a:rPr>
                  <a:t>Raw </a:t>
                </a:r>
                <a:r>
                  <a:rPr lang="fr-FR" altLang="fr-FR" sz="1000" dirty="0" err="1">
                    <a:latin typeface="Calibri    "/>
                  </a:rPr>
                  <a:t>reading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is</a:t>
                </a:r>
                <a:r>
                  <a:rPr lang="fr-FR" altLang="fr-FR" sz="1000" dirty="0">
                    <a:latin typeface="Calibri    "/>
                  </a:rPr>
                  <a:t> more </a:t>
                </a:r>
                <a:r>
                  <a:rPr lang="fr-FR" altLang="fr-FR" sz="1000" dirty="0" err="1">
                    <a:latin typeface="Calibri    "/>
                  </a:rPr>
                  <a:t>biased</a:t>
                </a:r>
                <a:r>
                  <a:rPr lang="fr-FR" altLang="fr-FR" sz="1000" dirty="0">
                    <a:latin typeface="Calibri    "/>
                  </a:rPr>
                  <a:t>.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altLang="fr-FR" sz="1000" dirty="0">
                    <a:latin typeface="Calibri    "/>
                  </a:rPr>
                  <a:t>- If </a:t>
                </a:r>
                <a:r>
                  <a:rPr lang="fr-FR" altLang="fr-FR" sz="1000" dirty="0" err="1">
                    <a:latin typeface="Calibri    "/>
                  </a:rPr>
                  <a:t>you</a:t>
                </a:r>
                <a:r>
                  <a:rPr lang="fr-FR" altLang="fr-FR" sz="1000" dirty="0">
                    <a:latin typeface="Calibri    "/>
                  </a:rPr>
                  <a:t> enter an </a:t>
                </a:r>
                <a:r>
                  <a:rPr lang="fr-FR" altLang="fr-FR" sz="1000" b="1" dirty="0">
                    <a:latin typeface="Calibri    "/>
                  </a:rPr>
                  <a:t>ε </a:t>
                </a:r>
                <a:r>
                  <a:rPr lang="fr-FR" altLang="fr-FR" sz="1000" b="1" dirty="0" err="1">
                    <a:latin typeface="Calibri    "/>
                  </a:rPr>
                  <a:t>that’s</a:t>
                </a:r>
                <a:r>
                  <a:rPr lang="fr-FR" altLang="fr-FR" sz="1000" b="1" dirty="0">
                    <a:latin typeface="Calibri    "/>
                  </a:rPr>
                  <a:t> </a:t>
                </a:r>
                <a:r>
                  <a:rPr lang="fr-FR" altLang="fr-FR" sz="1000" b="1" dirty="0" err="1">
                    <a:latin typeface="Calibri    "/>
                  </a:rPr>
                  <a:t>too</a:t>
                </a:r>
                <a:r>
                  <a:rPr lang="fr-FR" altLang="fr-FR" sz="1000" b="1" dirty="0">
                    <a:latin typeface="Calibri    "/>
                  </a:rPr>
                  <a:t> high</a:t>
                </a:r>
                <a:r>
                  <a:rPr lang="fr-FR" altLang="fr-FR" sz="1000" dirty="0">
                    <a:latin typeface="Calibri    "/>
                  </a:rPr>
                  <a:t>, the camera </a:t>
                </a:r>
                <a:r>
                  <a:rPr lang="fr-FR" altLang="fr-FR" sz="1000" b="1" dirty="0" err="1">
                    <a:latin typeface="Calibri    "/>
                  </a:rPr>
                  <a:t>underestimates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Treal</a:t>
                </a:r>
                <a:r>
                  <a:rPr lang="fr-FR" altLang="fr-FR" sz="1000" dirty="0">
                    <a:latin typeface="Calibri    "/>
                  </a:rPr>
                  <a:t>; if </a:t>
                </a:r>
                <a:r>
                  <a:rPr lang="fr-FR" altLang="fr-FR" sz="1000" dirty="0" err="1">
                    <a:latin typeface="Calibri    "/>
                  </a:rPr>
                  <a:t>it’s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too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low</a:t>
                </a:r>
                <a:r>
                  <a:rPr lang="fr-FR" altLang="fr-FR" sz="1000" dirty="0">
                    <a:latin typeface="Calibri    "/>
                  </a:rPr>
                  <a:t>, </a:t>
                </a:r>
                <a:r>
                  <a:rPr lang="fr-FR" altLang="fr-FR" sz="1000" dirty="0" err="1">
                    <a:latin typeface="Calibri    "/>
                  </a:rPr>
                  <a:t>it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b="1" dirty="0" err="1">
                    <a:latin typeface="Calibri    "/>
                  </a:rPr>
                  <a:t>overestimates</a:t>
                </a: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Treal</a:t>
                </a:r>
                <a:r>
                  <a:rPr lang="fr-FR" altLang="fr-FR" sz="1000" dirty="0">
                    <a:latin typeface="Calibri    "/>
                  </a:rPr>
                  <a:t>.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endParaRPr kumimoji="0" lang="fr-FR" altLang="fr-F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    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fr-FR" altLang="fr-F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    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lang="fr-FR" altLang="fr-FR" sz="1000" dirty="0">
                    <a:latin typeface="Calibri    "/>
                  </a:rPr>
                  <a:t> </a:t>
                </a:r>
                <a:r>
                  <a:rPr lang="fr-FR" altLang="fr-FR" sz="1000" dirty="0" err="1">
                    <a:latin typeface="Calibri    "/>
                  </a:rPr>
                  <a:t>Tapp</a:t>
                </a:r>
                <a:r>
                  <a:rPr lang="fr-FR" altLang="fr-FR" sz="1000" dirty="0">
                    <a:latin typeface="Calibri    "/>
                  </a:rPr>
                  <a:t> : Apparent </a:t>
                </a:r>
                <a:r>
                  <a:rPr lang="fr-FR" altLang="fr-FR" sz="1000" dirty="0" err="1">
                    <a:latin typeface="Calibri    "/>
                  </a:rPr>
                  <a:t>temperature</a:t>
                </a:r>
                <a:r>
                  <a:rPr lang="fr-FR" altLang="fr-FR" sz="1000" dirty="0">
                    <a:latin typeface="Calibri    "/>
                  </a:rPr>
                  <a:t> alias </a:t>
                </a:r>
                <a:r>
                  <a:rPr lang="fr-FR" sz="1000" dirty="0"/>
                  <a:t>radiance </a:t>
                </a:r>
                <a:r>
                  <a:rPr lang="fr-FR" sz="1000" dirty="0" err="1"/>
                  <a:t>received</a:t>
                </a:r>
                <a:r>
                  <a:rPr lang="fr-FR" sz="1000" dirty="0"/>
                  <a:t> by the IR camera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endParaRPr lang="fr-FR" sz="1000" dirty="0"/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lang="fr-FR" altLang="fr-FR" sz="1000" dirty="0">
                    <a:latin typeface="Calibri    "/>
                  </a:rPr>
                  <a:t>Tref: </a:t>
                </a:r>
                <a:r>
                  <a:rPr lang="fr-FR" altLang="fr-FR" sz="1000" dirty="0" err="1">
                    <a:latin typeface="Calibri    "/>
                  </a:rPr>
                  <a:t>temperature</a:t>
                </a:r>
                <a:r>
                  <a:rPr lang="fr-FR" altLang="fr-FR" sz="1000" dirty="0">
                    <a:latin typeface="Calibri    "/>
                  </a:rPr>
                  <a:t> (or </a:t>
                </a:r>
                <a:r>
                  <a:rPr lang="en-US" sz="1000" dirty="0"/>
                  <a:t>radiance) from the surroundings reflected by the target.</a:t>
                </a:r>
                <a:endParaRPr lang="fr-FR" altLang="fr-FR" sz="800" dirty="0">
                  <a:latin typeface="Calibri    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sz="800" dirty="0"/>
                  <a:t>1/ </a:t>
                </a:r>
                <a:r>
                  <a:rPr lang="en-US" sz="800" dirty="0"/>
                  <a:t>place a small </a:t>
                </a:r>
                <a:r>
                  <a:rPr lang="en-US" sz="800" b="1" dirty="0"/>
                  <a:t>crumpled-then-flattened aluminum foil</a:t>
                </a:r>
                <a:r>
                  <a:rPr lang="en-US" sz="800" dirty="0"/>
                  <a:t> patch at the target location, same view/angle. The crumpled foil has </a:t>
                </a:r>
                <a:r>
                  <a:rPr lang="en-US" sz="800" b="1" dirty="0"/>
                  <a:t>very low ε</a:t>
                </a:r>
                <a:r>
                  <a:rPr lang="en-US" sz="800" dirty="0"/>
                  <a:t> and behaves as a diffuse </a:t>
                </a:r>
                <a:r>
                  <a:rPr lang="en-US" sz="800" b="1" dirty="0"/>
                  <a:t>mirror</a:t>
                </a:r>
                <a:r>
                  <a:rPr lang="en-US" sz="800" dirty="0"/>
                  <a:t> in LWIR </a:t>
                </a:r>
                <a:r>
                  <a:rPr lang="en-US" sz="800" dirty="0">
                    <a:sym typeface="Wingdings" panose="05000000000000000000" pitchFamily="2" charset="2"/>
                  </a:rPr>
                  <a:t> </a:t>
                </a:r>
                <a:r>
                  <a:rPr lang="en-US" sz="800" dirty="0"/>
                  <a:t>its Tapp corresponds to the </a:t>
                </a:r>
                <a:r>
                  <a:rPr lang="en-US" sz="800" b="1" dirty="0"/>
                  <a:t>environment’s temperate </a:t>
                </a:r>
                <a:r>
                  <a:rPr lang="en-US" sz="800" dirty="0"/>
                  <a:t>rather than its own emission.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/>
                  <a:t>2/ Set camera </a:t>
                </a:r>
                <a:r>
                  <a:rPr lang="en-US" sz="800" b="1" dirty="0"/>
                  <a:t>emissivity = 1.00</a:t>
                </a:r>
                <a:r>
                  <a:rPr lang="en-US" sz="800" dirty="0"/>
                  <a:t> (or ~0.98) and </a:t>
                </a:r>
                <a:r>
                  <a:rPr lang="en-US" sz="800" b="1" dirty="0"/>
                  <a:t>distance small</a:t>
                </a:r>
                <a:r>
                  <a:rPr lang="en-US" sz="800" dirty="0"/>
                  <a:t>, then read the foil’s </a:t>
                </a:r>
                <a:r>
                  <a:rPr lang="en-US" sz="800" b="1" dirty="0"/>
                  <a:t>apparent temperature</a:t>
                </a:r>
                <a:r>
                  <a:rPr lang="en-US" sz="800" dirty="0"/>
                  <a:t>.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/>
                  <a:t>3/ Enter that value as </a:t>
                </a:r>
                <a:r>
                  <a:rPr lang="en-US" sz="800" b="1" dirty="0"/>
                  <a:t>Reflected Apparent Temperature (RTC/RAT)</a:t>
                </a:r>
                <a:r>
                  <a:rPr lang="en-US" sz="800" dirty="0"/>
                  <a:t> in the camera; it internally converts to </a:t>
                </a:r>
                <a:r>
                  <a:rPr lang="en-US" sz="800" b="1" dirty="0" err="1"/>
                  <a:t>Tref</a:t>
                </a:r>
                <a:r>
                  <a:rPr lang="en-US" sz="800" dirty="0"/>
                  <a:t> for its band.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    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How to </a:t>
                </a: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measure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correctly</a:t>
                </a:r>
                <a:endParaRPr kumimoji="0" lang="fr-FR" altLang="fr-FR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    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/>
                </a:pP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Enter the 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right ε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for the </a:t>
                </a: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camera’s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spectral band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(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typically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8–14 µm).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 startAt="2"/>
                  <a:tabLst/>
                </a:pP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Correct for </a:t>
                </a: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reflected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radiation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(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reflected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apparent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temperature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, RAT/RTC):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measure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it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using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a </a:t>
                </a: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crumpled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aluminum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-foil </a:t>
                </a: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target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viewed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from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the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same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position,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then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input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that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value.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 startAt="3"/>
                  <a:tabLst/>
                </a:pP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Prepare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the surface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if ε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is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low</a:t>
                </a:r>
                <a:r>
                  <a:rPr kumimoji="0" lang="fr-FR" altLang="fr-FR" sz="1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:</a:t>
                </a:r>
              </a:p>
              <a:p>
                <a:pPr marL="171450" marR="0" lvl="0" indent="-1714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-"/>
                  <a:tabLst/>
                </a:pPr>
                <a:r>
                  <a:rPr kumimoji="0" lang="fr-FR" altLang="fr-FR" sz="1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Apply a matte black tape/</a:t>
                </a:r>
                <a:r>
                  <a:rPr kumimoji="0" lang="fr-FR" altLang="fr-FR" sz="100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paint</a:t>
                </a:r>
                <a:r>
                  <a:rPr kumimoji="0" lang="fr-FR" altLang="fr-FR" sz="1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spot (ε ≈ 0.95) and </a:t>
                </a:r>
                <a:r>
                  <a:rPr kumimoji="0" lang="fr-FR" altLang="fr-FR" sz="100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measure</a:t>
                </a:r>
                <a:r>
                  <a:rPr kumimoji="0" lang="fr-FR" altLang="fr-FR" sz="1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on </a:t>
                </a:r>
                <a:r>
                  <a:rPr kumimoji="0" lang="fr-FR" altLang="fr-FR" sz="100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it</a:t>
                </a:r>
                <a:r>
                  <a:rPr kumimoji="0" lang="fr-FR" altLang="fr-FR" sz="1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; or</a:t>
                </a:r>
              </a:p>
              <a:p>
                <a:pPr marL="171450" marR="0" lvl="0" indent="-1714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-"/>
                  <a:tabLst/>
                </a:pPr>
                <a:r>
                  <a:rPr kumimoji="0" lang="fr-FR" altLang="fr-FR" sz="100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Slightly</a:t>
                </a:r>
                <a:r>
                  <a:rPr kumimoji="0" lang="fr-FR" altLang="fr-FR" sz="1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roughen</a:t>
                </a:r>
                <a:r>
                  <a:rPr kumimoji="0" lang="fr-FR" altLang="fr-FR" sz="1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/</a:t>
                </a:r>
                <a:r>
                  <a:rPr kumimoji="0" lang="fr-FR" altLang="fr-FR" sz="100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oxidize</a:t>
                </a:r>
                <a:r>
                  <a:rPr kumimoji="0" lang="fr-FR" altLang="fr-FR" sz="1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th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e surface to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raise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ε.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 startAt="4"/>
                  <a:tabLst/>
                </a:pP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Viewing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angle: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stay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near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normal incidence (&lt; 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45°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);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emissivity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drops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with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angle on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smooth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surfaces.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 startAt="5"/>
                  <a:tabLst/>
                </a:pP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Distance/</a:t>
                </a: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atmosphere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: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if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available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, correct for 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distance, </a:t>
                </a: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humidity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, and air </a:t>
                </a: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temperature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(important over long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paths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or hot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hoods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).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 startAt="6"/>
                  <a:tabLst/>
                </a:pP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Transparency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: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some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plastics/IR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windows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aren’t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opaque in the band;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beware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of </a:t>
                </a:r>
                <a:r>
                  <a:rPr kumimoji="0" lang="fr-FR" altLang="fr-FR" sz="1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windows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(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ordinary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glass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is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not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transparent in 8–14 µm).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 startAt="7"/>
                  <a:tabLst/>
                </a:pP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Contact check: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to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calibrate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a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material’s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ε, compare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with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a 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thermocouple/contact probe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and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adjust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ε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until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they</a:t>
                </a:r>
                <a:r>
                  <a:rPr kumimoji="0" lang="fr-FR" altLang="fr-FR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match.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(And to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your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other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point: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doing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measurements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“in the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dark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” in visible light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does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1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not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fix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this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—surfaces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still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reflect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surrounding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1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thermal IR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from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walls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, </a:t>
                </a:r>
                <a:r>
                  <a:rPr kumimoji="0" lang="fr-FR" altLang="fr-FR" sz="1000" b="0" i="1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equipment</a:t>
                </a:r>
                <a:r>
                  <a:rPr kumimoji="0" lang="fr-FR" altLang="fr-FR" sz="1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    "/>
                  </a:rPr>
                  <a:t>, and people.)</a:t>
                </a:r>
                <a:endParaRPr kumimoji="0" lang="fr-FR" altLang="fr-F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    "/>
                </a:endParaRPr>
              </a:p>
            </p:txBody>
          </p:sp>
        </mc:Choice>
        <mc:Fallback xmlns="">
          <p:sp>
            <p:nvSpPr>
              <p:cNvPr id="35" name="Rectangle 3">
                <a:extLst>
                  <a:ext uri="{FF2B5EF4-FFF2-40B4-BE49-F238E27FC236}">
                    <a16:creationId xmlns:a16="http://schemas.microsoft.com/office/drawing/2014/main" id="{A41D9B4F-1AD4-0D74-D1E1-21D3DECD77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30184" y="1058951"/>
                <a:ext cx="3890393" cy="8613705"/>
              </a:xfrm>
              <a:prstGeom prst="rect">
                <a:avLst/>
              </a:prstGeom>
              <a:blipFill>
                <a:blip r:embed="rId11"/>
                <a:stretch>
                  <a:fillRect l="-893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810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A9AB5-4D13-12B2-F3D8-B2375A93A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D59635-3296-ACB4-AD77-E0AA0F82173D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D5E7DF4F-708D-2478-D544-CF46B8D64FAF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16719E6-74A5-DCC5-DB7D-1A8C8A472E6A}"/>
              </a:ext>
            </a:extLst>
          </p:cNvPr>
          <p:cNvGrpSpPr/>
          <p:nvPr/>
        </p:nvGrpSpPr>
        <p:grpSpPr>
          <a:xfrm>
            <a:off x="2011209" y="-62222"/>
            <a:ext cx="9290304" cy="968315"/>
            <a:chOff x="2011209" y="-62222"/>
            <a:chExt cx="9290304" cy="96831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7D54B66-BC2B-BB41-5400-D37713D11E17}"/>
                </a:ext>
              </a:extLst>
            </p:cNvPr>
            <p:cNvSpPr txBox="1"/>
            <p:nvPr/>
          </p:nvSpPr>
          <p:spPr>
            <a:xfrm>
              <a:off x="2011209" y="-62222"/>
              <a:ext cx="39631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Artificial</a:t>
              </a:r>
              <a:r>
                <a:rPr lang="fr-FR" sz="3200" b="1" dirty="0"/>
                <a:t> </a:t>
              </a:r>
              <a:r>
                <a:rPr lang="fr-FR" sz="3200" b="1" dirty="0" err="1"/>
                <a:t>biliary</a:t>
              </a:r>
              <a:r>
                <a:rPr lang="fr-FR" sz="3200" b="1" dirty="0"/>
                <a:t> model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2AC0C83-32F2-4A71-3F7A-B6AED5601A21}"/>
                </a:ext>
              </a:extLst>
            </p:cNvPr>
            <p:cNvSpPr txBox="1"/>
            <p:nvPr/>
          </p:nvSpPr>
          <p:spPr>
            <a:xfrm>
              <a:off x="2050198" y="382873"/>
              <a:ext cx="92513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Defining</a:t>
              </a:r>
              <a:r>
                <a:rPr lang="fr-FR" sz="2800" dirty="0"/>
                <a:t> a </a:t>
              </a:r>
              <a:r>
                <a:rPr lang="fr-FR" sz="2800" dirty="0" err="1"/>
                <a:t>safe</a:t>
              </a:r>
              <a:r>
                <a:rPr lang="fr-FR" sz="2800" dirty="0"/>
                <a:t> </a:t>
              </a:r>
              <a:r>
                <a:rPr lang="fr-FR" sz="2800" dirty="0" err="1"/>
                <a:t>operational</a:t>
              </a:r>
              <a:r>
                <a:rPr lang="fr-FR" sz="2800" dirty="0"/>
                <a:t> </a:t>
              </a:r>
              <a:r>
                <a:rPr lang="fr-FR" sz="2800" dirty="0" err="1"/>
                <a:t>window</a:t>
              </a:r>
              <a:r>
                <a:rPr lang="fr-FR" sz="2800" dirty="0"/>
                <a:t> / </a:t>
              </a:r>
              <a:r>
                <a:rPr lang="fr-FR" sz="2800" dirty="0" err="1"/>
                <a:t>Temperature</a:t>
              </a:r>
              <a:r>
                <a:rPr lang="fr-FR" sz="2800" dirty="0"/>
                <a:t> &amp; </a:t>
              </a:r>
              <a:r>
                <a:rPr lang="fr-FR" sz="2800" dirty="0" err="1"/>
                <a:t>Electricity</a:t>
              </a:r>
              <a:endParaRPr lang="fr-FR" sz="2800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0C94D94-DDC7-FD13-B9DD-FE6898AA7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61" name="Ellipse 60">
            <a:extLst>
              <a:ext uri="{FF2B5EF4-FFF2-40B4-BE49-F238E27FC236}">
                <a16:creationId xmlns:a16="http://schemas.microsoft.com/office/drawing/2014/main" id="{F52C74B2-5650-85CE-E069-1E3C087C8F84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14C24C28-9FD4-915C-CC96-D68CB3AAC489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D5CCE710-87E0-AF30-6D9C-164EA1EFA3CD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C7AB51E9-FE02-1DCC-B486-75A11ACC5470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74C3BC81-D2BA-B6BC-56A8-A470FEA2974A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1C5AF7D2-64D7-7CE7-7E0A-F87916C0C474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F7EA8297-58D8-A611-DAF3-E2582ABA2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68" name="Image 67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58FE7BC8-248B-8B7C-9401-31E1177E13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DF4DA788-7958-0CFA-3A54-5B9F3743892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2227CC35-5438-0EF0-DE2E-D3F870B589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AA2C34B5-C9DC-80BD-4A4B-6E480EA01452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4F2488F5-AE07-F6CE-AB26-D572D215D373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4E3BF233-BD8A-9310-5C45-86D43C0264F5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709C59C6-7C52-065E-84DC-5766137B229B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9873DB45-25BB-A179-0BB2-A3D2C6ECB798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78419265-1ACD-F800-3088-76287646CE7B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C6A5FD81-2CC7-D34C-BE5E-6589F5372060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7C09C51A-63D2-7C28-8136-8FE87E1C2484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256558E-3652-F7B3-2EAD-1F0118990DEC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F46B56BA-4D4E-08A3-D68F-BBA72679BB1C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4DA4CED3-7FB7-506C-5293-4BEA2D95BE77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8AA62EBC-78BF-3E59-0D30-39FA9356E133}"/>
              </a:ext>
            </a:extLst>
          </p:cNvPr>
          <p:cNvSpPr/>
          <p:nvPr/>
        </p:nvSpPr>
        <p:spPr>
          <a:xfrm>
            <a:off x="174907" y="327098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0D72218-5467-048A-14FD-A9D9017B2893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10/22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5DBACB-EB7B-E7A8-7710-7B43D948EF8B}"/>
              </a:ext>
            </a:extLst>
          </p:cNvPr>
          <p:cNvSpPr/>
          <p:nvPr/>
        </p:nvSpPr>
        <p:spPr>
          <a:xfrm>
            <a:off x="3525927" y="1879182"/>
            <a:ext cx="1777657" cy="3566798"/>
          </a:xfrm>
          <a:prstGeom prst="rect">
            <a:avLst/>
          </a:prstGeom>
          <a:solidFill>
            <a:srgbClr val="F43CE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AD12BD-86D0-D268-93B3-FBABCEEE804C}"/>
              </a:ext>
            </a:extLst>
          </p:cNvPr>
          <p:cNvSpPr txBox="1"/>
          <p:nvPr/>
        </p:nvSpPr>
        <p:spPr>
          <a:xfrm>
            <a:off x="3759569" y="1251292"/>
            <a:ext cx="1332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Plasma</a:t>
            </a:r>
          </a:p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D0AFAA8-5437-30C1-098D-1DE9C683492B}"/>
              </a:ext>
            </a:extLst>
          </p:cNvPr>
          <p:cNvSpPr txBox="1"/>
          <p:nvPr/>
        </p:nvSpPr>
        <p:spPr>
          <a:xfrm>
            <a:off x="2666237" y="1251295"/>
            <a:ext cx="951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Plasma </a:t>
            </a:r>
          </a:p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OFF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6E0231F-5378-81F6-3AB0-53AC337F1526}"/>
              </a:ext>
            </a:extLst>
          </p:cNvPr>
          <p:cNvSpPr txBox="1"/>
          <p:nvPr/>
        </p:nvSpPr>
        <p:spPr>
          <a:xfrm>
            <a:off x="5262056" y="1251291"/>
            <a:ext cx="951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Plasma </a:t>
            </a:r>
          </a:p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OFF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30F8A3F2-3B25-C09E-84BF-FA8285C2C467}"/>
              </a:ext>
            </a:extLst>
          </p:cNvPr>
          <p:cNvCxnSpPr/>
          <p:nvPr/>
        </p:nvCxnSpPr>
        <p:spPr>
          <a:xfrm>
            <a:off x="5286248" y="1300059"/>
            <a:ext cx="0" cy="568963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ACFB4743-DF43-406A-9118-CB295EED6802}"/>
              </a:ext>
            </a:extLst>
          </p:cNvPr>
          <p:cNvCxnSpPr/>
          <p:nvPr/>
        </p:nvCxnSpPr>
        <p:spPr>
          <a:xfrm>
            <a:off x="3514428" y="1300059"/>
            <a:ext cx="0" cy="568963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0388397F-35C1-0995-8440-CB70F275CC98}"/>
              </a:ext>
            </a:extLst>
          </p:cNvPr>
          <p:cNvSpPr/>
          <p:nvPr/>
        </p:nvSpPr>
        <p:spPr>
          <a:xfrm>
            <a:off x="2796323" y="1863943"/>
            <a:ext cx="3578487" cy="725699"/>
          </a:xfrm>
          <a:prstGeom prst="rect">
            <a:avLst/>
          </a:prstGeom>
          <a:solidFill>
            <a:srgbClr val="7F7F7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E07FC5D9-4996-D243-66C7-17932200DFA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64177" y="1749193"/>
            <a:ext cx="4366126" cy="42480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D41F782A-8417-762F-0EED-40F6B632BB20}"/>
              </a:ext>
            </a:extLst>
          </p:cNvPr>
          <p:cNvSpPr txBox="1"/>
          <p:nvPr/>
        </p:nvSpPr>
        <p:spPr>
          <a:xfrm>
            <a:off x="3169934" y="7003938"/>
            <a:ext cx="267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fr-FR" dirty="0" err="1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Without</a:t>
            </a:r>
            <a:r>
              <a:rPr lang="fr-FR" dirty="0"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bile substitute)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86265A6-CA7A-618A-6A54-7E73DE8B59B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98542" y="1737821"/>
            <a:ext cx="4664371" cy="442800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4C713025-48A3-3E8D-F65D-74D71AFC8ADA}"/>
              </a:ext>
            </a:extLst>
          </p:cNvPr>
          <p:cNvSpPr/>
          <p:nvPr/>
        </p:nvSpPr>
        <p:spPr>
          <a:xfrm>
            <a:off x="7956550" y="1827307"/>
            <a:ext cx="3742690" cy="1016000"/>
          </a:xfrm>
          <a:custGeom>
            <a:avLst/>
            <a:gdLst>
              <a:gd name="connsiteX0" fmla="*/ 240248 w 4302603"/>
              <a:gd name="connsiteY0" fmla="*/ 94077 h 1151241"/>
              <a:gd name="connsiteX1" fmla="*/ 423128 w 4302603"/>
              <a:gd name="connsiteY1" fmla="*/ 233777 h 1151241"/>
              <a:gd name="connsiteX2" fmla="*/ 829528 w 4302603"/>
              <a:gd name="connsiteY2" fmla="*/ 472537 h 1151241"/>
              <a:gd name="connsiteX3" fmla="*/ 1274028 w 4302603"/>
              <a:gd name="connsiteY3" fmla="*/ 688437 h 1151241"/>
              <a:gd name="connsiteX4" fmla="*/ 1761708 w 4302603"/>
              <a:gd name="connsiteY4" fmla="*/ 861157 h 1151241"/>
              <a:gd name="connsiteX5" fmla="*/ 2157948 w 4302603"/>
              <a:gd name="connsiteY5" fmla="*/ 952597 h 1151241"/>
              <a:gd name="connsiteX6" fmla="*/ 2823428 w 4302603"/>
              <a:gd name="connsiteY6" fmla="*/ 1021177 h 1151241"/>
              <a:gd name="connsiteX7" fmla="*/ 3979128 w 4302603"/>
              <a:gd name="connsiteY7" fmla="*/ 1092297 h 1151241"/>
              <a:gd name="connsiteX8" fmla="*/ 3976588 w 4302603"/>
              <a:gd name="connsiteY8" fmla="*/ 76297 h 1151241"/>
              <a:gd name="connsiteX9" fmla="*/ 240248 w 4302603"/>
              <a:gd name="connsiteY9" fmla="*/ 94077 h 1151241"/>
              <a:gd name="connsiteX0" fmla="*/ 240248 w 4302603"/>
              <a:gd name="connsiteY0" fmla="*/ 94077 h 1151241"/>
              <a:gd name="connsiteX1" fmla="*/ 423128 w 4302603"/>
              <a:gd name="connsiteY1" fmla="*/ 233777 h 1151241"/>
              <a:gd name="connsiteX2" fmla="*/ 829528 w 4302603"/>
              <a:gd name="connsiteY2" fmla="*/ 472537 h 1151241"/>
              <a:gd name="connsiteX3" fmla="*/ 1274028 w 4302603"/>
              <a:gd name="connsiteY3" fmla="*/ 688437 h 1151241"/>
              <a:gd name="connsiteX4" fmla="*/ 1761708 w 4302603"/>
              <a:gd name="connsiteY4" fmla="*/ 861157 h 1151241"/>
              <a:gd name="connsiteX5" fmla="*/ 2157948 w 4302603"/>
              <a:gd name="connsiteY5" fmla="*/ 952597 h 1151241"/>
              <a:gd name="connsiteX6" fmla="*/ 2823428 w 4302603"/>
              <a:gd name="connsiteY6" fmla="*/ 1021177 h 1151241"/>
              <a:gd name="connsiteX7" fmla="*/ 3979128 w 4302603"/>
              <a:gd name="connsiteY7" fmla="*/ 1092297 h 1151241"/>
              <a:gd name="connsiteX8" fmla="*/ 3976588 w 4302603"/>
              <a:gd name="connsiteY8" fmla="*/ 76297 h 1151241"/>
              <a:gd name="connsiteX9" fmla="*/ 240248 w 4302603"/>
              <a:gd name="connsiteY9" fmla="*/ 94077 h 1151241"/>
              <a:gd name="connsiteX0" fmla="*/ 0 w 4062355"/>
              <a:gd name="connsiteY0" fmla="*/ 94077 h 1151241"/>
              <a:gd name="connsiteX1" fmla="*/ 182880 w 4062355"/>
              <a:gd name="connsiteY1" fmla="*/ 233777 h 1151241"/>
              <a:gd name="connsiteX2" fmla="*/ 589280 w 4062355"/>
              <a:gd name="connsiteY2" fmla="*/ 472537 h 1151241"/>
              <a:gd name="connsiteX3" fmla="*/ 1033780 w 4062355"/>
              <a:gd name="connsiteY3" fmla="*/ 688437 h 1151241"/>
              <a:gd name="connsiteX4" fmla="*/ 1521460 w 4062355"/>
              <a:gd name="connsiteY4" fmla="*/ 861157 h 1151241"/>
              <a:gd name="connsiteX5" fmla="*/ 1917700 w 4062355"/>
              <a:gd name="connsiteY5" fmla="*/ 952597 h 1151241"/>
              <a:gd name="connsiteX6" fmla="*/ 2583180 w 4062355"/>
              <a:gd name="connsiteY6" fmla="*/ 1021177 h 1151241"/>
              <a:gd name="connsiteX7" fmla="*/ 3738880 w 4062355"/>
              <a:gd name="connsiteY7" fmla="*/ 1092297 h 1151241"/>
              <a:gd name="connsiteX8" fmla="*/ 3736340 w 4062355"/>
              <a:gd name="connsiteY8" fmla="*/ 76297 h 1151241"/>
              <a:gd name="connsiteX9" fmla="*/ 0 w 4062355"/>
              <a:gd name="connsiteY9" fmla="*/ 94077 h 1151241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85482 h 1154076"/>
              <a:gd name="connsiteX1" fmla="*/ 186690 w 4066073"/>
              <a:gd name="connsiteY1" fmla="*/ 236612 h 1154076"/>
              <a:gd name="connsiteX2" fmla="*/ 593090 w 4066073"/>
              <a:gd name="connsiteY2" fmla="*/ 475372 h 1154076"/>
              <a:gd name="connsiteX3" fmla="*/ 1037590 w 4066073"/>
              <a:gd name="connsiteY3" fmla="*/ 691272 h 1154076"/>
              <a:gd name="connsiteX4" fmla="*/ 1525270 w 4066073"/>
              <a:gd name="connsiteY4" fmla="*/ 863992 h 1154076"/>
              <a:gd name="connsiteX5" fmla="*/ 1921510 w 4066073"/>
              <a:gd name="connsiteY5" fmla="*/ 955432 h 1154076"/>
              <a:gd name="connsiteX6" fmla="*/ 2586990 w 4066073"/>
              <a:gd name="connsiteY6" fmla="*/ 1024012 h 1154076"/>
              <a:gd name="connsiteX7" fmla="*/ 3742690 w 4066073"/>
              <a:gd name="connsiteY7" fmla="*/ 1095132 h 1154076"/>
              <a:gd name="connsiteX8" fmla="*/ 3740150 w 4066073"/>
              <a:gd name="connsiteY8" fmla="*/ 79132 h 1154076"/>
              <a:gd name="connsiteX9" fmla="*/ 0 w 4066073"/>
              <a:gd name="connsiteY9" fmla="*/ 85482 h 1154076"/>
              <a:gd name="connsiteX0" fmla="*/ 0 w 4066073"/>
              <a:gd name="connsiteY0" fmla="*/ 63703 h 1132297"/>
              <a:gd name="connsiteX1" fmla="*/ 186690 w 4066073"/>
              <a:gd name="connsiteY1" fmla="*/ 214833 h 1132297"/>
              <a:gd name="connsiteX2" fmla="*/ 593090 w 4066073"/>
              <a:gd name="connsiteY2" fmla="*/ 453593 h 1132297"/>
              <a:gd name="connsiteX3" fmla="*/ 1037590 w 4066073"/>
              <a:gd name="connsiteY3" fmla="*/ 669493 h 1132297"/>
              <a:gd name="connsiteX4" fmla="*/ 1525270 w 4066073"/>
              <a:gd name="connsiteY4" fmla="*/ 842213 h 1132297"/>
              <a:gd name="connsiteX5" fmla="*/ 1921510 w 4066073"/>
              <a:gd name="connsiteY5" fmla="*/ 933653 h 1132297"/>
              <a:gd name="connsiteX6" fmla="*/ 2586990 w 4066073"/>
              <a:gd name="connsiteY6" fmla="*/ 1002233 h 1132297"/>
              <a:gd name="connsiteX7" fmla="*/ 3742690 w 4066073"/>
              <a:gd name="connsiteY7" fmla="*/ 1073353 h 1132297"/>
              <a:gd name="connsiteX8" fmla="*/ 3740150 w 4066073"/>
              <a:gd name="connsiteY8" fmla="*/ 57353 h 1132297"/>
              <a:gd name="connsiteX9" fmla="*/ 0 w 4066073"/>
              <a:gd name="connsiteY9" fmla="*/ 63703 h 1132297"/>
              <a:gd name="connsiteX0" fmla="*/ 0 w 4066073"/>
              <a:gd name="connsiteY0" fmla="*/ 63703 h 1132297"/>
              <a:gd name="connsiteX1" fmla="*/ 186690 w 4066073"/>
              <a:gd name="connsiteY1" fmla="*/ 214833 h 1132297"/>
              <a:gd name="connsiteX2" fmla="*/ 593090 w 4066073"/>
              <a:gd name="connsiteY2" fmla="*/ 453593 h 1132297"/>
              <a:gd name="connsiteX3" fmla="*/ 1037590 w 4066073"/>
              <a:gd name="connsiteY3" fmla="*/ 669493 h 1132297"/>
              <a:gd name="connsiteX4" fmla="*/ 1525270 w 4066073"/>
              <a:gd name="connsiteY4" fmla="*/ 842213 h 1132297"/>
              <a:gd name="connsiteX5" fmla="*/ 1921510 w 4066073"/>
              <a:gd name="connsiteY5" fmla="*/ 933653 h 1132297"/>
              <a:gd name="connsiteX6" fmla="*/ 2586990 w 4066073"/>
              <a:gd name="connsiteY6" fmla="*/ 1002233 h 1132297"/>
              <a:gd name="connsiteX7" fmla="*/ 3742690 w 4066073"/>
              <a:gd name="connsiteY7" fmla="*/ 1073353 h 1132297"/>
              <a:gd name="connsiteX8" fmla="*/ 3740150 w 4066073"/>
              <a:gd name="connsiteY8" fmla="*/ 57353 h 1132297"/>
              <a:gd name="connsiteX9" fmla="*/ 0 w 4066073"/>
              <a:gd name="connsiteY9" fmla="*/ 63703 h 1132297"/>
              <a:gd name="connsiteX0" fmla="*/ 0 w 3807154"/>
              <a:gd name="connsiteY0" fmla="*/ 63703 h 1132297"/>
              <a:gd name="connsiteX1" fmla="*/ 186690 w 3807154"/>
              <a:gd name="connsiteY1" fmla="*/ 214833 h 1132297"/>
              <a:gd name="connsiteX2" fmla="*/ 593090 w 3807154"/>
              <a:gd name="connsiteY2" fmla="*/ 453593 h 1132297"/>
              <a:gd name="connsiteX3" fmla="*/ 1037590 w 3807154"/>
              <a:gd name="connsiteY3" fmla="*/ 669493 h 1132297"/>
              <a:gd name="connsiteX4" fmla="*/ 1525270 w 3807154"/>
              <a:gd name="connsiteY4" fmla="*/ 842213 h 1132297"/>
              <a:gd name="connsiteX5" fmla="*/ 1921510 w 3807154"/>
              <a:gd name="connsiteY5" fmla="*/ 933653 h 1132297"/>
              <a:gd name="connsiteX6" fmla="*/ 2586990 w 3807154"/>
              <a:gd name="connsiteY6" fmla="*/ 1002233 h 1132297"/>
              <a:gd name="connsiteX7" fmla="*/ 3742690 w 3807154"/>
              <a:gd name="connsiteY7" fmla="*/ 1073353 h 1132297"/>
              <a:gd name="connsiteX8" fmla="*/ 3740150 w 3807154"/>
              <a:gd name="connsiteY8" fmla="*/ 57353 h 1132297"/>
              <a:gd name="connsiteX9" fmla="*/ 0 w 3807154"/>
              <a:gd name="connsiteY9" fmla="*/ 63703 h 1132297"/>
              <a:gd name="connsiteX0" fmla="*/ 0 w 3807154"/>
              <a:gd name="connsiteY0" fmla="*/ 6350 h 1074944"/>
              <a:gd name="connsiteX1" fmla="*/ 186690 w 3807154"/>
              <a:gd name="connsiteY1" fmla="*/ 157480 h 1074944"/>
              <a:gd name="connsiteX2" fmla="*/ 593090 w 3807154"/>
              <a:gd name="connsiteY2" fmla="*/ 396240 h 1074944"/>
              <a:gd name="connsiteX3" fmla="*/ 1037590 w 3807154"/>
              <a:gd name="connsiteY3" fmla="*/ 612140 h 1074944"/>
              <a:gd name="connsiteX4" fmla="*/ 1525270 w 3807154"/>
              <a:gd name="connsiteY4" fmla="*/ 784860 h 1074944"/>
              <a:gd name="connsiteX5" fmla="*/ 1921510 w 3807154"/>
              <a:gd name="connsiteY5" fmla="*/ 876300 h 1074944"/>
              <a:gd name="connsiteX6" fmla="*/ 2586990 w 3807154"/>
              <a:gd name="connsiteY6" fmla="*/ 944880 h 1074944"/>
              <a:gd name="connsiteX7" fmla="*/ 3742690 w 3807154"/>
              <a:gd name="connsiteY7" fmla="*/ 1016000 h 1074944"/>
              <a:gd name="connsiteX8" fmla="*/ 3740150 w 3807154"/>
              <a:gd name="connsiteY8" fmla="*/ 0 h 1074944"/>
              <a:gd name="connsiteX9" fmla="*/ 0 w 3807154"/>
              <a:gd name="connsiteY9" fmla="*/ 6350 h 1074944"/>
              <a:gd name="connsiteX0" fmla="*/ 0 w 3807154"/>
              <a:gd name="connsiteY0" fmla="*/ 6350 h 1016000"/>
              <a:gd name="connsiteX1" fmla="*/ 186690 w 3807154"/>
              <a:gd name="connsiteY1" fmla="*/ 157480 h 1016000"/>
              <a:gd name="connsiteX2" fmla="*/ 593090 w 3807154"/>
              <a:gd name="connsiteY2" fmla="*/ 396240 h 1016000"/>
              <a:gd name="connsiteX3" fmla="*/ 1037590 w 3807154"/>
              <a:gd name="connsiteY3" fmla="*/ 612140 h 1016000"/>
              <a:gd name="connsiteX4" fmla="*/ 1525270 w 3807154"/>
              <a:gd name="connsiteY4" fmla="*/ 784860 h 1016000"/>
              <a:gd name="connsiteX5" fmla="*/ 1921510 w 3807154"/>
              <a:gd name="connsiteY5" fmla="*/ 876300 h 1016000"/>
              <a:gd name="connsiteX6" fmla="*/ 2586990 w 3807154"/>
              <a:gd name="connsiteY6" fmla="*/ 944880 h 1016000"/>
              <a:gd name="connsiteX7" fmla="*/ 3742690 w 3807154"/>
              <a:gd name="connsiteY7" fmla="*/ 1016000 h 1016000"/>
              <a:gd name="connsiteX8" fmla="*/ 3740150 w 3807154"/>
              <a:gd name="connsiteY8" fmla="*/ 0 h 1016000"/>
              <a:gd name="connsiteX9" fmla="*/ 0 w 3807154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  <a:gd name="connsiteX0" fmla="*/ 0 w 3742690"/>
              <a:gd name="connsiteY0" fmla="*/ 6350 h 1016000"/>
              <a:gd name="connsiteX1" fmla="*/ 186690 w 3742690"/>
              <a:gd name="connsiteY1" fmla="*/ 157480 h 1016000"/>
              <a:gd name="connsiteX2" fmla="*/ 593090 w 3742690"/>
              <a:gd name="connsiteY2" fmla="*/ 396240 h 1016000"/>
              <a:gd name="connsiteX3" fmla="*/ 1037590 w 3742690"/>
              <a:gd name="connsiteY3" fmla="*/ 612140 h 1016000"/>
              <a:gd name="connsiteX4" fmla="*/ 1525270 w 3742690"/>
              <a:gd name="connsiteY4" fmla="*/ 784860 h 1016000"/>
              <a:gd name="connsiteX5" fmla="*/ 1921510 w 3742690"/>
              <a:gd name="connsiteY5" fmla="*/ 876300 h 1016000"/>
              <a:gd name="connsiteX6" fmla="*/ 2586990 w 3742690"/>
              <a:gd name="connsiteY6" fmla="*/ 944880 h 1016000"/>
              <a:gd name="connsiteX7" fmla="*/ 3742690 w 3742690"/>
              <a:gd name="connsiteY7" fmla="*/ 1016000 h 1016000"/>
              <a:gd name="connsiteX8" fmla="*/ 3740150 w 3742690"/>
              <a:gd name="connsiteY8" fmla="*/ 0 h 1016000"/>
              <a:gd name="connsiteX9" fmla="*/ 0 w 3742690"/>
              <a:gd name="connsiteY9" fmla="*/ 635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2690" h="1016000">
                <a:moveTo>
                  <a:pt x="0" y="6350"/>
                </a:moveTo>
                <a:cubicBezTo>
                  <a:pt x="89747" y="85937"/>
                  <a:pt x="110702" y="107738"/>
                  <a:pt x="186690" y="157480"/>
                </a:cubicBezTo>
                <a:cubicBezTo>
                  <a:pt x="262678" y="207222"/>
                  <a:pt x="451273" y="320463"/>
                  <a:pt x="593090" y="396240"/>
                </a:cubicBezTo>
                <a:cubicBezTo>
                  <a:pt x="734907" y="472017"/>
                  <a:pt x="882227" y="547370"/>
                  <a:pt x="1037590" y="612140"/>
                </a:cubicBezTo>
                <a:cubicBezTo>
                  <a:pt x="1192953" y="676910"/>
                  <a:pt x="1377950" y="740833"/>
                  <a:pt x="1525270" y="784860"/>
                </a:cubicBezTo>
                <a:cubicBezTo>
                  <a:pt x="1672590" y="828887"/>
                  <a:pt x="1744557" y="849630"/>
                  <a:pt x="1921510" y="876300"/>
                </a:cubicBezTo>
                <a:cubicBezTo>
                  <a:pt x="2098463" y="902970"/>
                  <a:pt x="2283460" y="921597"/>
                  <a:pt x="2586990" y="944880"/>
                </a:cubicBezTo>
                <a:cubicBezTo>
                  <a:pt x="2890520" y="968163"/>
                  <a:pt x="3260937" y="986790"/>
                  <a:pt x="3742690" y="1016000"/>
                </a:cubicBezTo>
                <a:cubicBezTo>
                  <a:pt x="3742478" y="702310"/>
                  <a:pt x="3737187" y="444500"/>
                  <a:pt x="3740150" y="0"/>
                </a:cubicBezTo>
                <a:lnTo>
                  <a:pt x="0" y="63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DD5A66-A56E-D5C8-55A8-8C7D53A2F017}"/>
              </a:ext>
            </a:extLst>
          </p:cNvPr>
          <p:cNvSpPr txBox="1"/>
          <p:nvPr/>
        </p:nvSpPr>
        <p:spPr>
          <a:xfrm>
            <a:off x="9774936" y="1918817"/>
            <a:ext cx="1604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Filamentary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to-arc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region</a:t>
            </a:r>
            <a:endParaRPr lang="fr-FR" sz="2000" dirty="0">
              <a:solidFill>
                <a:schemeClr val="bg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77FECF0-3AE0-FC3B-751F-084AC49BDAF3}"/>
              </a:ext>
            </a:extLst>
          </p:cNvPr>
          <p:cNvSpPr txBox="1"/>
          <p:nvPr/>
        </p:nvSpPr>
        <p:spPr>
          <a:xfrm>
            <a:off x="8346697" y="6938442"/>
            <a:ext cx="2819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With</a:t>
            </a:r>
            <a:r>
              <a:rPr lang="fr-FR" dirty="0"/>
              <a:t> bile substitute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41341BB-05FE-2F8C-8DC7-476EEEE839CA}"/>
              </a:ext>
            </a:extLst>
          </p:cNvPr>
          <p:cNvGrpSpPr/>
          <p:nvPr/>
        </p:nvGrpSpPr>
        <p:grpSpPr>
          <a:xfrm>
            <a:off x="7943850" y="1824766"/>
            <a:ext cx="3760470" cy="2320290"/>
            <a:chOff x="7943850" y="1763806"/>
            <a:chExt cx="3760470" cy="2320290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02EECBE-0B55-BD23-0601-5ED435387324}"/>
                </a:ext>
              </a:extLst>
            </p:cNvPr>
            <p:cNvSpPr/>
            <p:nvPr/>
          </p:nvSpPr>
          <p:spPr>
            <a:xfrm>
              <a:off x="7943850" y="1763806"/>
              <a:ext cx="3760470" cy="2320290"/>
            </a:xfrm>
            <a:custGeom>
              <a:avLst/>
              <a:gdLst>
                <a:gd name="connsiteX0" fmla="*/ 461304 w 4688738"/>
                <a:gd name="connsiteY0" fmla="*/ 5152 h 2327494"/>
                <a:gd name="connsiteX1" fmla="*/ 4217964 w 4688738"/>
                <a:gd name="connsiteY1" fmla="*/ 1014802 h 2327494"/>
                <a:gd name="connsiteX2" fmla="*/ 4221774 w 4688738"/>
                <a:gd name="connsiteY2" fmla="*/ 2325442 h 2327494"/>
                <a:gd name="connsiteX3" fmla="*/ 476544 w 4688738"/>
                <a:gd name="connsiteY3" fmla="*/ 698572 h 2327494"/>
                <a:gd name="connsiteX4" fmla="*/ 461304 w 4688738"/>
                <a:gd name="connsiteY4" fmla="*/ 5152 h 2327494"/>
                <a:gd name="connsiteX0" fmla="*/ 461304 w 4688738"/>
                <a:gd name="connsiteY0" fmla="*/ 5152 h 2327494"/>
                <a:gd name="connsiteX1" fmla="*/ 4217964 w 4688738"/>
                <a:gd name="connsiteY1" fmla="*/ 1014802 h 2327494"/>
                <a:gd name="connsiteX2" fmla="*/ 4221774 w 4688738"/>
                <a:gd name="connsiteY2" fmla="*/ 2325442 h 2327494"/>
                <a:gd name="connsiteX3" fmla="*/ 476544 w 4688738"/>
                <a:gd name="connsiteY3" fmla="*/ 698572 h 2327494"/>
                <a:gd name="connsiteX4" fmla="*/ 461304 w 4688738"/>
                <a:gd name="connsiteY4" fmla="*/ 5152 h 2327494"/>
                <a:gd name="connsiteX0" fmla="*/ 461304 w 4688738"/>
                <a:gd name="connsiteY0" fmla="*/ 5152 h 2327494"/>
                <a:gd name="connsiteX1" fmla="*/ 4217964 w 4688738"/>
                <a:gd name="connsiteY1" fmla="*/ 1014802 h 2327494"/>
                <a:gd name="connsiteX2" fmla="*/ 4221774 w 4688738"/>
                <a:gd name="connsiteY2" fmla="*/ 2325442 h 2327494"/>
                <a:gd name="connsiteX3" fmla="*/ 476544 w 4688738"/>
                <a:gd name="connsiteY3" fmla="*/ 698572 h 2327494"/>
                <a:gd name="connsiteX4" fmla="*/ 461304 w 4688738"/>
                <a:gd name="connsiteY4" fmla="*/ 5152 h 2327494"/>
                <a:gd name="connsiteX0" fmla="*/ 461304 w 4688738"/>
                <a:gd name="connsiteY0" fmla="*/ 5152 h 2327494"/>
                <a:gd name="connsiteX1" fmla="*/ 4217964 w 4688738"/>
                <a:gd name="connsiteY1" fmla="*/ 1014802 h 2327494"/>
                <a:gd name="connsiteX2" fmla="*/ 4221774 w 4688738"/>
                <a:gd name="connsiteY2" fmla="*/ 2325442 h 2327494"/>
                <a:gd name="connsiteX3" fmla="*/ 476544 w 4688738"/>
                <a:gd name="connsiteY3" fmla="*/ 698572 h 2327494"/>
                <a:gd name="connsiteX4" fmla="*/ 461304 w 4688738"/>
                <a:gd name="connsiteY4" fmla="*/ 5152 h 2327494"/>
                <a:gd name="connsiteX0" fmla="*/ 461304 w 4688738"/>
                <a:gd name="connsiteY0" fmla="*/ 5152 h 2327494"/>
                <a:gd name="connsiteX1" fmla="*/ 4217964 w 4688738"/>
                <a:gd name="connsiteY1" fmla="*/ 1014802 h 2327494"/>
                <a:gd name="connsiteX2" fmla="*/ 4221774 w 4688738"/>
                <a:gd name="connsiteY2" fmla="*/ 2325442 h 2327494"/>
                <a:gd name="connsiteX3" fmla="*/ 476544 w 4688738"/>
                <a:gd name="connsiteY3" fmla="*/ 698572 h 2327494"/>
                <a:gd name="connsiteX4" fmla="*/ 461304 w 4688738"/>
                <a:gd name="connsiteY4" fmla="*/ 5152 h 2327494"/>
                <a:gd name="connsiteX0" fmla="*/ 227697 w 4455131"/>
                <a:gd name="connsiteY0" fmla="*/ 0 h 2322342"/>
                <a:gd name="connsiteX1" fmla="*/ 3984357 w 4455131"/>
                <a:gd name="connsiteY1" fmla="*/ 1009650 h 2322342"/>
                <a:gd name="connsiteX2" fmla="*/ 3988167 w 4455131"/>
                <a:gd name="connsiteY2" fmla="*/ 2320290 h 2322342"/>
                <a:gd name="connsiteX3" fmla="*/ 242937 w 4455131"/>
                <a:gd name="connsiteY3" fmla="*/ 693420 h 2322342"/>
                <a:gd name="connsiteX4" fmla="*/ 227697 w 4455131"/>
                <a:gd name="connsiteY4" fmla="*/ 0 h 2322342"/>
                <a:gd name="connsiteX0" fmla="*/ 227697 w 4455131"/>
                <a:gd name="connsiteY0" fmla="*/ 0 h 2322342"/>
                <a:gd name="connsiteX1" fmla="*/ 3984357 w 4455131"/>
                <a:gd name="connsiteY1" fmla="*/ 1009650 h 2322342"/>
                <a:gd name="connsiteX2" fmla="*/ 3988167 w 4455131"/>
                <a:gd name="connsiteY2" fmla="*/ 2320290 h 2322342"/>
                <a:gd name="connsiteX3" fmla="*/ 242937 w 4455131"/>
                <a:gd name="connsiteY3" fmla="*/ 693420 h 2322342"/>
                <a:gd name="connsiteX4" fmla="*/ 227697 w 4455131"/>
                <a:gd name="connsiteY4" fmla="*/ 0 h 2322342"/>
                <a:gd name="connsiteX0" fmla="*/ 0 w 4227434"/>
                <a:gd name="connsiteY0" fmla="*/ 0 h 2322342"/>
                <a:gd name="connsiteX1" fmla="*/ 3756660 w 4227434"/>
                <a:gd name="connsiteY1" fmla="*/ 1009650 h 2322342"/>
                <a:gd name="connsiteX2" fmla="*/ 3760470 w 4227434"/>
                <a:gd name="connsiteY2" fmla="*/ 2320290 h 2322342"/>
                <a:gd name="connsiteX3" fmla="*/ 15240 w 4227434"/>
                <a:gd name="connsiteY3" fmla="*/ 693420 h 2322342"/>
                <a:gd name="connsiteX4" fmla="*/ 0 w 4227434"/>
                <a:gd name="connsiteY4" fmla="*/ 0 h 2322342"/>
                <a:gd name="connsiteX0" fmla="*/ 0 w 3980281"/>
                <a:gd name="connsiteY0" fmla="*/ 0 h 2320290"/>
                <a:gd name="connsiteX1" fmla="*/ 3756660 w 3980281"/>
                <a:gd name="connsiteY1" fmla="*/ 1009650 h 2320290"/>
                <a:gd name="connsiteX2" fmla="*/ 3760470 w 3980281"/>
                <a:gd name="connsiteY2" fmla="*/ 2320290 h 2320290"/>
                <a:gd name="connsiteX3" fmla="*/ 15240 w 3980281"/>
                <a:gd name="connsiteY3" fmla="*/ 693420 h 2320290"/>
                <a:gd name="connsiteX4" fmla="*/ 0 w 3980281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  <a:gd name="connsiteX0" fmla="*/ 0 w 3760470"/>
                <a:gd name="connsiteY0" fmla="*/ 0 h 2320290"/>
                <a:gd name="connsiteX1" fmla="*/ 3756660 w 3760470"/>
                <a:gd name="connsiteY1" fmla="*/ 1009650 h 2320290"/>
                <a:gd name="connsiteX2" fmla="*/ 3760470 w 3760470"/>
                <a:gd name="connsiteY2" fmla="*/ 2320290 h 2320290"/>
                <a:gd name="connsiteX3" fmla="*/ 15240 w 3760470"/>
                <a:gd name="connsiteY3" fmla="*/ 693420 h 2320290"/>
                <a:gd name="connsiteX4" fmla="*/ 0 w 3760470"/>
                <a:gd name="connsiteY4" fmla="*/ 0 h 232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0470" h="2320290">
                  <a:moveTo>
                    <a:pt x="0" y="0"/>
                  </a:moveTo>
                  <a:cubicBezTo>
                    <a:pt x="947420" y="696595"/>
                    <a:pt x="1636395" y="969645"/>
                    <a:pt x="3756660" y="1009650"/>
                  </a:cubicBezTo>
                  <a:cubicBezTo>
                    <a:pt x="3749040" y="1480185"/>
                    <a:pt x="3751580" y="1875790"/>
                    <a:pt x="3760470" y="2320290"/>
                  </a:cubicBezTo>
                  <a:cubicBezTo>
                    <a:pt x="1121410" y="2012315"/>
                    <a:pt x="1343025" y="1990090"/>
                    <a:pt x="15240" y="693420"/>
                  </a:cubicBezTo>
                  <a:cubicBezTo>
                    <a:pt x="7620" y="459740"/>
                    <a:pt x="8890" y="335915"/>
                    <a:pt x="0" y="0"/>
                  </a:cubicBezTo>
                  <a:close/>
                </a:path>
              </a:pathLst>
            </a:custGeom>
            <a:solidFill>
              <a:srgbClr val="595959">
                <a:alpha val="65098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7071AB9-0342-85D0-E00B-A75B87C7D18D}"/>
                </a:ext>
              </a:extLst>
            </p:cNvPr>
            <p:cNvSpPr txBox="1"/>
            <p:nvPr/>
          </p:nvSpPr>
          <p:spPr>
            <a:xfrm>
              <a:off x="9317916" y="2985010"/>
              <a:ext cx="16048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T &gt; 40 °C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516EEC2-14E2-7A60-3979-E8ABA8DF943F}"/>
              </a:ext>
            </a:extLst>
          </p:cNvPr>
          <p:cNvSpPr/>
          <p:nvPr/>
        </p:nvSpPr>
        <p:spPr>
          <a:xfrm>
            <a:off x="7929245" y="4707643"/>
            <a:ext cx="3769995" cy="7346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9D50557-BC10-AE2C-4B7B-63061B51A3ED}"/>
              </a:ext>
            </a:extLst>
          </p:cNvPr>
          <p:cNvSpPr txBox="1"/>
          <p:nvPr/>
        </p:nvSpPr>
        <p:spPr>
          <a:xfrm>
            <a:off x="8802336" y="4887402"/>
            <a:ext cx="2172353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gas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breakdown</a:t>
            </a:r>
          </a:p>
        </p:txBody>
      </p:sp>
      <p:sp>
        <p:nvSpPr>
          <p:cNvPr id="22" name="Triangle rectangle 21">
            <a:extLst>
              <a:ext uri="{FF2B5EF4-FFF2-40B4-BE49-F238E27FC236}">
                <a16:creationId xmlns:a16="http://schemas.microsoft.com/office/drawing/2014/main" id="{66CFC1EB-0E42-58A4-BE8B-3C558AF62DA4}"/>
              </a:ext>
            </a:extLst>
          </p:cNvPr>
          <p:cNvSpPr/>
          <p:nvPr/>
        </p:nvSpPr>
        <p:spPr>
          <a:xfrm>
            <a:off x="7971847" y="2859516"/>
            <a:ext cx="749700" cy="778186"/>
          </a:xfrm>
          <a:prstGeom prst="rtTriangle">
            <a:avLst/>
          </a:prstGeom>
          <a:noFill/>
          <a:ln w="76200">
            <a:solidFill>
              <a:srgbClr val="FF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003CEB8-D816-A58E-4A78-4F290C832EDB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35986" y="1597352"/>
            <a:ext cx="4732015" cy="4579200"/>
          </a:xfrm>
          <a:prstGeom prst="rect">
            <a:avLst/>
          </a:prstGeom>
        </p:spPr>
      </p:pic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60793ADB-5847-00D8-AA6B-61A5FFAC52E1}"/>
              </a:ext>
            </a:extLst>
          </p:cNvPr>
          <p:cNvSpPr/>
          <p:nvPr/>
        </p:nvSpPr>
        <p:spPr>
          <a:xfrm>
            <a:off x="13869423" y="1765711"/>
            <a:ext cx="3038475" cy="1468755"/>
          </a:xfrm>
          <a:custGeom>
            <a:avLst/>
            <a:gdLst>
              <a:gd name="connsiteX0" fmla="*/ 92699 w 3426192"/>
              <a:gd name="connsiteY0" fmla="*/ 146797 h 1644101"/>
              <a:gd name="connsiteX1" fmla="*/ 850889 w 3426192"/>
              <a:gd name="connsiteY1" fmla="*/ 864982 h 1644101"/>
              <a:gd name="connsiteX2" fmla="*/ 1548119 w 3426192"/>
              <a:gd name="connsiteY2" fmla="*/ 1183117 h 1644101"/>
              <a:gd name="connsiteX3" fmla="*/ 3131174 w 3426192"/>
              <a:gd name="connsiteY3" fmla="*/ 1606027 h 1644101"/>
              <a:gd name="connsiteX4" fmla="*/ 3131174 w 3426192"/>
              <a:gd name="connsiteY4" fmla="*/ 137272 h 1644101"/>
              <a:gd name="connsiteX5" fmla="*/ 92699 w 3426192"/>
              <a:gd name="connsiteY5" fmla="*/ 146797 h 1644101"/>
              <a:gd name="connsiteX0" fmla="*/ 92699 w 3426192"/>
              <a:gd name="connsiteY0" fmla="*/ 146797 h 1644101"/>
              <a:gd name="connsiteX1" fmla="*/ 850889 w 3426192"/>
              <a:gd name="connsiteY1" fmla="*/ 864982 h 1644101"/>
              <a:gd name="connsiteX2" fmla="*/ 1548119 w 3426192"/>
              <a:gd name="connsiteY2" fmla="*/ 1183117 h 1644101"/>
              <a:gd name="connsiteX3" fmla="*/ 3131174 w 3426192"/>
              <a:gd name="connsiteY3" fmla="*/ 1606027 h 1644101"/>
              <a:gd name="connsiteX4" fmla="*/ 3131174 w 3426192"/>
              <a:gd name="connsiteY4" fmla="*/ 137272 h 1644101"/>
              <a:gd name="connsiteX5" fmla="*/ 92699 w 3426192"/>
              <a:gd name="connsiteY5" fmla="*/ 146797 h 1644101"/>
              <a:gd name="connsiteX0" fmla="*/ 0 w 3333493"/>
              <a:gd name="connsiteY0" fmla="*/ 146797 h 1644101"/>
              <a:gd name="connsiteX1" fmla="*/ 758190 w 3333493"/>
              <a:gd name="connsiteY1" fmla="*/ 864982 h 1644101"/>
              <a:gd name="connsiteX2" fmla="*/ 1455420 w 3333493"/>
              <a:gd name="connsiteY2" fmla="*/ 1183117 h 1644101"/>
              <a:gd name="connsiteX3" fmla="*/ 3038475 w 3333493"/>
              <a:gd name="connsiteY3" fmla="*/ 1606027 h 1644101"/>
              <a:gd name="connsiteX4" fmla="*/ 3038475 w 3333493"/>
              <a:gd name="connsiteY4" fmla="*/ 137272 h 1644101"/>
              <a:gd name="connsiteX5" fmla="*/ 0 w 3333493"/>
              <a:gd name="connsiteY5" fmla="*/ 146797 h 1644101"/>
              <a:gd name="connsiteX0" fmla="*/ 0 w 3333493"/>
              <a:gd name="connsiteY0" fmla="*/ 146797 h 1644101"/>
              <a:gd name="connsiteX1" fmla="*/ 758190 w 3333493"/>
              <a:gd name="connsiteY1" fmla="*/ 864982 h 1644101"/>
              <a:gd name="connsiteX2" fmla="*/ 1455420 w 3333493"/>
              <a:gd name="connsiteY2" fmla="*/ 1183117 h 1644101"/>
              <a:gd name="connsiteX3" fmla="*/ 3038475 w 3333493"/>
              <a:gd name="connsiteY3" fmla="*/ 1606027 h 1644101"/>
              <a:gd name="connsiteX4" fmla="*/ 3038475 w 3333493"/>
              <a:gd name="connsiteY4" fmla="*/ 137272 h 1644101"/>
              <a:gd name="connsiteX5" fmla="*/ 0 w 3333493"/>
              <a:gd name="connsiteY5" fmla="*/ 146797 h 1644101"/>
              <a:gd name="connsiteX0" fmla="*/ 0 w 3333493"/>
              <a:gd name="connsiteY0" fmla="*/ 115225 h 1612529"/>
              <a:gd name="connsiteX1" fmla="*/ 758190 w 3333493"/>
              <a:gd name="connsiteY1" fmla="*/ 833410 h 1612529"/>
              <a:gd name="connsiteX2" fmla="*/ 1455420 w 3333493"/>
              <a:gd name="connsiteY2" fmla="*/ 1151545 h 1612529"/>
              <a:gd name="connsiteX3" fmla="*/ 3038475 w 3333493"/>
              <a:gd name="connsiteY3" fmla="*/ 1574455 h 1612529"/>
              <a:gd name="connsiteX4" fmla="*/ 3038475 w 3333493"/>
              <a:gd name="connsiteY4" fmla="*/ 105700 h 1612529"/>
              <a:gd name="connsiteX5" fmla="*/ 0 w 3333493"/>
              <a:gd name="connsiteY5" fmla="*/ 115225 h 1612529"/>
              <a:gd name="connsiteX0" fmla="*/ 0 w 3333493"/>
              <a:gd name="connsiteY0" fmla="*/ 115225 h 1612529"/>
              <a:gd name="connsiteX1" fmla="*/ 758190 w 3333493"/>
              <a:gd name="connsiteY1" fmla="*/ 833410 h 1612529"/>
              <a:gd name="connsiteX2" fmla="*/ 1455420 w 3333493"/>
              <a:gd name="connsiteY2" fmla="*/ 1151545 h 1612529"/>
              <a:gd name="connsiteX3" fmla="*/ 3038475 w 3333493"/>
              <a:gd name="connsiteY3" fmla="*/ 1574455 h 1612529"/>
              <a:gd name="connsiteX4" fmla="*/ 3038475 w 3333493"/>
              <a:gd name="connsiteY4" fmla="*/ 105700 h 1612529"/>
              <a:gd name="connsiteX5" fmla="*/ 0 w 3333493"/>
              <a:gd name="connsiteY5" fmla="*/ 115225 h 1612529"/>
              <a:gd name="connsiteX0" fmla="*/ 0 w 3333493"/>
              <a:gd name="connsiteY0" fmla="*/ 9525 h 1506829"/>
              <a:gd name="connsiteX1" fmla="*/ 758190 w 3333493"/>
              <a:gd name="connsiteY1" fmla="*/ 727710 h 1506829"/>
              <a:gd name="connsiteX2" fmla="*/ 1455420 w 3333493"/>
              <a:gd name="connsiteY2" fmla="*/ 1045845 h 1506829"/>
              <a:gd name="connsiteX3" fmla="*/ 3038475 w 3333493"/>
              <a:gd name="connsiteY3" fmla="*/ 1468755 h 1506829"/>
              <a:gd name="connsiteX4" fmla="*/ 3038475 w 3333493"/>
              <a:gd name="connsiteY4" fmla="*/ 0 h 1506829"/>
              <a:gd name="connsiteX5" fmla="*/ 0 w 3333493"/>
              <a:gd name="connsiteY5" fmla="*/ 9525 h 1506829"/>
              <a:gd name="connsiteX0" fmla="*/ 0 w 3333493"/>
              <a:gd name="connsiteY0" fmla="*/ 9525 h 1506829"/>
              <a:gd name="connsiteX1" fmla="*/ 758190 w 3333493"/>
              <a:gd name="connsiteY1" fmla="*/ 727710 h 1506829"/>
              <a:gd name="connsiteX2" fmla="*/ 1455420 w 3333493"/>
              <a:gd name="connsiteY2" fmla="*/ 1045845 h 1506829"/>
              <a:gd name="connsiteX3" fmla="*/ 3038475 w 3333493"/>
              <a:gd name="connsiteY3" fmla="*/ 1468755 h 1506829"/>
              <a:gd name="connsiteX4" fmla="*/ 3038475 w 3333493"/>
              <a:gd name="connsiteY4" fmla="*/ 0 h 1506829"/>
              <a:gd name="connsiteX5" fmla="*/ 0 w 3333493"/>
              <a:gd name="connsiteY5" fmla="*/ 9525 h 1506829"/>
              <a:gd name="connsiteX0" fmla="*/ 0 w 3134725"/>
              <a:gd name="connsiteY0" fmla="*/ 9525 h 1506829"/>
              <a:gd name="connsiteX1" fmla="*/ 758190 w 3134725"/>
              <a:gd name="connsiteY1" fmla="*/ 727710 h 1506829"/>
              <a:gd name="connsiteX2" fmla="*/ 1455420 w 3134725"/>
              <a:gd name="connsiteY2" fmla="*/ 1045845 h 1506829"/>
              <a:gd name="connsiteX3" fmla="*/ 3038475 w 3134725"/>
              <a:gd name="connsiteY3" fmla="*/ 1468755 h 1506829"/>
              <a:gd name="connsiteX4" fmla="*/ 3038475 w 3134725"/>
              <a:gd name="connsiteY4" fmla="*/ 0 h 1506829"/>
              <a:gd name="connsiteX5" fmla="*/ 0 w 3134725"/>
              <a:gd name="connsiteY5" fmla="*/ 9525 h 1506829"/>
              <a:gd name="connsiteX0" fmla="*/ 0 w 3139529"/>
              <a:gd name="connsiteY0" fmla="*/ 9525 h 1506829"/>
              <a:gd name="connsiteX1" fmla="*/ 758190 w 3139529"/>
              <a:gd name="connsiteY1" fmla="*/ 727710 h 1506829"/>
              <a:gd name="connsiteX2" fmla="*/ 1455420 w 3139529"/>
              <a:gd name="connsiteY2" fmla="*/ 1045845 h 1506829"/>
              <a:gd name="connsiteX3" fmla="*/ 3038475 w 3139529"/>
              <a:gd name="connsiteY3" fmla="*/ 1468755 h 1506829"/>
              <a:gd name="connsiteX4" fmla="*/ 3038475 w 3139529"/>
              <a:gd name="connsiteY4" fmla="*/ 0 h 1506829"/>
              <a:gd name="connsiteX5" fmla="*/ 0 w 3139529"/>
              <a:gd name="connsiteY5" fmla="*/ 9525 h 1506829"/>
              <a:gd name="connsiteX0" fmla="*/ 0 w 3139529"/>
              <a:gd name="connsiteY0" fmla="*/ 9525 h 1506829"/>
              <a:gd name="connsiteX1" fmla="*/ 758190 w 3139529"/>
              <a:gd name="connsiteY1" fmla="*/ 727710 h 1506829"/>
              <a:gd name="connsiteX2" fmla="*/ 1455420 w 3139529"/>
              <a:gd name="connsiteY2" fmla="*/ 1045845 h 1506829"/>
              <a:gd name="connsiteX3" fmla="*/ 3038475 w 3139529"/>
              <a:gd name="connsiteY3" fmla="*/ 1468755 h 1506829"/>
              <a:gd name="connsiteX4" fmla="*/ 3038475 w 3139529"/>
              <a:gd name="connsiteY4" fmla="*/ 0 h 1506829"/>
              <a:gd name="connsiteX5" fmla="*/ 0 w 3139529"/>
              <a:gd name="connsiteY5" fmla="*/ 9525 h 1506829"/>
              <a:gd name="connsiteX0" fmla="*/ 0 w 3038475"/>
              <a:gd name="connsiteY0" fmla="*/ 9525 h 1506829"/>
              <a:gd name="connsiteX1" fmla="*/ 758190 w 3038475"/>
              <a:gd name="connsiteY1" fmla="*/ 727710 h 1506829"/>
              <a:gd name="connsiteX2" fmla="*/ 1455420 w 3038475"/>
              <a:gd name="connsiteY2" fmla="*/ 1045845 h 1506829"/>
              <a:gd name="connsiteX3" fmla="*/ 3038475 w 3038475"/>
              <a:gd name="connsiteY3" fmla="*/ 1468755 h 1506829"/>
              <a:gd name="connsiteX4" fmla="*/ 3038475 w 3038475"/>
              <a:gd name="connsiteY4" fmla="*/ 0 h 1506829"/>
              <a:gd name="connsiteX5" fmla="*/ 0 w 3038475"/>
              <a:gd name="connsiteY5" fmla="*/ 9525 h 1506829"/>
              <a:gd name="connsiteX0" fmla="*/ 0 w 3038475"/>
              <a:gd name="connsiteY0" fmla="*/ 9525 h 1506829"/>
              <a:gd name="connsiteX1" fmla="*/ 758190 w 3038475"/>
              <a:gd name="connsiteY1" fmla="*/ 727710 h 1506829"/>
              <a:gd name="connsiteX2" fmla="*/ 1455420 w 3038475"/>
              <a:gd name="connsiteY2" fmla="*/ 1045845 h 1506829"/>
              <a:gd name="connsiteX3" fmla="*/ 3038475 w 3038475"/>
              <a:gd name="connsiteY3" fmla="*/ 1468755 h 1506829"/>
              <a:gd name="connsiteX4" fmla="*/ 3038475 w 3038475"/>
              <a:gd name="connsiteY4" fmla="*/ 0 h 1506829"/>
              <a:gd name="connsiteX5" fmla="*/ 0 w 3038475"/>
              <a:gd name="connsiteY5" fmla="*/ 9525 h 1506829"/>
              <a:gd name="connsiteX0" fmla="*/ 0 w 3038475"/>
              <a:gd name="connsiteY0" fmla="*/ 9525 h 1506829"/>
              <a:gd name="connsiteX1" fmla="*/ 758190 w 3038475"/>
              <a:gd name="connsiteY1" fmla="*/ 727710 h 1506829"/>
              <a:gd name="connsiteX2" fmla="*/ 1455420 w 3038475"/>
              <a:gd name="connsiteY2" fmla="*/ 1045845 h 1506829"/>
              <a:gd name="connsiteX3" fmla="*/ 3038475 w 3038475"/>
              <a:gd name="connsiteY3" fmla="*/ 1468755 h 1506829"/>
              <a:gd name="connsiteX4" fmla="*/ 3038475 w 3038475"/>
              <a:gd name="connsiteY4" fmla="*/ 0 h 1506829"/>
              <a:gd name="connsiteX5" fmla="*/ 0 w 3038475"/>
              <a:gd name="connsiteY5" fmla="*/ 9525 h 1506829"/>
              <a:gd name="connsiteX0" fmla="*/ 0 w 3038475"/>
              <a:gd name="connsiteY0" fmla="*/ 9525 h 1468755"/>
              <a:gd name="connsiteX1" fmla="*/ 758190 w 3038475"/>
              <a:gd name="connsiteY1" fmla="*/ 727710 h 1468755"/>
              <a:gd name="connsiteX2" fmla="*/ 1455420 w 3038475"/>
              <a:gd name="connsiteY2" fmla="*/ 1045845 h 1468755"/>
              <a:gd name="connsiteX3" fmla="*/ 3038475 w 3038475"/>
              <a:gd name="connsiteY3" fmla="*/ 1468755 h 1468755"/>
              <a:gd name="connsiteX4" fmla="*/ 3038475 w 3038475"/>
              <a:gd name="connsiteY4" fmla="*/ 0 h 1468755"/>
              <a:gd name="connsiteX5" fmla="*/ 0 w 3038475"/>
              <a:gd name="connsiteY5" fmla="*/ 9525 h 1468755"/>
              <a:gd name="connsiteX0" fmla="*/ 0 w 3038475"/>
              <a:gd name="connsiteY0" fmla="*/ 9525 h 1468755"/>
              <a:gd name="connsiteX1" fmla="*/ 758190 w 3038475"/>
              <a:gd name="connsiteY1" fmla="*/ 727710 h 1468755"/>
              <a:gd name="connsiteX2" fmla="*/ 1455420 w 3038475"/>
              <a:gd name="connsiteY2" fmla="*/ 1045845 h 1468755"/>
              <a:gd name="connsiteX3" fmla="*/ 3038475 w 3038475"/>
              <a:gd name="connsiteY3" fmla="*/ 1468755 h 1468755"/>
              <a:gd name="connsiteX4" fmla="*/ 3038475 w 3038475"/>
              <a:gd name="connsiteY4" fmla="*/ 0 h 1468755"/>
              <a:gd name="connsiteX5" fmla="*/ 0 w 3038475"/>
              <a:gd name="connsiteY5" fmla="*/ 9525 h 146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38475" h="1468755">
                <a:moveTo>
                  <a:pt x="0" y="9525"/>
                </a:moveTo>
                <a:cubicBezTo>
                  <a:pt x="269558" y="285115"/>
                  <a:pt x="515620" y="554990"/>
                  <a:pt x="758190" y="727710"/>
                </a:cubicBezTo>
                <a:cubicBezTo>
                  <a:pt x="1000760" y="900430"/>
                  <a:pt x="1075373" y="922338"/>
                  <a:pt x="1455420" y="1045845"/>
                </a:cubicBezTo>
                <a:cubicBezTo>
                  <a:pt x="1835467" y="1169352"/>
                  <a:pt x="2526983" y="1349693"/>
                  <a:pt x="3038475" y="1468755"/>
                </a:cubicBezTo>
                <a:cubicBezTo>
                  <a:pt x="3037523" y="1107758"/>
                  <a:pt x="3034665" y="581660"/>
                  <a:pt x="3038475" y="0"/>
                </a:cubicBezTo>
                <a:lnTo>
                  <a:pt x="0" y="95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7B303D6-D693-1972-8A4E-E94E468B65F3}"/>
              </a:ext>
            </a:extLst>
          </p:cNvPr>
          <p:cNvSpPr txBox="1"/>
          <p:nvPr/>
        </p:nvSpPr>
        <p:spPr>
          <a:xfrm>
            <a:off x="15000993" y="1857857"/>
            <a:ext cx="1604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Filamentary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to-arc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region</a:t>
            </a:r>
            <a:endParaRPr lang="fr-FR" sz="2000" dirty="0">
              <a:solidFill>
                <a:schemeClr val="bg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3288263-E6AB-95F1-D199-1C60F3F9946F}"/>
              </a:ext>
            </a:extLst>
          </p:cNvPr>
          <p:cNvSpPr txBox="1"/>
          <p:nvPr/>
        </p:nvSpPr>
        <p:spPr>
          <a:xfrm>
            <a:off x="13773200" y="1336451"/>
            <a:ext cx="2553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Without</a:t>
            </a:r>
            <a:r>
              <a:rPr lang="fr-FR" dirty="0"/>
              <a:t> bile substitute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9A11BC44-F28C-2E56-169C-D9A7522F7FB2}"/>
              </a:ext>
            </a:extLst>
          </p:cNvPr>
          <p:cNvGrpSpPr/>
          <p:nvPr/>
        </p:nvGrpSpPr>
        <p:grpSpPr>
          <a:xfrm>
            <a:off x="13146157" y="1760631"/>
            <a:ext cx="3762375" cy="2432050"/>
            <a:chOff x="3006724" y="1760631"/>
            <a:chExt cx="3762375" cy="2432050"/>
          </a:xfrm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047E8022-7288-F440-7342-A116435B2EAA}"/>
                </a:ext>
              </a:extLst>
            </p:cNvPr>
            <p:cNvSpPr/>
            <p:nvPr/>
          </p:nvSpPr>
          <p:spPr>
            <a:xfrm>
              <a:off x="3006724" y="1760631"/>
              <a:ext cx="3762375" cy="2432050"/>
            </a:xfrm>
            <a:custGeom>
              <a:avLst/>
              <a:gdLst>
                <a:gd name="connsiteX0" fmla="*/ 305425 w 4493466"/>
                <a:gd name="connsiteY0" fmla="*/ 146185 h 2587199"/>
                <a:gd name="connsiteX1" fmla="*/ 308600 w 4493466"/>
                <a:gd name="connsiteY1" fmla="*/ 1054235 h 2587199"/>
                <a:gd name="connsiteX2" fmla="*/ 4067800 w 4493466"/>
                <a:gd name="connsiteY2" fmla="*/ 2578235 h 2587199"/>
                <a:gd name="connsiteX3" fmla="*/ 4067800 w 4493466"/>
                <a:gd name="connsiteY3" fmla="*/ 1613035 h 2587199"/>
                <a:gd name="connsiteX4" fmla="*/ 1035675 w 4493466"/>
                <a:gd name="connsiteY4" fmla="*/ 152535 h 2587199"/>
                <a:gd name="connsiteX5" fmla="*/ 305425 w 4493466"/>
                <a:gd name="connsiteY5" fmla="*/ 146185 h 2587199"/>
                <a:gd name="connsiteX0" fmla="*/ 305425 w 4493466"/>
                <a:gd name="connsiteY0" fmla="*/ 146185 h 2587199"/>
                <a:gd name="connsiteX1" fmla="*/ 308600 w 4493466"/>
                <a:gd name="connsiteY1" fmla="*/ 1054235 h 2587199"/>
                <a:gd name="connsiteX2" fmla="*/ 4067800 w 4493466"/>
                <a:gd name="connsiteY2" fmla="*/ 2578235 h 2587199"/>
                <a:gd name="connsiteX3" fmla="*/ 4067800 w 4493466"/>
                <a:gd name="connsiteY3" fmla="*/ 1613035 h 2587199"/>
                <a:gd name="connsiteX4" fmla="*/ 1035675 w 4493466"/>
                <a:gd name="connsiteY4" fmla="*/ 152535 h 2587199"/>
                <a:gd name="connsiteX5" fmla="*/ 305425 w 4493466"/>
                <a:gd name="connsiteY5" fmla="*/ 146185 h 2587199"/>
                <a:gd name="connsiteX0" fmla="*/ 305425 w 4493466"/>
                <a:gd name="connsiteY0" fmla="*/ 146185 h 2587199"/>
                <a:gd name="connsiteX1" fmla="*/ 308600 w 4493466"/>
                <a:gd name="connsiteY1" fmla="*/ 1054235 h 2587199"/>
                <a:gd name="connsiteX2" fmla="*/ 4067800 w 4493466"/>
                <a:gd name="connsiteY2" fmla="*/ 2578235 h 2587199"/>
                <a:gd name="connsiteX3" fmla="*/ 4067800 w 4493466"/>
                <a:gd name="connsiteY3" fmla="*/ 1613035 h 2587199"/>
                <a:gd name="connsiteX4" fmla="*/ 1035675 w 4493466"/>
                <a:gd name="connsiteY4" fmla="*/ 152535 h 2587199"/>
                <a:gd name="connsiteX5" fmla="*/ 305425 w 4493466"/>
                <a:gd name="connsiteY5" fmla="*/ 146185 h 2587199"/>
                <a:gd name="connsiteX0" fmla="*/ 305425 w 4493466"/>
                <a:gd name="connsiteY0" fmla="*/ 146185 h 2587199"/>
                <a:gd name="connsiteX1" fmla="*/ 308600 w 4493466"/>
                <a:gd name="connsiteY1" fmla="*/ 1054235 h 2587199"/>
                <a:gd name="connsiteX2" fmla="*/ 4067800 w 4493466"/>
                <a:gd name="connsiteY2" fmla="*/ 2578235 h 2587199"/>
                <a:gd name="connsiteX3" fmla="*/ 4067800 w 4493466"/>
                <a:gd name="connsiteY3" fmla="*/ 1613035 h 2587199"/>
                <a:gd name="connsiteX4" fmla="*/ 1035675 w 4493466"/>
                <a:gd name="connsiteY4" fmla="*/ 152535 h 2587199"/>
                <a:gd name="connsiteX5" fmla="*/ 305425 w 4493466"/>
                <a:gd name="connsiteY5" fmla="*/ 146185 h 2587199"/>
                <a:gd name="connsiteX0" fmla="*/ 305425 w 4493466"/>
                <a:gd name="connsiteY0" fmla="*/ 146185 h 2587199"/>
                <a:gd name="connsiteX1" fmla="*/ 308600 w 4493466"/>
                <a:gd name="connsiteY1" fmla="*/ 1054235 h 2587199"/>
                <a:gd name="connsiteX2" fmla="*/ 4067800 w 4493466"/>
                <a:gd name="connsiteY2" fmla="*/ 2578235 h 2587199"/>
                <a:gd name="connsiteX3" fmla="*/ 4067800 w 4493466"/>
                <a:gd name="connsiteY3" fmla="*/ 1613035 h 2587199"/>
                <a:gd name="connsiteX4" fmla="*/ 1035675 w 4493466"/>
                <a:gd name="connsiteY4" fmla="*/ 152535 h 2587199"/>
                <a:gd name="connsiteX5" fmla="*/ 305425 w 4493466"/>
                <a:gd name="connsiteY5" fmla="*/ 146185 h 2587199"/>
                <a:gd name="connsiteX0" fmla="*/ 305425 w 4493466"/>
                <a:gd name="connsiteY0" fmla="*/ 146185 h 2587199"/>
                <a:gd name="connsiteX1" fmla="*/ 308600 w 4493466"/>
                <a:gd name="connsiteY1" fmla="*/ 1054235 h 2587199"/>
                <a:gd name="connsiteX2" fmla="*/ 4067800 w 4493466"/>
                <a:gd name="connsiteY2" fmla="*/ 2578235 h 2587199"/>
                <a:gd name="connsiteX3" fmla="*/ 4067800 w 4493466"/>
                <a:gd name="connsiteY3" fmla="*/ 1613035 h 2587199"/>
                <a:gd name="connsiteX4" fmla="*/ 1035675 w 4493466"/>
                <a:gd name="connsiteY4" fmla="*/ 152535 h 2587199"/>
                <a:gd name="connsiteX5" fmla="*/ 305425 w 4493466"/>
                <a:gd name="connsiteY5" fmla="*/ 146185 h 2587199"/>
                <a:gd name="connsiteX0" fmla="*/ 221544 w 4409585"/>
                <a:gd name="connsiteY0" fmla="*/ 146185 h 2587199"/>
                <a:gd name="connsiteX1" fmla="*/ 224719 w 4409585"/>
                <a:gd name="connsiteY1" fmla="*/ 1054235 h 2587199"/>
                <a:gd name="connsiteX2" fmla="*/ 3983919 w 4409585"/>
                <a:gd name="connsiteY2" fmla="*/ 2578235 h 2587199"/>
                <a:gd name="connsiteX3" fmla="*/ 3983919 w 4409585"/>
                <a:gd name="connsiteY3" fmla="*/ 1613035 h 2587199"/>
                <a:gd name="connsiteX4" fmla="*/ 951794 w 4409585"/>
                <a:gd name="connsiteY4" fmla="*/ 152535 h 2587199"/>
                <a:gd name="connsiteX5" fmla="*/ 221544 w 4409585"/>
                <a:gd name="connsiteY5" fmla="*/ 146185 h 2587199"/>
                <a:gd name="connsiteX0" fmla="*/ 221544 w 4409585"/>
                <a:gd name="connsiteY0" fmla="*/ 72811 h 2513825"/>
                <a:gd name="connsiteX1" fmla="*/ 224719 w 4409585"/>
                <a:gd name="connsiteY1" fmla="*/ 980861 h 2513825"/>
                <a:gd name="connsiteX2" fmla="*/ 3983919 w 4409585"/>
                <a:gd name="connsiteY2" fmla="*/ 2504861 h 2513825"/>
                <a:gd name="connsiteX3" fmla="*/ 3983919 w 4409585"/>
                <a:gd name="connsiteY3" fmla="*/ 1539661 h 2513825"/>
                <a:gd name="connsiteX4" fmla="*/ 951794 w 4409585"/>
                <a:gd name="connsiteY4" fmla="*/ 79161 h 2513825"/>
                <a:gd name="connsiteX5" fmla="*/ 221544 w 4409585"/>
                <a:gd name="connsiteY5" fmla="*/ 72811 h 2513825"/>
                <a:gd name="connsiteX0" fmla="*/ 221544 w 4409585"/>
                <a:gd name="connsiteY0" fmla="*/ 103404 h 2544418"/>
                <a:gd name="connsiteX1" fmla="*/ 224719 w 4409585"/>
                <a:gd name="connsiteY1" fmla="*/ 1011454 h 2544418"/>
                <a:gd name="connsiteX2" fmla="*/ 3983919 w 4409585"/>
                <a:gd name="connsiteY2" fmla="*/ 2535454 h 2544418"/>
                <a:gd name="connsiteX3" fmla="*/ 3983919 w 4409585"/>
                <a:gd name="connsiteY3" fmla="*/ 1570254 h 2544418"/>
                <a:gd name="connsiteX4" fmla="*/ 951794 w 4409585"/>
                <a:gd name="connsiteY4" fmla="*/ 109754 h 2544418"/>
                <a:gd name="connsiteX5" fmla="*/ 221544 w 4409585"/>
                <a:gd name="connsiteY5" fmla="*/ 103404 h 2544418"/>
                <a:gd name="connsiteX0" fmla="*/ 275472 w 4463513"/>
                <a:gd name="connsiteY0" fmla="*/ 103404 h 2544418"/>
                <a:gd name="connsiteX1" fmla="*/ 278647 w 4463513"/>
                <a:gd name="connsiteY1" fmla="*/ 1011454 h 2544418"/>
                <a:gd name="connsiteX2" fmla="*/ 4037847 w 4463513"/>
                <a:gd name="connsiteY2" fmla="*/ 2535454 h 2544418"/>
                <a:gd name="connsiteX3" fmla="*/ 4037847 w 4463513"/>
                <a:gd name="connsiteY3" fmla="*/ 1570254 h 2544418"/>
                <a:gd name="connsiteX4" fmla="*/ 1005722 w 4463513"/>
                <a:gd name="connsiteY4" fmla="*/ 109754 h 2544418"/>
                <a:gd name="connsiteX5" fmla="*/ 275472 w 4463513"/>
                <a:gd name="connsiteY5" fmla="*/ 103404 h 2544418"/>
                <a:gd name="connsiteX0" fmla="*/ 0 w 4188041"/>
                <a:gd name="connsiteY0" fmla="*/ 103404 h 2544418"/>
                <a:gd name="connsiteX1" fmla="*/ 3175 w 4188041"/>
                <a:gd name="connsiteY1" fmla="*/ 1011454 h 2544418"/>
                <a:gd name="connsiteX2" fmla="*/ 3762375 w 4188041"/>
                <a:gd name="connsiteY2" fmla="*/ 2535454 h 2544418"/>
                <a:gd name="connsiteX3" fmla="*/ 3762375 w 4188041"/>
                <a:gd name="connsiteY3" fmla="*/ 1570254 h 2544418"/>
                <a:gd name="connsiteX4" fmla="*/ 730250 w 4188041"/>
                <a:gd name="connsiteY4" fmla="*/ 109754 h 2544418"/>
                <a:gd name="connsiteX5" fmla="*/ 0 w 4188041"/>
                <a:gd name="connsiteY5" fmla="*/ 103404 h 2544418"/>
                <a:gd name="connsiteX0" fmla="*/ 0 w 4188041"/>
                <a:gd name="connsiteY0" fmla="*/ 103404 h 2544418"/>
                <a:gd name="connsiteX1" fmla="*/ 3175 w 4188041"/>
                <a:gd name="connsiteY1" fmla="*/ 1011454 h 2544418"/>
                <a:gd name="connsiteX2" fmla="*/ 3762375 w 4188041"/>
                <a:gd name="connsiteY2" fmla="*/ 2535454 h 2544418"/>
                <a:gd name="connsiteX3" fmla="*/ 3762375 w 4188041"/>
                <a:gd name="connsiteY3" fmla="*/ 1570254 h 2544418"/>
                <a:gd name="connsiteX4" fmla="*/ 730250 w 4188041"/>
                <a:gd name="connsiteY4" fmla="*/ 109754 h 2544418"/>
                <a:gd name="connsiteX5" fmla="*/ 0 w 4188041"/>
                <a:gd name="connsiteY5" fmla="*/ 103404 h 2544418"/>
                <a:gd name="connsiteX0" fmla="*/ 0 w 3949208"/>
                <a:gd name="connsiteY0" fmla="*/ 103404 h 2535454"/>
                <a:gd name="connsiteX1" fmla="*/ 3175 w 3949208"/>
                <a:gd name="connsiteY1" fmla="*/ 1011454 h 2535454"/>
                <a:gd name="connsiteX2" fmla="*/ 3762375 w 3949208"/>
                <a:gd name="connsiteY2" fmla="*/ 2535454 h 2535454"/>
                <a:gd name="connsiteX3" fmla="*/ 3762375 w 3949208"/>
                <a:gd name="connsiteY3" fmla="*/ 1570254 h 2535454"/>
                <a:gd name="connsiteX4" fmla="*/ 730250 w 3949208"/>
                <a:gd name="connsiteY4" fmla="*/ 109754 h 2535454"/>
                <a:gd name="connsiteX5" fmla="*/ 0 w 3949208"/>
                <a:gd name="connsiteY5" fmla="*/ 103404 h 2535454"/>
                <a:gd name="connsiteX0" fmla="*/ 0 w 3949208"/>
                <a:gd name="connsiteY0" fmla="*/ 103404 h 2535454"/>
                <a:gd name="connsiteX1" fmla="*/ 3175 w 3949208"/>
                <a:gd name="connsiteY1" fmla="*/ 1011454 h 2535454"/>
                <a:gd name="connsiteX2" fmla="*/ 3762375 w 3949208"/>
                <a:gd name="connsiteY2" fmla="*/ 2535454 h 2535454"/>
                <a:gd name="connsiteX3" fmla="*/ 3762375 w 3949208"/>
                <a:gd name="connsiteY3" fmla="*/ 1570254 h 2535454"/>
                <a:gd name="connsiteX4" fmla="*/ 730250 w 3949208"/>
                <a:gd name="connsiteY4" fmla="*/ 109754 h 2535454"/>
                <a:gd name="connsiteX5" fmla="*/ 0 w 3949208"/>
                <a:gd name="connsiteY5" fmla="*/ 103404 h 2535454"/>
                <a:gd name="connsiteX0" fmla="*/ 0 w 3762375"/>
                <a:gd name="connsiteY0" fmla="*/ 103404 h 2535454"/>
                <a:gd name="connsiteX1" fmla="*/ 3175 w 3762375"/>
                <a:gd name="connsiteY1" fmla="*/ 1011454 h 2535454"/>
                <a:gd name="connsiteX2" fmla="*/ 3762375 w 3762375"/>
                <a:gd name="connsiteY2" fmla="*/ 2535454 h 2535454"/>
                <a:gd name="connsiteX3" fmla="*/ 3762375 w 3762375"/>
                <a:gd name="connsiteY3" fmla="*/ 1570254 h 2535454"/>
                <a:gd name="connsiteX4" fmla="*/ 730250 w 3762375"/>
                <a:gd name="connsiteY4" fmla="*/ 109754 h 2535454"/>
                <a:gd name="connsiteX5" fmla="*/ 0 w 3762375"/>
                <a:gd name="connsiteY5" fmla="*/ 103404 h 2535454"/>
                <a:gd name="connsiteX0" fmla="*/ 0 w 3762375"/>
                <a:gd name="connsiteY0" fmla="*/ 103404 h 2535454"/>
                <a:gd name="connsiteX1" fmla="*/ 3175 w 3762375"/>
                <a:gd name="connsiteY1" fmla="*/ 1011454 h 2535454"/>
                <a:gd name="connsiteX2" fmla="*/ 3762375 w 3762375"/>
                <a:gd name="connsiteY2" fmla="*/ 2535454 h 2535454"/>
                <a:gd name="connsiteX3" fmla="*/ 3762375 w 3762375"/>
                <a:gd name="connsiteY3" fmla="*/ 1570254 h 2535454"/>
                <a:gd name="connsiteX4" fmla="*/ 730250 w 3762375"/>
                <a:gd name="connsiteY4" fmla="*/ 109754 h 2535454"/>
                <a:gd name="connsiteX5" fmla="*/ 0 w 3762375"/>
                <a:gd name="connsiteY5" fmla="*/ 103404 h 2535454"/>
                <a:gd name="connsiteX0" fmla="*/ 0 w 3762375"/>
                <a:gd name="connsiteY0" fmla="*/ 103404 h 2535454"/>
                <a:gd name="connsiteX1" fmla="*/ 3175 w 3762375"/>
                <a:gd name="connsiteY1" fmla="*/ 1011454 h 2535454"/>
                <a:gd name="connsiteX2" fmla="*/ 3762375 w 3762375"/>
                <a:gd name="connsiteY2" fmla="*/ 2535454 h 2535454"/>
                <a:gd name="connsiteX3" fmla="*/ 3762375 w 3762375"/>
                <a:gd name="connsiteY3" fmla="*/ 1570254 h 2535454"/>
                <a:gd name="connsiteX4" fmla="*/ 730250 w 3762375"/>
                <a:gd name="connsiteY4" fmla="*/ 109754 h 2535454"/>
                <a:gd name="connsiteX5" fmla="*/ 0 w 3762375"/>
                <a:gd name="connsiteY5" fmla="*/ 103404 h 2535454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730250 w 3762375"/>
                <a:gd name="connsiteY4" fmla="*/ 6350 h 2432050"/>
                <a:gd name="connsiteX5" fmla="*/ 0 w 3762375"/>
                <a:gd name="connsiteY5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730250 w 3762375"/>
                <a:gd name="connsiteY4" fmla="*/ 6350 h 2432050"/>
                <a:gd name="connsiteX5" fmla="*/ 0 w 3762375"/>
                <a:gd name="connsiteY5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730250 w 3762375"/>
                <a:gd name="connsiteY4" fmla="*/ 6350 h 2432050"/>
                <a:gd name="connsiteX5" fmla="*/ 0 w 3762375"/>
                <a:gd name="connsiteY5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730250 w 3762375"/>
                <a:gd name="connsiteY4" fmla="*/ 6350 h 2432050"/>
                <a:gd name="connsiteX5" fmla="*/ 0 w 3762375"/>
                <a:gd name="connsiteY5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730250 w 3762375"/>
                <a:gd name="connsiteY4" fmla="*/ 6350 h 2432050"/>
                <a:gd name="connsiteX5" fmla="*/ 0 w 3762375"/>
                <a:gd name="connsiteY5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730250 w 3762375"/>
                <a:gd name="connsiteY4" fmla="*/ 6350 h 2432050"/>
                <a:gd name="connsiteX5" fmla="*/ 0 w 3762375"/>
                <a:gd name="connsiteY5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730250 w 3762375"/>
                <a:gd name="connsiteY4" fmla="*/ 6350 h 2432050"/>
                <a:gd name="connsiteX5" fmla="*/ 0 w 3762375"/>
                <a:gd name="connsiteY5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1016 w 3762375"/>
                <a:gd name="connsiteY4" fmla="*/ 90487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1016 w 3762375"/>
                <a:gd name="connsiteY4" fmla="*/ 90487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1016 w 3762375"/>
                <a:gd name="connsiteY4" fmla="*/ 90487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  <a:gd name="connsiteX0" fmla="*/ 0 w 3762375"/>
                <a:gd name="connsiteY0" fmla="*/ 0 h 2432050"/>
                <a:gd name="connsiteX1" fmla="*/ 3175 w 3762375"/>
                <a:gd name="connsiteY1" fmla="*/ 908050 h 2432050"/>
                <a:gd name="connsiteX2" fmla="*/ 3762375 w 3762375"/>
                <a:gd name="connsiteY2" fmla="*/ 2432050 h 2432050"/>
                <a:gd name="connsiteX3" fmla="*/ 3762375 w 3762375"/>
                <a:gd name="connsiteY3" fmla="*/ 1466850 h 2432050"/>
                <a:gd name="connsiteX4" fmla="*/ 1776096 w 3762375"/>
                <a:gd name="connsiteY4" fmla="*/ 897255 h 2432050"/>
                <a:gd name="connsiteX5" fmla="*/ 730250 w 3762375"/>
                <a:gd name="connsiteY5" fmla="*/ 6350 h 2432050"/>
                <a:gd name="connsiteX6" fmla="*/ 0 w 3762375"/>
                <a:gd name="connsiteY6" fmla="*/ 0 h 243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62375" h="2432050">
                  <a:moveTo>
                    <a:pt x="0" y="0"/>
                  </a:moveTo>
                  <a:cubicBezTo>
                    <a:pt x="3916" y="239183"/>
                    <a:pt x="952" y="531283"/>
                    <a:pt x="3175" y="908050"/>
                  </a:cubicBezTo>
                  <a:cubicBezTo>
                    <a:pt x="1249998" y="2207472"/>
                    <a:pt x="1317202" y="2106507"/>
                    <a:pt x="3762375" y="2432050"/>
                  </a:cubicBezTo>
                  <a:cubicBezTo>
                    <a:pt x="3756448" y="2127038"/>
                    <a:pt x="3760999" y="1796838"/>
                    <a:pt x="3762375" y="1466850"/>
                  </a:cubicBezTo>
                  <a:cubicBezTo>
                    <a:pt x="3029585" y="1273704"/>
                    <a:pt x="2319550" y="1127972"/>
                    <a:pt x="1776096" y="897255"/>
                  </a:cubicBezTo>
                  <a:cubicBezTo>
                    <a:pt x="1270742" y="653838"/>
                    <a:pt x="1089343" y="340466"/>
                    <a:pt x="730250" y="63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95959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CD9EC238-0CC5-E8F8-C5A3-138771442422}"/>
                </a:ext>
              </a:extLst>
            </p:cNvPr>
            <p:cNvSpPr txBox="1"/>
            <p:nvPr/>
          </p:nvSpPr>
          <p:spPr>
            <a:xfrm>
              <a:off x="4108158" y="3016793"/>
              <a:ext cx="16048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T &gt; 40 °C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050B910B-D456-CAB1-3257-642B2E1B57FC}"/>
              </a:ext>
            </a:extLst>
          </p:cNvPr>
          <p:cNvSpPr txBox="1"/>
          <p:nvPr/>
        </p:nvSpPr>
        <p:spPr>
          <a:xfrm>
            <a:off x="7646258" y="6292928"/>
            <a:ext cx="4562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Safe Operating </a:t>
            </a:r>
            <a:r>
              <a:rPr lang="fr-FR" dirty="0" err="1"/>
              <a:t>Window</a:t>
            </a:r>
            <a:r>
              <a:rPr lang="fr-FR" dirty="0"/>
              <a:t>: 5-7 kV &amp; 5-10 kHz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44519C0-E47C-AAF8-F005-069B863AE27C}"/>
              </a:ext>
            </a:extLst>
          </p:cNvPr>
          <p:cNvSpPr/>
          <p:nvPr/>
        </p:nvSpPr>
        <p:spPr>
          <a:xfrm>
            <a:off x="13137903" y="4662484"/>
            <a:ext cx="3769995" cy="7346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744A5771-DA14-E872-AAB4-54D686EFAC59}"/>
              </a:ext>
            </a:extLst>
          </p:cNvPr>
          <p:cNvSpPr txBox="1"/>
          <p:nvPr/>
        </p:nvSpPr>
        <p:spPr>
          <a:xfrm>
            <a:off x="13938229" y="4818332"/>
            <a:ext cx="2172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fr-FR" sz="2000" dirty="0" err="1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gas</a:t>
            </a:r>
            <a:r>
              <a:rPr lang="fr-FR" sz="2000" dirty="0">
                <a:solidFill>
                  <a:schemeClr val="bg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breakdown</a:t>
            </a:r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8E6BAA42-A6C0-FC87-D787-A4EF0D88C155}"/>
              </a:ext>
            </a:extLst>
          </p:cNvPr>
          <p:cNvSpPr/>
          <p:nvPr/>
        </p:nvSpPr>
        <p:spPr>
          <a:xfrm>
            <a:off x="13127742" y="2653030"/>
            <a:ext cx="3778250" cy="2010410"/>
          </a:xfrm>
          <a:custGeom>
            <a:avLst/>
            <a:gdLst>
              <a:gd name="connsiteX0" fmla="*/ 472122 w 4720275"/>
              <a:gd name="connsiteY0" fmla="*/ 3608 h 2161804"/>
              <a:gd name="connsiteX1" fmla="*/ 472122 w 4720275"/>
              <a:gd name="connsiteY1" fmla="*/ 1994968 h 2161804"/>
              <a:gd name="connsiteX2" fmla="*/ 4246562 w 4720275"/>
              <a:gd name="connsiteY2" fmla="*/ 1994968 h 2161804"/>
              <a:gd name="connsiteX3" fmla="*/ 4251642 w 4720275"/>
              <a:gd name="connsiteY3" fmla="*/ 1517448 h 2161804"/>
              <a:gd name="connsiteX4" fmla="*/ 472122 w 4720275"/>
              <a:gd name="connsiteY4" fmla="*/ 3608 h 2161804"/>
              <a:gd name="connsiteX0" fmla="*/ 472122 w 4720275"/>
              <a:gd name="connsiteY0" fmla="*/ 3608 h 2161804"/>
              <a:gd name="connsiteX1" fmla="*/ 472122 w 4720275"/>
              <a:gd name="connsiteY1" fmla="*/ 1994968 h 2161804"/>
              <a:gd name="connsiteX2" fmla="*/ 4246562 w 4720275"/>
              <a:gd name="connsiteY2" fmla="*/ 1994968 h 2161804"/>
              <a:gd name="connsiteX3" fmla="*/ 4251642 w 4720275"/>
              <a:gd name="connsiteY3" fmla="*/ 1517448 h 2161804"/>
              <a:gd name="connsiteX4" fmla="*/ 472122 w 4720275"/>
              <a:gd name="connsiteY4" fmla="*/ 3608 h 2161804"/>
              <a:gd name="connsiteX0" fmla="*/ 276232 w 4524385"/>
              <a:gd name="connsiteY0" fmla="*/ 3608 h 2161804"/>
              <a:gd name="connsiteX1" fmla="*/ 276232 w 4524385"/>
              <a:gd name="connsiteY1" fmla="*/ 1994968 h 2161804"/>
              <a:gd name="connsiteX2" fmla="*/ 4050672 w 4524385"/>
              <a:gd name="connsiteY2" fmla="*/ 1994968 h 2161804"/>
              <a:gd name="connsiteX3" fmla="*/ 4055752 w 4524385"/>
              <a:gd name="connsiteY3" fmla="*/ 1517448 h 2161804"/>
              <a:gd name="connsiteX4" fmla="*/ 276232 w 4524385"/>
              <a:gd name="connsiteY4" fmla="*/ 3608 h 2161804"/>
              <a:gd name="connsiteX0" fmla="*/ 276232 w 4524385"/>
              <a:gd name="connsiteY0" fmla="*/ 0 h 2158196"/>
              <a:gd name="connsiteX1" fmla="*/ 276232 w 4524385"/>
              <a:gd name="connsiteY1" fmla="*/ 1991360 h 2158196"/>
              <a:gd name="connsiteX2" fmla="*/ 4050672 w 4524385"/>
              <a:gd name="connsiteY2" fmla="*/ 1991360 h 2158196"/>
              <a:gd name="connsiteX3" fmla="*/ 4055752 w 4524385"/>
              <a:gd name="connsiteY3" fmla="*/ 1513840 h 2158196"/>
              <a:gd name="connsiteX4" fmla="*/ 276232 w 4524385"/>
              <a:gd name="connsiteY4" fmla="*/ 0 h 2158196"/>
              <a:gd name="connsiteX0" fmla="*/ 249600 w 4497753"/>
              <a:gd name="connsiteY0" fmla="*/ 0 h 2158196"/>
              <a:gd name="connsiteX1" fmla="*/ 249600 w 4497753"/>
              <a:gd name="connsiteY1" fmla="*/ 1991360 h 2158196"/>
              <a:gd name="connsiteX2" fmla="*/ 4024040 w 4497753"/>
              <a:gd name="connsiteY2" fmla="*/ 1991360 h 2158196"/>
              <a:gd name="connsiteX3" fmla="*/ 4029120 w 4497753"/>
              <a:gd name="connsiteY3" fmla="*/ 1513840 h 2158196"/>
              <a:gd name="connsiteX4" fmla="*/ 249600 w 4497753"/>
              <a:gd name="connsiteY4" fmla="*/ 0 h 2158196"/>
              <a:gd name="connsiteX0" fmla="*/ 249600 w 4497753"/>
              <a:gd name="connsiteY0" fmla="*/ 0 h 2158196"/>
              <a:gd name="connsiteX1" fmla="*/ 249600 w 4497753"/>
              <a:gd name="connsiteY1" fmla="*/ 1991360 h 2158196"/>
              <a:gd name="connsiteX2" fmla="*/ 4024040 w 4497753"/>
              <a:gd name="connsiteY2" fmla="*/ 1991360 h 2158196"/>
              <a:gd name="connsiteX3" fmla="*/ 4029120 w 4497753"/>
              <a:gd name="connsiteY3" fmla="*/ 1513840 h 2158196"/>
              <a:gd name="connsiteX4" fmla="*/ 249600 w 4497753"/>
              <a:gd name="connsiteY4" fmla="*/ 0 h 2158196"/>
              <a:gd name="connsiteX0" fmla="*/ 0 w 4248153"/>
              <a:gd name="connsiteY0" fmla="*/ 0 h 2158196"/>
              <a:gd name="connsiteX1" fmla="*/ 0 w 4248153"/>
              <a:gd name="connsiteY1" fmla="*/ 1991360 h 2158196"/>
              <a:gd name="connsiteX2" fmla="*/ 3774440 w 4248153"/>
              <a:gd name="connsiteY2" fmla="*/ 1991360 h 2158196"/>
              <a:gd name="connsiteX3" fmla="*/ 3779520 w 4248153"/>
              <a:gd name="connsiteY3" fmla="*/ 1513840 h 2158196"/>
              <a:gd name="connsiteX4" fmla="*/ 0 w 4248153"/>
              <a:gd name="connsiteY4" fmla="*/ 0 h 2158196"/>
              <a:gd name="connsiteX0" fmla="*/ 0 w 4248153"/>
              <a:gd name="connsiteY0" fmla="*/ 0 h 2006670"/>
              <a:gd name="connsiteX1" fmla="*/ 0 w 4248153"/>
              <a:gd name="connsiteY1" fmla="*/ 1991360 h 2006670"/>
              <a:gd name="connsiteX2" fmla="*/ 3774440 w 4248153"/>
              <a:gd name="connsiteY2" fmla="*/ 1991360 h 2006670"/>
              <a:gd name="connsiteX3" fmla="*/ 3779520 w 4248153"/>
              <a:gd name="connsiteY3" fmla="*/ 1513840 h 2006670"/>
              <a:gd name="connsiteX4" fmla="*/ 0 w 4248153"/>
              <a:gd name="connsiteY4" fmla="*/ 0 h 2006670"/>
              <a:gd name="connsiteX0" fmla="*/ 0 w 4248153"/>
              <a:gd name="connsiteY0" fmla="*/ 0 h 2006670"/>
              <a:gd name="connsiteX1" fmla="*/ 0 w 4248153"/>
              <a:gd name="connsiteY1" fmla="*/ 1991360 h 2006670"/>
              <a:gd name="connsiteX2" fmla="*/ 3774440 w 4248153"/>
              <a:gd name="connsiteY2" fmla="*/ 1991360 h 2006670"/>
              <a:gd name="connsiteX3" fmla="*/ 3779520 w 4248153"/>
              <a:gd name="connsiteY3" fmla="*/ 1513840 h 2006670"/>
              <a:gd name="connsiteX4" fmla="*/ 0 w 4248153"/>
              <a:gd name="connsiteY4" fmla="*/ 0 h 2006670"/>
              <a:gd name="connsiteX0" fmla="*/ 0 w 4248153"/>
              <a:gd name="connsiteY0" fmla="*/ 0 h 2006670"/>
              <a:gd name="connsiteX1" fmla="*/ 0 w 4248153"/>
              <a:gd name="connsiteY1" fmla="*/ 1991360 h 2006670"/>
              <a:gd name="connsiteX2" fmla="*/ 3774440 w 4248153"/>
              <a:gd name="connsiteY2" fmla="*/ 1991360 h 2006670"/>
              <a:gd name="connsiteX3" fmla="*/ 3779520 w 4248153"/>
              <a:gd name="connsiteY3" fmla="*/ 1513840 h 2006670"/>
              <a:gd name="connsiteX4" fmla="*/ 0 w 4248153"/>
              <a:gd name="connsiteY4" fmla="*/ 0 h 2006670"/>
              <a:gd name="connsiteX0" fmla="*/ 0 w 4042911"/>
              <a:gd name="connsiteY0" fmla="*/ 0 h 2006670"/>
              <a:gd name="connsiteX1" fmla="*/ 0 w 4042911"/>
              <a:gd name="connsiteY1" fmla="*/ 1991360 h 2006670"/>
              <a:gd name="connsiteX2" fmla="*/ 3774440 w 4042911"/>
              <a:gd name="connsiteY2" fmla="*/ 1991360 h 2006670"/>
              <a:gd name="connsiteX3" fmla="*/ 3779520 w 4042911"/>
              <a:gd name="connsiteY3" fmla="*/ 1513840 h 2006670"/>
              <a:gd name="connsiteX4" fmla="*/ 0 w 4042911"/>
              <a:gd name="connsiteY4" fmla="*/ 0 h 2006670"/>
              <a:gd name="connsiteX0" fmla="*/ 0 w 4042911"/>
              <a:gd name="connsiteY0" fmla="*/ 0 h 2006670"/>
              <a:gd name="connsiteX1" fmla="*/ 0 w 4042911"/>
              <a:gd name="connsiteY1" fmla="*/ 1991360 h 2006670"/>
              <a:gd name="connsiteX2" fmla="*/ 3774440 w 4042911"/>
              <a:gd name="connsiteY2" fmla="*/ 1991360 h 2006670"/>
              <a:gd name="connsiteX3" fmla="*/ 3779520 w 4042911"/>
              <a:gd name="connsiteY3" fmla="*/ 1513840 h 2006670"/>
              <a:gd name="connsiteX4" fmla="*/ 0 w 4042911"/>
              <a:gd name="connsiteY4" fmla="*/ 0 h 2006670"/>
              <a:gd name="connsiteX0" fmla="*/ 0 w 3779520"/>
              <a:gd name="connsiteY0" fmla="*/ 0 h 2006670"/>
              <a:gd name="connsiteX1" fmla="*/ 0 w 3779520"/>
              <a:gd name="connsiteY1" fmla="*/ 1991360 h 2006670"/>
              <a:gd name="connsiteX2" fmla="*/ 3774440 w 3779520"/>
              <a:gd name="connsiteY2" fmla="*/ 1991360 h 2006670"/>
              <a:gd name="connsiteX3" fmla="*/ 3779520 w 3779520"/>
              <a:gd name="connsiteY3" fmla="*/ 1513840 h 2006670"/>
              <a:gd name="connsiteX4" fmla="*/ 0 w 3779520"/>
              <a:gd name="connsiteY4" fmla="*/ 0 h 2006670"/>
              <a:gd name="connsiteX0" fmla="*/ 0 w 3779520"/>
              <a:gd name="connsiteY0" fmla="*/ 0 h 2006670"/>
              <a:gd name="connsiteX1" fmla="*/ 0 w 3779520"/>
              <a:gd name="connsiteY1" fmla="*/ 1991360 h 2006670"/>
              <a:gd name="connsiteX2" fmla="*/ 3774440 w 3779520"/>
              <a:gd name="connsiteY2" fmla="*/ 1991360 h 2006670"/>
              <a:gd name="connsiteX3" fmla="*/ 3779520 w 3779520"/>
              <a:gd name="connsiteY3" fmla="*/ 1513840 h 2006670"/>
              <a:gd name="connsiteX4" fmla="*/ 0 w 3779520"/>
              <a:gd name="connsiteY4" fmla="*/ 0 h 2006670"/>
              <a:gd name="connsiteX0" fmla="*/ 0 w 3779520"/>
              <a:gd name="connsiteY0" fmla="*/ 0 h 2006670"/>
              <a:gd name="connsiteX1" fmla="*/ 0 w 3779520"/>
              <a:gd name="connsiteY1" fmla="*/ 1991360 h 2006670"/>
              <a:gd name="connsiteX2" fmla="*/ 3774440 w 3779520"/>
              <a:gd name="connsiteY2" fmla="*/ 1991360 h 2006670"/>
              <a:gd name="connsiteX3" fmla="*/ 3779520 w 3779520"/>
              <a:gd name="connsiteY3" fmla="*/ 1513840 h 2006670"/>
              <a:gd name="connsiteX4" fmla="*/ 0 w 3779520"/>
              <a:gd name="connsiteY4" fmla="*/ 0 h 2006670"/>
              <a:gd name="connsiteX0" fmla="*/ 0 w 3775659"/>
              <a:gd name="connsiteY0" fmla="*/ 0 h 2006670"/>
              <a:gd name="connsiteX1" fmla="*/ 0 w 3775659"/>
              <a:gd name="connsiteY1" fmla="*/ 1991360 h 2006670"/>
              <a:gd name="connsiteX2" fmla="*/ 3774440 w 3775659"/>
              <a:gd name="connsiteY2" fmla="*/ 1991360 h 2006670"/>
              <a:gd name="connsiteX3" fmla="*/ 3769360 w 3775659"/>
              <a:gd name="connsiteY3" fmla="*/ 1516380 h 2006670"/>
              <a:gd name="connsiteX4" fmla="*/ 0 w 3775659"/>
              <a:gd name="connsiteY4" fmla="*/ 0 h 2006670"/>
              <a:gd name="connsiteX0" fmla="*/ 0 w 3776513"/>
              <a:gd name="connsiteY0" fmla="*/ 0 h 2006670"/>
              <a:gd name="connsiteX1" fmla="*/ 0 w 3776513"/>
              <a:gd name="connsiteY1" fmla="*/ 1991360 h 2006670"/>
              <a:gd name="connsiteX2" fmla="*/ 3774440 w 3776513"/>
              <a:gd name="connsiteY2" fmla="*/ 1991360 h 2006670"/>
              <a:gd name="connsiteX3" fmla="*/ 3769360 w 3776513"/>
              <a:gd name="connsiteY3" fmla="*/ 1516380 h 2006670"/>
              <a:gd name="connsiteX4" fmla="*/ 0 w 3776513"/>
              <a:gd name="connsiteY4" fmla="*/ 0 h 2006670"/>
              <a:gd name="connsiteX0" fmla="*/ 0 w 3774440"/>
              <a:gd name="connsiteY0" fmla="*/ 0 h 2006670"/>
              <a:gd name="connsiteX1" fmla="*/ 0 w 3774440"/>
              <a:gd name="connsiteY1" fmla="*/ 1991360 h 2006670"/>
              <a:gd name="connsiteX2" fmla="*/ 3774440 w 3774440"/>
              <a:gd name="connsiteY2" fmla="*/ 1991360 h 2006670"/>
              <a:gd name="connsiteX3" fmla="*/ 3769360 w 3774440"/>
              <a:gd name="connsiteY3" fmla="*/ 1516380 h 2006670"/>
              <a:gd name="connsiteX4" fmla="*/ 0 w 3774440"/>
              <a:gd name="connsiteY4" fmla="*/ 0 h 2006670"/>
              <a:gd name="connsiteX0" fmla="*/ 0 w 3774440"/>
              <a:gd name="connsiteY0" fmla="*/ 0 h 2026544"/>
              <a:gd name="connsiteX1" fmla="*/ 0 w 3774440"/>
              <a:gd name="connsiteY1" fmla="*/ 1991360 h 2026544"/>
              <a:gd name="connsiteX2" fmla="*/ 3774440 w 3774440"/>
              <a:gd name="connsiteY2" fmla="*/ 1991360 h 2026544"/>
              <a:gd name="connsiteX3" fmla="*/ 3769360 w 3774440"/>
              <a:gd name="connsiteY3" fmla="*/ 1516380 h 2026544"/>
              <a:gd name="connsiteX4" fmla="*/ 0 w 3774440"/>
              <a:gd name="connsiteY4" fmla="*/ 0 h 2026544"/>
              <a:gd name="connsiteX0" fmla="*/ 0 w 3774440"/>
              <a:gd name="connsiteY0" fmla="*/ 0 h 2026544"/>
              <a:gd name="connsiteX1" fmla="*/ 0 w 3774440"/>
              <a:gd name="connsiteY1" fmla="*/ 1991360 h 2026544"/>
              <a:gd name="connsiteX2" fmla="*/ 3774440 w 3774440"/>
              <a:gd name="connsiteY2" fmla="*/ 1991360 h 2026544"/>
              <a:gd name="connsiteX3" fmla="*/ 3769360 w 3774440"/>
              <a:gd name="connsiteY3" fmla="*/ 1516380 h 2026544"/>
              <a:gd name="connsiteX4" fmla="*/ 0 w 3774440"/>
              <a:gd name="connsiteY4" fmla="*/ 0 h 2026544"/>
              <a:gd name="connsiteX0" fmla="*/ 0 w 3774440"/>
              <a:gd name="connsiteY0" fmla="*/ 0 h 2026544"/>
              <a:gd name="connsiteX1" fmla="*/ 0 w 3774440"/>
              <a:gd name="connsiteY1" fmla="*/ 1991360 h 2026544"/>
              <a:gd name="connsiteX2" fmla="*/ 3774440 w 3774440"/>
              <a:gd name="connsiteY2" fmla="*/ 1991360 h 2026544"/>
              <a:gd name="connsiteX3" fmla="*/ 3769360 w 3774440"/>
              <a:gd name="connsiteY3" fmla="*/ 1516380 h 2026544"/>
              <a:gd name="connsiteX4" fmla="*/ 0 w 3774440"/>
              <a:gd name="connsiteY4" fmla="*/ 0 h 2026544"/>
              <a:gd name="connsiteX0" fmla="*/ 0 w 3774440"/>
              <a:gd name="connsiteY0" fmla="*/ 0 h 2026544"/>
              <a:gd name="connsiteX1" fmla="*/ 0 w 3774440"/>
              <a:gd name="connsiteY1" fmla="*/ 1991360 h 2026544"/>
              <a:gd name="connsiteX2" fmla="*/ 3774440 w 3774440"/>
              <a:gd name="connsiteY2" fmla="*/ 1991360 h 2026544"/>
              <a:gd name="connsiteX3" fmla="*/ 3769360 w 3774440"/>
              <a:gd name="connsiteY3" fmla="*/ 1516380 h 2026544"/>
              <a:gd name="connsiteX4" fmla="*/ 0 w 3774440"/>
              <a:gd name="connsiteY4" fmla="*/ 0 h 2026544"/>
              <a:gd name="connsiteX0" fmla="*/ 0 w 3774440"/>
              <a:gd name="connsiteY0" fmla="*/ 0 h 2026544"/>
              <a:gd name="connsiteX1" fmla="*/ 0 w 3774440"/>
              <a:gd name="connsiteY1" fmla="*/ 1991360 h 2026544"/>
              <a:gd name="connsiteX2" fmla="*/ 3774440 w 3774440"/>
              <a:gd name="connsiteY2" fmla="*/ 1991360 h 2026544"/>
              <a:gd name="connsiteX3" fmla="*/ 3769360 w 3774440"/>
              <a:gd name="connsiteY3" fmla="*/ 1516380 h 2026544"/>
              <a:gd name="connsiteX4" fmla="*/ 0 w 3774440"/>
              <a:gd name="connsiteY4" fmla="*/ 0 h 2026544"/>
              <a:gd name="connsiteX0" fmla="*/ 0 w 3774440"/>
              <a:gd name="connsiteY0" fmla="*/ 14110 h 2040654"/>
              <a:gd name="connsiteX1" fmla="*/ 0 w 3774440"/>
              <a:gd name="connsiteY1" fmla="*/ 2005470 h 2040654"/>
              <a:gd name="connsiteX2" fmla="*/ 3774440 w 3774440"/>
              <a:gd name="connsiteY2" fmla="*/ 2005470 h 2040654"/>
              <a:gd name="connsiteX3" fmla="*/ 3769360 w 3774440"/>
              <a:gd name="connsiteY3" fmla="*/ 1530490 h 2040654"/>
              <a:gd name="connsiteX4" fmla="*/ 1606551 w 3774440"/>
              <a:gd name="connsiteY4" fmla="*/ 1232040 h 2040654"/>
              <a:gd name="connsiteX5" fmla="*/ 0 w 3774440"/>
              <a:gd name="connsiteY5" fmla="*/ 14110 h 2040654"/>
              <a:gd name="connsiteX0" fmla="*/ 0 w 3774440"/>
              <a:gd name="connsiteY0" fmla="*/ 0 h 2026544"/>
              <a:gd name="connsiteX1" fmla="*/ 0 w 3774440"/>
              <a:gd name="connsiteY1" fmla="*/ 1991360 h 2026544"/>
              <a:gd name="connsiteX2" fmla="*/ 3774440 w 3774440"/>
              <a:gd name="connsiteY2" fmla="*/ 1991360 h 2026544"/>
              <a:gd name="connsiteX3" fmla="*/ 3769360 w 3774440"/>
              <a:gd name="connsiteY3" fmla="*/ 1516380 h 2026544"/>
              <a:gd name="connsiteX4" fmla="*/ 1606551 w 3774440"/>
              <a:gd name="connsiteY4" fmla="*/ 1217930 h 2026544"/>
              <a:gd name="connsiteX5" fmla="*/ 0 w 3774440"/>
              <a:gd name="connsiteY5" fmla="*/ 0 h 2026544"/>
              <a:gd name="connsiteX0" fmla="*/ 0 w 3774440"/>
              <a:gd name="connsiteY0" fmla="*/ 0 h 2026544"/>
              <a:gd name="connsiteX1" fmla="*/ 0 w 3774440"/>
              <a:gd name="connsiteY1" fmla="*/ 1991360 h 2026544"/>
              <a:gd name="connsiteX2" fmla="*/ 3774440 w 3774440"/>
              <a:gd name="connsiteY2" fmla="*/ 1991360 h 2026544"/>
              <a:gd name="connsiteX3" fmla="*/ 3769360 w 3774440"/>
              <a:gd name="connsiteY3" fmla="*/ 1516380 h 2026544"/>
              <a:gd name="connsiteX4" fmla="*/ 1606551 w 3774440"/>
              <a:gd name="connsiteY4" fmla="*/ 1217930 h 2026544"/>
              <a:gd name="connsiteX5" fmla="*/ 0 w 3774440"/>
              <a:gd name="connsiteY5" fmla="*/ 0 h 2026544"/>
              <a:gd name="connsiteX0" fmla="*/ 0 w 3778250"/>
              <a:gd name="connsiteY0" fmla="*/ 0 h 2045594"/>
              <a:gd name="connsiteX1" fmla="*/ 3810 w 3778250"/>
              <a:gd name="connsiteY1" fmla="*/ 2010410 h 2045594"/>
              <a:gd name="connsiteX2" fmla="*/ 3778250 w 3778250"/>
              <a:gd name="connsiteY2" fmla="*/ 2010410 h 2045594"/>
              <a:gd name="connsiteX3" fmla="*/ 3773170 w 3778250"/>
              <a:gd name="connsiteY3" fmla="*/ 1535430 h 2045594"/>
              <a:gd name="connsiteX4" fmla="*/ 1610361 w 3778250"/>
              <a:gd name="connsiteY4" fmla="*/ 1236980 h 2045594"/>
              <a:gd name="connsiteX5" fmla="*/ 0 w 3778250"/>
              <a:gd name="connsiteY5" fmla="*/ 0 h 2045594"/>
              <a:gd name="connsiteX0" fmla="*/ 0 w 3778250"/>
              <a:gd name="connsiteY0" fmla="*/ 0 h 2045594"/>
              <a:gd name="connsiteX1" fmla="*/ 3810 w 3778250"/>
              <a:gd name="connsiteY1" fmla="*/ 2010410 h 2045594"/>
              <a:gd name="connsiteX2" fmla="*/ 3778250 w 3778250"/>
              <a:gd name="connsiteY2" fmla="*/ 2010410 h 2045594"/>
              <a:gd name="connsiteX3" fmla="*/ 3773170 w 3778250"/>
              <a:gd name="connsiteY3" fmla="*/ 1535430 h 2045594"/>
              <a:gd name="connsiteX4" fmla="*/ 1610361 w 3778250"/>
              <a:gd name="connsiteY4" fmla="*/ 1236980 h 2045594"/>
              <a:gd name="connsiteX5" fmla="*/ 0 w 3778250"/>
              <a:gd name="connsiteY5" fmla="*/ 0 h 2045594"/>
              <a:gd name="connsiteX0" fmla="*/ 0 w 3778250"/>
              <a:gd name="connsiteY0" fmla="*/ 0 h 2045594"/>
              <a:gd name="connsiteX1" fmla="*/ 3810 w 3778250"/>
              <a:gd name="connsiteY1" fmla="*/ 2010410 h 2045594"/>
              <a:gd name="connsiteX2" fmla="*/ 3778250 w 3778250"/>
              <a:gd name="connsiteY2" fmla="*/ 2010410 h 2045594"/>
              <a:gd name="connsiteX3" fmla="*/ 3773170 w 3778250"/>
              <a:gd name="connsiteY3" fmla="*/ 1535430 h 2045594"/>
              <a:gd name="connsiteX4" fmla="*/ 1610361 w 3778250"/>
              <a:gd name="connsiteY4" fmla="*/ 1236980 h 2045594"/>
              <a:gd name="connsiteX5" fmla="*/ 0 w 3778250"/>
              <a:gd name="connsiteY5" fmla="*/ 0 h 2045594"/>
              <a:gd name="connsiteX0" fmla="*/ 0 w 3778250"/>
              <a:gd name="connsiteY0" fmla="*/ 0 h 2045594"/>
              <a:gd name="connsiteX1" fmla="*/ 3810 w 3778250"/>
              <a:gd name="connsiteY1" fmla="*/ 2010410 h 2045594"/>
              <a:gd name="connsiteX2" fmla="*/ 3778250 w 3778250"/>
              <a:gd name="connsiteY2" fmla="*/ 2010410 h 2045594"/>
              <a:gd name="connsiteX3" fmla="*/ 3773170 w 3778250"/>
              <a:gd name="connsiteY3" fmla="*/ 1535430 h 2045594"/>
              <a:gd name="connsiteX4" fmla="*/ 1320801 w 3778250"/>
              <a:gd name="connsiteY4" fmla="*/ 1103630 h 2045594"/>
              <a:gd name="connsiteX5" fmla="*/ 0 w 3778250"/>
              <a:gd name="connsiteY5" fmla="*/ 0 h 2045594"/>
              <a:gd name="connsiteX0" fmla="*/ 0 w 3778250"/>
              <a:gd name="connsiteY0" fmla="*/ 0 h 2045594"/>
              <a:gd name="connsiteX1" fmla="*/ 3810 w 3778250"/>
              <a:gd name="connsiteY1" fmla="*/ 2010410 h 2045594"/>
              <a:gd name="connsiteX2" fmla="*/ 3778250 w 3778250"/>
              <a:gd name="connsiteY2" fmla="*/ 2010410 h 2045594"/>
              <a:gd name="connsiteX3" fmla="*/ 3773170 w 3778250"/>
              <a:gd name="connsiteY3" fmla="*/ 1535430 h 2045594"/>
              <a:gd name="connsiteX4" fmla="*/ 1320801 w 3778250"/>
              <a:gd name="connsiteY4" fmla="*/ 1103630 h 2045594"/>
              <a:gd name="connsiteX5" fmla="*/ 0 w 3778250"/>
              <a:gd name="connsiteY5" fmla="*/ 0 h 2045594"/>
              <a:gd name="connsiteX0" fmla="*/ 0 w 3778250"/>
              <a:gd name="connsiteY0" fmla="*/ 0 h 2045594"/>
              <a:gd name="connsiteX1" fmla="*/ 3810 w 3778250"/>
              <a:gd name="connsiteY1" fmla="*/ 2010410 h 2045594"/>
              <a:gd name="connsiteX2" fmla="*/ 3778250 w 3778250"/>
              <a:gd name="connsiteY2" fmla="*/ 2010410 h 2045594"/>
              <a:gd name="connsiteX3" fmla="*/ 3773170 w 3778250"/>
              <a:gd name="connsiteY3" fmla="*/ 1535430 h 2045594"/>
              <a:gd name="connsiteX4" fmla="*/ 1320801 w 3778250"/>
              <a:gd name="connsiteY4" fmla="*/ 1103630 h 2045594"/>
              <a:gd name="connsiteX5" fmla="*/ 0 w 3778250"/>
              <a:gd name="connsiteY5" fmla="*/ 0 h 2045594"/>
              <a:gd name="connsiteX0" fmla="*/ 0 w 3778250"/>
              <a:gd name="connsiteY0" fmla="*/ 0 h 2045594"/>
              <a:gd name="connsiteX1" fmla="*/ 3810 w 3778250"/>
              <a:gd name="connsiteY1" fmla="*/ 2010410 h 2045594"/>
              <a:gd name="connsiteX2" fmla="*/ 3778250 w 3778250"/>
              <a:gd name="connsiteY2" fmla="*/ 2010410 h 2045594"/>
              <a:gd name="connsiteX3" fmla="*/ 3773170 w 3778250"/>
              <a:gd name="connsiteY3" fmla="*/ 1535430 h 2045594"/>
              <a:gd name="connsiteX4" fmla="*/ 1320801 w 3778250"/>
              <a:gd name="connsiteY4" fmla="*/ 1103630 h 2045594"/>
              <a:gd name="connsiteX5" fmla="*/ 0 w 3778250"/>
              <a:gd name="connsiteY5" fmla="*/ 0 h 2045594"/>
              <a:gd name="connsiteX0" fmla="*/ 0 w 3778250"/>
              <a:gd name="connsiteY0" fmla="*/ 0 h 2045594"/>
              <a:gd name="connsiteX1" fmla="*/ 3810 w 3778250"/>
              <a:gd name="connsiteY1" fmla="*/ 2010410 h 2045594"/>
              <a:gd name="connsiteX2" fmla="*/ 3778250 w 3778250"/>
              <a:gd name="connsiteY2" fmla="*/ 2010410 h 2045594"/>
              <a:gd name="connsiteX3" fmla="*/ 3773170 w 3778250"/>
              <a:gd name="connsiteY3" fmla="*/ 1535430 h 2045594"/>
              <a:gd name="connsiteX4" fmla="*/ 1358901 w 3778250"/>
              <a:gd name="connsiteY4" fmla="*/ 1096010 h 2045594"/>
              <a:gd name="connsiteX5" fmla="*/ 0 w 3778250"/>
              <a:gd name="connsiteY5" fmla="*/ 0 h 2045594"/>
              <a:gd name="connsiteX0" fmla="*/ 0 w 3778250"/>
              <a:gd name="connsiteY0" fmla="*/ 0 h 2010410"/>
              <a:gd name="connsiteX1" fmla="*/ 3810 w 3778250"/>
              <a:gd name="connsiteY1" fmla="*/ 2010410 h 2010410"/>
              <a:gd name="connsiteX2" fmla="*/ 3778250 w 3778250"/>
              <a:gd name="connsiteY2" fmla="*/ 2010410 h 2010410"/>
              <a:gd name="connsiteX3" fmla="*/ 3773170 w 3778250"/>
              <a:gd name="connsiteY3" fmla="*/ 1535430 h 2010410"/>
              <a:gd name="connsiteX4" fmla="*/ 1358901 w 3778250"/>
              <a:gd name="connsiteY4" fmla="*/ 1096010 h 2010410"/>
              <a:gd name="connsiteX5" fmla="*/ 0 w 3778250"/>
              <a:gd name="connsiteY5" fmla="*/ 0 h 2010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250" h="2010410">
                <a:moveTo>
                  <a:pt x="0" y="0"/>
                </a:moveTo>
                <a:cubicBezTo>
                  <a:pt x="10160" y="737447"/>
                  <a:pt x="7197" y="1668357"/>
                  <a:pt x="3810" y="2010410"/>
                </a:cubicBezTo>
                <a:lnTo>
                  <a:pt x="3778250" y="2010410"/>
                </a:lnTo>
                <a:cubicBezTo>
                  <a:pt x="3773170" y="1821603"/>
                  <a:pt x="3769783" y="1731857"/>
                  <a:pt x="3773170" y="1535430"/>
                </a:cubicBezTo>
                <a:cubicBezTo>
                  <a:pt x="2927350" y="1417955"/>
                  <a:pt x="1952838" y="1360170"/>
                  <a:pt x="1358901" y="1096010"/>
                </a:cubicBezTo>
                <a:cubicBezTo>
                  <a:pt x="764964" y="831850"/>
                  <a:pt x="571924" y="560705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0F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Triangle rectangle 44">
            <a:extLst>
              <a:ext uri="{FF2B5EF4-FFF2-40B4-BE49-F238E27FC236}">
                <a16:creationId xmlns:a16="http://schemas.microsoft.com/office/drawing/2014/main" id="{74B3E361-E839-BB67-B8EF-40332B80D712}"/>
              </a:ext>
            </a:extLst>
          </p:cNvPr>
          <p:cNvSpPr/>
          <p:nvPr/>
        </p:nvSpPr>
        <p:spPr>
          <a:xfrm>
            <a:off x="13133947" y="2782347"/>
            <a:ext cx="749700" cy="778186"/>
          </a:xfrm>
          <a:prstGeom prst="rtTriangle">
            <a:avLst/>
          </a:prstGeom>
          <a:noFill/>
          <a:ln w="76200">
            <a:solidFill>
              <a:srgbClr val="FF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67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4B0B698-F0A3-E590-E833-22D58BE94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F14DA0BE-743A-32C9-4781-F6DD76EE744F}"/>
              </a:ext>
            </a:extLst>
          </p:cNvPr>
          <p:cNvCxnSpPr>
            <a:cxnSpLocks/>
          </p:cNvCxnSpPr>
          <p:nvPr/>
        </p:nvCxnSpPr>
        <p:spPr>
          <a:xfrm>
            <a:off x="7237074" y="878515"/>
            <a:ext cx="0" cy="5796000"/>
          </a:xfrm>
          <a:prstGeom prst="line">
            <a:avLst/>
          </a:prstGeom>
          <a:ln>
            <a:solidFill>
              <a:srgbClr val="0829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2E431F7D-C8CD-EF6C-913E-61D0013AE1CF}"/>
              </a:ext>
            </a:extLst>
          </p:cNvPr>
          <p:cNvGrpSpPr/>
          <p:nvPr/>
        </p:nvGrpSpPr>
        <p:grpSpPr>
          <a:xfrm>
            <a:off x="2410049" y="4917235"/>
            <a:ext cx="958011" cy="1512729"/>
            <a:chOff x="1512763" y="1247532"/>
            <a:chExt cx="2281681" cy="4816353"/>
          </a:xfrm>
        </p:grpSpPr>
        <p:sp>
          <p:nvSpPr>
            <p:cNvPr id="103" name="Cylindre 102">
              <a:extLst>
                <a:ext uri="{FF2B5EF4-FFF2-40B4-BE49-F238E27FC236}">
                  <a16:creationId xmlns:a16="http://schemas.microsoft.com/office/drawing/2014/main" id="{E8DB7BC2-4B9F-E1C9-5D03-1E963113E92B}"/>
                </a:ext>
              </a:extLst>
            </p:cNvPr>
            <p:cNvSpPr/>
            <p:nvPr/>
          </p:nvSpPr>
          <p:spPr>
            <a:xfrm>
              <a:off x="1553898" y="3059785"/>
              <a:ext cx="1004774" cy="1944986"/>
            </a:xfrm>
            <a:prstGeom prst="can">
              <a:avLst/>
            </a:prstGeom>
            <a:solidFill>
              <a:srgbClr val="00B0F0">
                <a:alpha val="64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CCD2198A-3630-B33F-A38F-1B542C23EC7A}"/>
                </a:ext>
              </a:extLst>
            </p:cNvPr>
            <p:cNvSpPr/>
            <p:nvPr/>
          </p:nvSpPr>
          <p:spPr>
            <a:xfrm>
              <a:off x="1936192" y="1247532"/>
              <a:ext cx="276225" cy="283845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5FA8A975-CFA1-D3ED-9720-ADA45B97D78A}"/>
                </a:ext>
              </a:extLst>
            </p:cNvPr>
            <p:cNvSpPr/>
            <p:nvPr/>
          </p:nvSpPr>
          <p:spPr>
            <a:xfrm>
              <a:off x="1964225" y="1247533"/>
              <a:ext cx="276225" cy="2838449"/>
            </a:xfrm>
            <a:prstGeom prst="rect">
              <a:avLst/>
            </a:prstGeom>
            <a:solidFill>
              <a:srgbClr val="E424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23ADD6F0-0208-B0F0-2183-6F893AC244BB}"/>
                </a:ext>
              </a:extLst>
            </p:cNvPr>
            <p:cNvSpPr/>
            <p:nvPr/>
          </p:nvSpPr>
          <p:spPr>
            <a:xfrm>
              <a:off x="2041918" y="1248903"/>
              <a:ext cx="64769" cy="26042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67CD700-7709-BE66-AF76-012A15A8984A}"/>
                </a:ext>
              </a:extLst>
            </p:cNvPr>
            <p:cNvSpPr/>
            <p:nvPr/>
          </p:nvSpPr>
          <p:spPr>
            <a:xfrm>
              <a:off x="1901696" y="1247532"/>
              <a:ext cx="72000" cy="2844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84481F9-68AF-C2E2-3CBE-8CF51C0C58B7}"/>
                </a:ext>
              </a:extLst>
            </p:cNvPr>
            <p:cNvSpPr/>
            <p:nvPr/>
          </p:nvSpPr>
          <p:spPr>
            <a:xfrm>
              <a:off x="2196747" y="1247532"/>
              <a:ext cx="72000" cy="2844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Triangle isocèle 110">
              <a:extLst>
                <a:ext uri="{FF2B5EF4-FFF2-40B4-BE49-F238E27FC236}">
                  <a16:creationId xmlns:a16="http://schemas.microsoft.com/office/drawing/2014/main" id="{26C36E2F-F90F-E98C-B719-A8943758872E}"/>
                </a:ext>
              </a:extLst>
            </p:cNvPr>
            <p:cNvSpPr/>
            <p:nvPr/>
          </p:nvSpPr>
          <p:spPr>
            <a:xfrm rot="10800000">
              <a:off x="1944227" y="4032278"/>
              <a:ext cx="276224" cy="771673"/>
            </a:xfrm>
            <a:prstGeom prst="triangl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424C9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D5BF0B21-0127-6AB1-F279-23882E7A7450}"/>
                </a:ext>
              </a:extLst>
            </p:cNvPr>
            <p:cNvSpPr/>
            <p:nvPr/>
          </p:nvSpPr>
          <p:spPr>
            <a:xfrm>
              <a:off x="1889756" y="4077342"/>
              <a:ext cx="378573" cy="472498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BFFDFC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B2C1E674-A5D1-B8F3-B725-F5FD516B58D4}"/>
                </a:ext>
              </a:extLst>
            </p:cNvPr>
            <p:cNvSpPr/>
            <p:nvPr/>
          </p:nvSpPr>
          <p:spPr>
            <a:xfrm>
              <a:off x="1743554" y="3989574"/>
              <a:ext cx="178296" cy="16267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BFFDFC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5F327ED9-011D-D2F0-EB52-03A1595BF3B5}"/>
                </a:ext>
              </a:extLst>
            </p:cNvPr>
            <p:cNvSpPr/>
            <p:nvPr/>
          </p:nvSpPr>
          <p:spPr>
            <a:xfrm>
              <a:off x="1689289" y="3771832"/>
              <a:ext cx="178296" cy="16267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BFFDFC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344CF49E-66D4-0BCA-2123-F94CA97E43D3}"/>
                </a:ext>
              </a:extLst>
            </p:cNvPr>
            <p:cNvSpPr/>
            <p:nvPr/>
          </p:nvSpPr>
          <p:spPr>
            <a:xfrm>
              <a:off x="1728317" y="3548442"/>
              <a:ext cx="178296" cy="16267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BFFDFC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DB124DDF-C97E-2C98-9638-C180EE6240CC}"/>
                </a:ext>
              </a:extLst>
            </p:cNvPr>
            <p:cNvSpPr/>
            <p:nvPr/>
          </p:nvSpPr>
          <p:spPr>
            <a:xfrm>
              <a:off x="1713141" y="3302020"/>
              <a:ext cx="178296" cy="16267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BFFDFC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Cylindre 116">
              <a:extLst>
                <a:ext uri="{FF2B5EF4-FFF2-40B4-BE49-F238E27FC236}">
                  <a16:creationId xmlns:a16="http://schemas.microsoft.com/office/drawing/2014/main" id="{51F107B6-C612-41A2-1CD4-22460D1A7743}"/>
                </a:ext>
              </a:extLst>
            </p:cNvPr>
            <p:cNvSpPr/>
            <p:nvPr/>
          </p:nvSpPr>
          <p:spPr>
            <a:xfrm>
              <a:off x="1512763" y="2350088"/>
              <a:ext cx="1111055" cy="2701789"/>
            </a:xfrm>
            <a:prstGeom prst="can">
              <a:avLst/>
            </a:prstGeom>
            <a:solidFill>
              <a:schemeClr val="accent2">
                <a:lumMod val="75000"/>
                <a:alpha val="47000"/>
              </a:schemeClr>
            </a:solidFill>
            <a:ln w="2222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8" name="Groupe 117">
              <a:extLst>
                <a:ext uri="{FF2B5EF4-FFF2-40B4-BE49-F238E27FC236}">
                  <a16:creationId xmlns:a16="http://schemas.microsoft.com/office/drawing/2014/main" id="{13F3DB45-90A9-5EF3-5728-4205BA61FB81}"/>
                </a:ext>
              </a:extLst>
            </p:cNvPr>
            <p:cNvGrpSpPr/>
            <p:nvPr/>
          </p:nvGrpSpPr>
          <p:grpSpPr>
            <a:xfrm>
              <a:off x="2605661" y="4932530"/>
              <a:ext cx="1188783" cy="1131355"/>
              <a:chOff x="6076963" y="3193368"/>
              <a:chExt cx="3202690" cy="3156632"/>
            </a:xfrm>
          </p:grpSpPr>
          <p:grpSp>
            <p:nvGrpSpPr>
              <p:cNvPr id="119" name="Groupe 118">
                <a:extLst>
                  <a:ext uri="{FF2B5EF4-FFF2-40B4-BE49-F238E27FC236}">
                    <a16:creationId xmlns:a16="http://schemas.microsoft.com/office/drawing/2014/main" id="{967AB726-A539-AA8B-E268-42FAA9B68917}"/>
                  </a:ext>
                </a:extLst>
              </p:cNvPr>
              <p:cNvGrpSpPr/>
              <p:nvPr/>
            </p:nvGrpSpPr>
            <p:grpSpPr>
              <a:xfrm>
                <a:off x="6754893" y="3193368"/>
                <a:ext cx="2524760" cy="3156632"/>
                <a:chOff x="4691380" y="2560319"/>
                <a:chExt cx="2524760" cy="3156632"/>
              </a:xfrm>
            </p:grpSpPr>
            <p:grpSp>
              <p:nvGrpSpPr>
                <p:cNvPr id="121" name="Groupe 120">
                  <a:extLst>
                    <a:ext uri="{FF2B5EF4-FFF2-40B4-BE49-F238E27FC236}">
                      <a16:creationId xmlns:a16="http://schemas.microsoft.com/office/drawing/2014/main" id="{B9FBC2B4-D363-7C0A-D1AB-1CBFBBD1D5A8}"/>
                    </a:ext>
                  </a:extLst>
                </p:cNvPr>
                <p:cNvGrpSpPr/>
                <p:nvPr/>
              </p:nvGrpSpPr>
              <p:grpSpPr>
                <a:xfrm flipH="1">
                  <a:off x="5700310" y="2560319"/>
                  <a:ext cx="435780" cy="3156632"/>
                  <a:chOff x="7848600" y="-100464"/>
                  <a:chExt cx="619760" cy="4872489"/>
                </a:xfrm>
              </p:grpSpPr>
              <p:cxnSp>
                <p:nvCxnSpPr>
                  <p:cNvPr id="127" name="Connecteur droit 126">
                    <a:extLst>
                      <a:ext uri="{FF2B5EF4-FFF2-40B4-BE49-F238E27FC236}">
                        <a16:creationId xmlns:a16="http://schemas.microsoft.com/office/drawing/2014/main" id="{28BBC086-6ACF-8BCD-C5A8-D08F586390A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95002" y="-100464"/>
                    <a:ext cx="0" cy="4667762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96" name="Connecteur droit 4095">
                    <a:extLst>
                      <a:ext uri="{FF2B5EF4-FFF2-40B4-BE49-F238E27FC236}">
                        <a16:creationId xmlns:a16="http://schemas.microsoft.com/office/drawing/2014/main" id="{966EF94C-2AD5-E74B-12F2-19B070809C9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954609" y="4592955"/>
                    <a:ext cx="513751" cy="0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97" name="Connecteur droit 4096">
                    <a:extLst>
                      <a:ext uri="{FF2B5EF4-FFF2-40B4-BE49-F238E27FC236}">
                        <a16:creationId xmlns:a16="http://schemas.microsoft.com/office/drawing/2014/main" id="{38999909-CFCE-75A4-9C0B-1D5ED22366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848600" y="4581525"/>
                    <a:ext cx="129432" cy="190500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99" name="Connecteur droit 4098">
                    <a:extLst>
                      <a:ext uri="{FF2B5EF4-FFF2-40B4-BE49-F238E27FC236}">
                        <a16:creationId xmlns:a16="http://schemas.microsoft.com/office/drawing/2014/main" id="{72C919A8-8C67-3F9F-A4D3-3FE118CAF37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980925" y="4581525"/>
                    <a:ext cx="129432" cy="190500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01" name="Connecteur droit 4100">
                    <a:extLst>
                      <a:ext uri="{FF2B5EF4-FFF2-40B4-BE49-F238E27FC236}">
                        <a16:creationId xmlns:a16="http://schemas.microsoft.com/office/drawing/2014/main" id="{608932C7-0C9B-5AA8-477E-F4BBAC8F13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156827" y="4581525"/>
                    <a:ext cx="129432" cy="190500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03" name="Connecteur droit 4102">
                    <a:extLst>
                      <a:ext uri="{FF2B5EF4-FFF2-40B4-BE49-F238E27FC236}">
                        <a16:creationId xmlns:a16="http://schemas.microsoft.com/office/drawing/2014/main" id="{6DA79C7D-3186-DA81-2991-76848EDCC96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311245" y="4581525"/>
                    <a:ext cx="129432" cy="190500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E38C3B64-3567-36A8-8C00-1267E2ECBE05}"/>
                    </a:ext>
                  </a:extLst>
                </p:cNvPr>
                <p:cNvSpPr/>
                <p:nvPr/>
              </p:nvSpPr>
              <p:spPr>
                <a:xfrm>
                  <a:off x="4884420" y="3261360"/>
                  <a:ext cx="2009140" cy="1584960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BB3FA62A-48FA-BF7E-B256-2C2BE9326BED}"/>
                    </a:ext>
                  </a:extLst>
                </p:cNvPr>
                <p:cNvSpPr/>
                <p:nvPr/>
              </p:nvSpPr>
              <p:spPr>
                <a:xfrm>
                  <a:off x="4691380" y="3769360"/>
                  <a:ext cx="386080" cy="568960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C2FAFD3C-63C7-9CB8-51CD-2AE8CE7CC963}"/>
                    </a:ext>
                  </a:extLst>
                </p:cNvPr>
                <p:cNvSpPr/>
                <p:nvPr/>
              </p:nvSpPr>
              <p:spPr>
                <a:xfrm>
                  <a:off x="6809740" y="3996690"/>
                  <a:ext cx="165556" cy="152400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5" name="Connecteur droit 124">
                  <a:extLst>
                    <a:ext uri="{FF2B5EF4-FFF2-40B4-BE49-F238E27FC236}">
                      <a16:creationId xmlns:a16="http://schemas.microsoft.com/office/drawing/2014/main" id="{DE86C76C-3EA9-A880-39B5-C46D9295E8FE}"/>
                    </a:ext>
                  </a:extLst>
                </p:cNvPr>
                <p:cNvCxnSpPr/>
                <p:nvPr/>
              </p:nvCxnSpPr>
              <p:spPr>
                <a:xfrm>
                  <a:off x="6515100" y="3996690"/>
                  <a:ext cx="701040" cy="0"/>
                </a:xfrm>
                <a:prstGeom prst="line">
                  <a:avLst/>
                </a:prstGeom>
                <a:ln w="28575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Connecteur droit 125">
                  <a:extLst>
                    <a:ext uri="{FF2B5EF4-FFF2-40B4-BE49-F238E27FC236}">
                      <a16:creationId xmlns:a16="http://schemas.microsoft.com/office/drawing/2014/main" id="{E476404D-23AB-C385-F586-F42DCA55F665}"/>
                    </a:ext>
                  </a:extLst>
                </p:cNvPr>
                <p:cNvCxnSpPr/>
                <p:nvPr/>
              </p:nvCxnSpPr>
              <p:spPr>
                <a:xfrm>
                  <a:off x="6515100" y="4152900"/>
                  <a:ext cx="701040" cy="0"/>
                </a:xfrm>
                <a:prstGeom prst="line">
                  <a:avLst/>
                </a:prstGeom>
                <a:ln w="28575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0" name="Connecteur droit 119">
                <a:extLst>
                  <a:ext uri="{FF2B5EF4-FFF2-40B4-BE49-F238E27FC236}">
                    <a16:creationId xmlns:a16="http://schemas.microsoft.com/office/drawing/2014/main" id="{F56B9D89-7290-D46D-89C6-7156CF3EE8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76963" y="3198415"/>
                <a:ext cx="1910833" cy="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05" name="Groupe 4104">
            <a:extLst>
              <a:ext uri="{FF2B5EF4-FFF2-40B4-BE49-F238E27FC236}">
                <a16:creationId xmlns:a16="http://schemas.microsoft.com/office/drawing/2014/main" id="{D73E928B-DC63-36C9-0D44-FB1A25D13638}"/>
              </a:ext>
            </a:extLst>
          </p:cNvPr>
          <p:cNvGrpSpPr/>
          <p:nvPr/>
        </p:nvGrpSpPr>
        <p:grpSpPr>
          <a:xfrm>
            <a:off x="10818106" y="4699845"/>
            <a:ext cx="941613" cy="1900022"/>
            <a:chOff x="8628628" y="1553174"/>
            <a:chExt cx="1010608" cy="2930574"/>
          </a:xfrm>
        </p:grpSpPr>
        <p:sp>
          <p:nvSpPr>
            <p:cNvPr id="4106" name="Rectangle 4105">
              <a:extLst>
                <a:ext uri="{FF2B5EF4-FFF2-40B4-BE49-F238E27FC236}">
                  <a16:creationId xmlns:a16="http://schemas.microsoft.com/office/drawing/2014/main" id="{23BB450D-A3FA-4292-2BF8-9D4970FF7481}"/>
                </a:ext>
              </a:extLst>
            </p:cNvPr>
            <p:cNvSpPr/>
            <p:nvPr/>
          </p:nvSpPr>
          <p:spPr>
            <a:xfrm flipH="1">
              <a:off x="9329343" y="1563992"/>
              <a:ext cx="122346" cy="138660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7" name="Rectangle 4106">
              <a:extLst>
                <a:ext uri="{FF2B5EF4-FFF2-40B4-BE49-F238E27FC236}">
                  <a16:creationId xmlns:a16="http://schemas.microsoft.com/office/drawing/2014/main" id="{2496D69E-11A0-BF14-E668-3EF0A2180363}"/>
                </a:ext>
              </a:extLst>
            </p:cNvPr>
            <p:cNvSpPr/>
            <p:nvPr/>
          </p:nvSpPr>
          <p:spPr>
            <a:xfrm flipH="1">
              <a:off x="9316927" y="1563992"/>
              <a:ext cx="122346" cy="1386606"/>
            </a:xfrm>
            <a:prstGeom prst="rect">
              <a:avLst/>
            </a:prstGeom>
            <a:solidFill>
              <a:srgbClr val="E424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8" name="Rectangle 4107">
              <a:extLst>
                <a:ext uri="{FF2B5EF4-FFF2-40B4-BE49-F238E27FC236}">
                  <a16:creationId xmlns:a16="http://schemas.microsoft.com/office/drawing/2014/main" id="{3237F31D-3383-555D-5539-C1F1266FD736}"/>
                </a:ext>
              </a:extLst>
            </p:cNvPr>
            <p:cNvSpPr/>
            <p:nvPr/>
          </p:nvSpPr>
          <p:spPr>
            <a:xfrm flipH="1">
              <a:off x="9376174" y="1564662"/>
              <a:ext cx="28688" cy="127220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9" name="Rectangle 4108">
              <a:extLst>
                <a:ext uri="{FF2B5EF4-FFF2-40B4-BE49-F238E27FC236}">
                  <a16:creationId xmlns:a16="http://schemas.microsoft.com/office/drawing/2014/main" id="{5CC774CF-9D19-9DEC-F8F2-F48A5D5737E0}"/>
                </a:ext>
              </a:extLst>
            </p:cNvPr>
            <p:cNvSpPr/>
            <p:nvPr/>
          </p:nvSpPr>
          <p:spPr>
            <a:xfrm flipH="1">
              <a:off x="9435078" y="1563992"/>
              <a:ext cx="31890" cy="138931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0" name="Rectangle 4109">
              <a:extLst>
                <a:ext uri="{FF2B5EF4-FFF2-40B4-BE49-F238E27FC236}">
                  <a16:creationId xmlns:a16="http://schemas.microsoft.com/office/drawing/2014/main" id="{2364881E-88FF-7004-D219-41E96B08324B}"/>
                </a:ext>
              </a:extLst>
            </p:cNvPr>
            <p:cNvSpPr/>
            <p:nvPr/>
          </p:nvSpPr>
          <p:spPr>
            <a:xfrm flipH="1">
              <a:off x="9304394" y="1563992"/>
              <a:ext cx="31890" cy="138931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1" name="Rectangle 4110">
              <a:extLst>
                <a:ext uri="{FF2B5EF4-FFF2-40B4-BE49-F238E27FC236}">
                  <a16:creationId xmlns:a16="http://schemas.microsoft.com/office/drawing/2014/main" id="{BED63056-FA35-427E-721B-6095A7E6A026}"/>
                </a:ext>
              </a:extLst>
            </p:cNvPr>
            <p:cNvSpPr/>
            <p:nvPr/>
          </p:nvSpPr>
          <p:spPr>
            <a:xfrm>
              <a:off x="9283700" y="1553174"/>
              <a:ext cx="257631" cy="5777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12" name="Groupe 4111">
              <a:extLst>
                <a:ext uri="{FF2B5EF4-FFF2-40B4-BE49-F238E27FC236}">
                  <a16:creationId xmlns:a16="http://schemas.microsoft.com/office/drawing/2014/main" id="{A294D668-6FDC-0A60-94EE-4A41B5CBC82C}"/>
                </a:ext>
              </a:extLst>
            </p:cNvPr>
            <p:cNvGrpSpPr/>
            <p:nvPr/>
          </p:nvGrpSpPr>
          <p:grpSpPr>
            <a:xfrm>
              <a:off x="8628628" y="2669528"/>
              <a:ext cx="1010608" cy="1814220"/>
              <a:chOff x="8628628" y="2669528"/>
              <a:chExt cx="1010608" cy="1814220"/>
            </a:xfrm>
          </p:grpSpPr>
          <p:sp>
            <p:nvSpPr>
              <p:cNvPr id="4113" name="Cylindre 4112">
                <a:extLst>
                  <a:ext uri="{FF2B5EF4-FFF2-40B4-BE49-F238E27FC236}">
                    <a16:creationId xmlns:a16="http://schemas.microsoft.com/office/drawing/2014/main" id="{34F0F51E-4E42-834E-ACCB-E3AE0988FF1A}"/>
                  </a:ext>
                </a:extLst>
              </p:cNvPr>
              <p:cNvSpPr/>
              <p:nvPr/>
            </p:nvSpPr>
            <p:spPr>
              <a:xfrm flipH="1">
                <a:off x="9175979" y="3016220"/>
                <a:ext cx="445037" cy="950142"/>
              </a:xfrm>
              <a:prstGeom prst="can">
                <a:avLst/>
              </a:prstGeom>
              <a:solidFill>
                <a:srgbClr val="00B0F0">
                  <a:alpha val="64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14" name="Triangle isocèle 4113">
                <a:extLst>
                  <a:ext uri="{FF2B5EF4-FFF2-40B4-BE49-F238E27FC236}">
                    <a16:creationId xmlns:a16="http://schemas.microsoft.com/office/drawing/2014/main" id="{FB4EEF55-324E-49B1-02AD-109E1D10B6A2}"/>
                  </a:ext>
                </a:extLst>
              </p:cNvPr>
              <p:cNvSpPr/>
              <p:nvPr/>
            </p:nvSpPr>
            <p:spPr>
              <a:xfrm rot="10800000" flipH="1">
                <a:off x="9325785" y="2924363"/>
                <a:ext cx="122346" cy="376969"/>
              </a:xfrm>
              <a:prstGeom prst="triangl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424C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115" name="Groupe 4114">
                <a:extLst>
                  <a:ext uri="{FF2B5EF4-FFF2-40B4-BE49-F238E27FC236}">
                    <a16:creationId xmlns:a16="http://schemas.microsoft.com/office/drawing/2014/main" id="{99A4A32E-5CE3-765C-12EE-D30DD1DE7D1D}"/>
                  </a:ext>
                </a:extLst>
              </p:cNvPr>
              <p:cNvGrpSpPr/>
              <p:nvPr/>
            </p:nvGrpSpPr>
            <p:grpSpPr>
              <a:xfrm flipH="1">
                <a:off x="8628628" y="3931072"/>
                <a:ext cx="526539" cy="552676"/>
                <a:chOff x="6076963" y="3193368"/>
                <a:chExt cx="3202690" cy="3156632"/>
              </a:xfrm>
            </p:grpSpPr>
            <p:grpSp>
              <p:nvGrpSpPr>
                <p:cNvPr id="4117" name="Groupe 4116">
                  <a:extLst>
                    <a:ext uri="{FF2B5EF4-FFF2-40B4-BE49-F238E27FC236}">
                      <a16:creationId xmlns:a16="http://schemas.microsoft.com/office/drawing/2014/main" id="{8EB34F96-7DAD-099E-5140-A3817E0AF450}"/>
                    </a:ext>
                  </a:extLst>
                </p:cNvPr>
                <p:cNvGrpSpPr/>
                <p:nvPr/>
              </p:nvGrpSpPr>
              <p:grpSpPr>
                <a:xfrm>
                  <a:off x="6754893" y="3193368"/>
                  <a:ext cx="2524760" cy="3156632"/>
                  <a:chOff x="4691380" y="2560319"/>
                  <a:chExt cx="2524760" cy="3156632"/>
                </a:xfrm>
              </p:grpSpPr>
              <p:grpSp>
                <p:nvGrpSpPr>
                  <p:cNvPr id="4119" name="Groupe 4118">
                    <a:extLst>
                      <a:ext uri="{FF2B5EF4-FFF2-40B4-BE49-F238E27FC236}">
                        <a16:creationId xmlns:a16="http://schemas.microsoft.com/office/drawing/2014/main" id="{E4ED0314-5529-8369-7374-045679B6D45C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5700310" y="2560319"/>
                    <a:ext cx="435780" cy="3156632"/>
                    <a:chOff x="7848600" y="-100464"/>
                    <a:chExt cx="619760" cy="4872489"/>
                  </a:xfrm>
                </p:grpSpPr>
                <p:cxnSp>
                  <p:nvCxnSpPr>
                    <p:cNvPr id="4125" name="Connecteur droit 4124">
                      <a:extLst>
                        <a:ext uri="{FF2B5EF4-FFF2-40B4-BE49-F238E27FC236}">
                          <a16:creationId xmlns:a16="http://schemas.microsoft.com/office/drawing/2014/main" id="{C5AAF0F2-8612-14A8-11B1-4E335241D1B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95002" y="-100464"/>
                      <a:ext cx="0" cy="4667762"/>
                    </a:xfrm>
                    <a:prstGeom prst="line">
                      <a:avLst/>
                    </a:prstGeom>
                    <a:ln w="28575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26" name="Connecteur droit 4125">
                      <a:extLst>
                        <a:ext uri="{FF2B5EF4-FFF2-40B4-BE49-F238E27FC236}">
                          <a16:creationId xmlns:a16="http://schemas.microsoft.com/office/drawing/2014/main" id="{65F023EF-4186-F2F0-CC46-0E413436AB7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954609" y="4592955"/>
                      <a:ext cx="513751" cy="0"/>
                    </a:xfrm>
                    <a:prstGeom prst="line">
                      <a:avLst/>
                    </a:prstGeom>
                    <a:ln w="28575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27" name="Connecteur droit 4126">
                      <a:extLst>
                        <a:ext uri="{FF2B5EF4-FFF2-40B4-BE49-F238E27FC236}">
                          <a16:creationId xmlns:a16="http://schemas.microsoft.com/office/drawing/2014/main" id="{0005237F-0993-ED42-DF46-4E446F1672D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7848600" y="4581525"/>
                      <a:ext cx="129432" cy="190500"/>
                    </a:xfrm>
                    <a:prstGeom prst="line">
                      <a:avLst/>
                    </a:prstGeom>
                    <a:ln w="28575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28" name="Connecteur droit 4127">
                      <a:extLst>
                        <a:ext uri="{FF2B5EF4-FFF2-40B4-BE49-F238E27FC236}">
                          <a16:creationId xmlns:a16="http://schemas.microsoft.com/office/drawing/2014/main" id="{E3E93F76-77A5-FBE6-A68F-1B46F5ADC86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7980925" y="4581525"/>
                      <a:ext cx="129432" cy="190500"/>
                    </a:xfrm>
                    <a:prstGeom prst="line">
                      <a:avLst/>
                    </a:prstGeom>
                    <a:ln w="28575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29" name="Connecteur droit 4128">
                      <a:extLst>
                        <a:ext uri="{FF2B5EF4-FFF2-40B4-BE49-F238E27FC236}">
                          <a16:creationId xmlns:a16="http://schemas.microsoft.com/office/drawing/2014/main" id="{912F505A-EB49-4805-6CB3-1A29129F9FF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156827" y="4581525"/>
                      <a:ext cx="129432" cy="190500"/>
                    </a:xfrm>
                    <a:prstGeom prst="line">
                      <a:avLst/>
                    </a:prstGeom>
                    <a:ln w="28575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30" name="Connecteur droit 4129">
                      <a:extLst>
                        <a:ext uri="{FF2B5EF4-FFF2-40B4-BE49-F238E27FC236}">
                          <a16:creationId xmlns:a16="http://schemas.microsoft.com/office/drawing/2014/main" id="{5D735FAA-DE35-938B-31A1-4BE4D94A01A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311245" y="4581525"/>
                      <a:ext cx="129432" cy="190500"/>
                    </a:xfrm>
                    <a:prstGeom prst="line">
                      <a:avLst/>
                    </a:prstGeom>
                    <a:ln w="28575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120" name="Rectangle 4119">
                    <a:extLst>
                      <a:ext uri="{FF2B5EF4-FFF2-40B4-BE49-F238E27FC236}">
                        <a16:creationId xmlns:a16="http://schemas.microsoft.com/office/drawing/2014/main" id="{0CDAEB07-995E-E8F1-5E65-41E2F9B15E5E}"/>
                      </a:ext>
                    </a:extLst>
                  </p:cNvPr>
                  <p:cNvSpPr/>
                  <p:nvPr/>
                </p:nvSpPr>
                <p:spPr>
                  <a:xfrm>
                    <a:off x="4884420" y="3261360"/>
                    <a:ext cx="2009140" cy="158496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21" name="Rectangle 4120">
                    <a:extLst>
                      <a:ext uri="{FF2B5EF4-FFF2-40B4-BE49-F238E27FC236}">
                        <a16:creationId xmlns:a16="http://schemas.microsoft.com/office/drawing/2014/main" id="{7C65969D-539F-CEE4-1162-5D9AC8863994}"/>
                      </a:ext>
                    </a:extLst>
                  </p:cNvPr>
                  <p:cNvSpPr/>
                  <p:nvPr/>
                </p:nvSpPr>
                <p:spPr>
                  <a:xfrm>
                    <a:off x="4691380" y="3769360"/>
                    <a:ext cx="386080" cy="56896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22" name="Rectangle 4121">
                    <a:extLst>
                      <a:ext uri="{FF2B5EF4-FFF2-40B4-BE49-F238E27FC236}">
                        <a16:creationId xmlns:a16="http://schemas.microsoft.com/office/drawing/2014/main" id="{259D5244-8A1B-9200-861E-5EFC3310F3B2}"/>
                      </a:ext>
                    </a:extLst>
                  </p:cNvPr>
                  <p:cNvSpPr/>
                  <p:nvPr/>
                </p:nvSpPr>
                <p:spPr>
                  <a:xfrm>
                    <a:off x="6809740" y="3996690"/>
                    <a:ext cx="165556" cy="1524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4123" name="Connecteur droit 4122">
                    <a:extLst>
                      <a:ext uri="{FF2B5EF4-FFF2-40B4-BE49-F238E27FC236}">
                        <a16:creationId xmlns:a16="http://schemas.microsoft.com/office/drawing/2014/main" id="{6F148BAC-1208-D515-9236-32A2FFED5D2C}"/>
                      </a:ext>
                    </a:extLst>
                  </p:cNvPr>
                  <p:cNvCxnSpPr/>
                  <p:nvPr/>
                </p:nvCxnSpPr>
                <p:spPr>
                  <a:xfrm>
                    <a:off x="6515100" y="3996690"/>
                    <a:ext cx="701040" cy="0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24" name="Connecteur droit 4123">
                    <a:extLst>
                      <a:ext uri="{FF2B5EF4-FFF2-40B4-BE49-F238E27FC236}">
                        <a16:creationId xmlns:a16="http://schemas.microsoft.com/office/drawing/2014/main" id="{B83F38C0-F3D3-1686-5BD4-C067E35E775B}"/>
                      </a:ext>
                    </a:extLst>
                  </p:cNvPr>
                  <p:cNvCxnSpPr/>
                  <p:nvPr/>
                </p:nvCxnSpPr>
                <p:spPr>
                  <a:xfrm>
                    <a:off x="6515100" y="4152900"/>
                    <a:ext cx="701040" cy="0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118" name="Connecteur droit 4117">
                  <a:extLst>
                    <a:ext uri="{FF2B5EF4-FFF2-40B4-BE49-F238E27FC236}">
                      <a16:creationId xmlns:a16="http://schemas.microsoft.com/office/drawing/2014/main" id="{AA4AD12D-1163-9D3D-6405-CB0E558FFE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76963" y="3198415"/>
                  <a:ext cx="1910833" cy="0"/>
                </a:xfrm>
                <a:prstGeom prst="line">
                  <a:avLst/>
                </a:prstGeom>
                <a:ln w="28575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16" name="Cylindre 4115">
                <a:extLst>
                  <a:ext uri="{FF2B5EF4-FFF2-40B4-BE49-F238E27FC236}">
                    <a16:creationId xmlns:a16="http://schemas.microsoft.com/office/drawing/2014/main" id="{20DF391D-A6CB-1735-5549-EDFBC54192FE}"/>
                  </a:ext>
                </a:extLst>
              </p:cNvPr>
              <p:cNvSpPr/>
              <p:nvPr/>
            </p:nvSpPr>
            <p:spPr>
              <a:xfrm flipH="1">
                <a:off x="9147125" y="2669528"/>
                <a:ext cx="492111" cy="1319846"/>
              </a:xfrm>
              <a:prstGeom prst="can">
                <a:avLst/>
              </a:prstGeom>
              <a:solidFill>
                <a:schemeClr val="accent2">
                  <a:lumMod val="75000"/>
                  <a:alpha val="47000"/>
                </a:schemeClr>
              </a:solidFill>
              <a:ln w="2222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131" name="Rectangle 4130">
            <a:extLst>
              <a:ext uri="{FF2B5EF4-FFF2-40B4-BE49-F238E27FC236}">
                <a16:creationId xmlns:a16="http://schemas.microsoft.com/office/drawing/2014/main" id="{C49ACE21-FBF4-52EB-2B9A-5B256928BEF8}"/>
              </a:ext>
            </a:extLst>
          </p:cNvPr>
          <p:cNvSpPr/>
          <p:nvPr/>
        </p:nvSpPr>
        <p:spPr>
          <a:xfrm>
            <a:off x="2082368" y="984848"/>
            <a:ext cx="609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Submerged catheter</a:t>
            </a:r>
            <a:endParaRPr lang="en-US" dirty="0"/>
          </a:p>
        </p:txBody>
      </p:sp>
      <p:grpSp>
        <p:nvGrpSpPr>
          <p:cNvPr id="4134" name="Groupe 4133">
            <a:extLst>
              <a:ext uri="{FF2B5EF4-FFF2-40B4-BE49-F238E27FC236}">
                <a16:creationId xmlns:a16="http://schemas.microsoft.com/office/drawing/2014/main" id="{A3181DAE-D3D3-98C8-DD0F-4AB3E8342BA1}"/>
              </a:ext>
            </a:extLst>
          </p:cNvPr>
          <p:cNvGrpSpPr>
            <a:grpSpLocks noChangeAspect="1"/>
          </p:cNvGrpSpPr>
          <p:nvPr/>
        </p:nvGrpSpPr>
        <p:grpSpPr>
          <a:xfrm>
            <a:off x="2591456" y="1435524"/>
            <a:ext cx="4687661" cy="3600000"/>
            <a:chOff x="1723562" y="2475840"/>
            <a:chExt cx="4223385" cy="3342348"/>
          </a:xfrm>
        </p:grpSpPr>
        <p:pic>
          <p:nvPicPr>
            <p:cNvPr id="4135" name="Image 4134">
              <a:extLst>
                <a:ext uri="{FF2B5EF4-FFF2-40B4-BE49-F238E27FC236}">
                  <a16:creationId xmlns:a16="http://schemas.microsoft.com/office/drawing/2014/main" id="{A31AC246-36D5-31DC-0A52-A7778D58AB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711" t="8198" r="10350" b="4854"/>
            <a:stretch/>
          </p:blipFill>
          <p:spPr>
            <a:xfrm>
              <a:off x="1723562" y="2475840"/>
              <a:ext cx="4223385" cy="3342348"/>
            </a:xfrm>
            <a:prstGeom prst="rect">
              <a:avLst/>
            </a:prstGeom>
          </p:spPr>
        </p:pic>
        <p:sp>
          <p:nvSpPr>
            <p:cNvPr id="4136" name="Rectangle 4135">
              <a:extLst>
                <a:ext uri="{FF2B5EF4-FFF2-40B4-BE49-F238E27FC236}">
                  <a16:creationId xmlns:a16="http://schemas.microsoft.com/office/drawing/2014/main" id="{BB5FFA17-16BC-D351-273A-54580EC82482}"/>
                </a:ext>
              </a:extLst>
            </p:cNvPr>
            <p:cNvSpPr/>
            <p:nvPr/>
          </p:nvSpPr>
          <p:spPr>
            <a:xfrm>
              <a:off x="5199516" y="2607624"/>
              <a:ext cx="554050" cy="275302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37" name="Rectangle 4136">
              <a:extLst>
                <a:ext uri="{FF2B5EF4-FFF2-40B4-BE49-F238E27FC236}">
                  <a16:creationId xmlns:a16="http://schemas.microsoft.com/office/drawing/2014/main" id="{BF77E388-5EE8-4253-10FE-08105BF440CF}"/>
                </a:ext>
              </a:extLst>
            </p:cNvPr>
            <p:cNvSpPr/>
            <p:nvPr/>
          </p:nvSpPr>
          <p:spPr>
            <a:xfrm>
              <a:off x="4638398" y="2607624"/>
              <a:ext cx="557632" cy="2753020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38" name="Rectangle 4137">
              <a:extLst>
                <a:ext uri="{FF2B5EF4-FFF2-40B4-BE49-F238E27FC236}">
                  <a16:creationId xmlns:a16="http://schemas.microsoft.com/office/drawing/2014/main" id="{66F79835-F245-C026-4931-BA8ECE5347E8}"/>
                </a:ext>
              </a:extLst>
            </p:cNvPr>
            <p:cNvSpPr/>
            <p:nvPr/>
          </p:nvSpPr>
          <p:spPr>
            <a:xfrm>
              <a:off x="4075883" y="2602517"/>
              <a:ext cx="554051" cy="2753020"/>
            </a:xfrm>
            <a:prstGeom prst="rect">
              <a:avLst/>
            </a:pr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39" name="Rectangle 4138">
              <a:extLst>
                <a:ext uri="{FF2B5EF4-FFF2-40B4-BE49-F238E27FC236}">
                  <a16:creationId xmlns:a16="http://schemas.microsoft.com/office/drawing/2014/main" id="{074A21F7-69EB-4409-D3F5-09DF6C074CE3}"/>
                </a:ext>
              </a:extLst>
            </p:cNvPr>
            <p:cNvSpPr/>
            <p:nvPr/>
          </p:nvSpPr>
          <p:spPr>
            <a:xfrm>
              <a:off x="3474274" y="2607624"/>
              <a:ext cx="554050" cy="275302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0" name="Rectangle 4139">
              <a:extLst>
                <a:ext uri="{FF2B5EF4-FFF2-40B4-BE49-F238E27FC236}">
                  <a16:creationId xmlns:a16="http://schemas.microsoft.com/office/drawing/2014/main" id="{FA9E1189-0885-E398-5C59-A83B8979C186}"/>
                </a:ext>
              </a:extLst>
            </p:cNvPr>
            <p:cNvSpPr/>
            <p:nvPr/>
          </p:nvSpPr>
          <p:spPr>
            <a:xfrm>
              <a:off x="2913157" y="2607624"/>
              <a:ext cx="557632" cy="2753020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1" name="Rectangle 4140">
              <a:extLst>
                <a:ext uri="{FF2B5EF4-FFF2-40B4-BE49-F238E27FC236}">
                  <a16:creationId xmlns:a16="http://schemas.microsoft.com/office/drawing/2014/main" id="{314FF847-E03B-BC4E-49E0-B30084DFF0FE}"/>
                </a:ext>
              </a:extLst>
            </p:cNvPr>
            <p:cNvSpPr/>
            <p:nvPr/>
          </p:nvSpPr>
          <p:spPr>
            <a:xfrm>
              <a:off x="2350641" y="2602517"/>
              <a:ext cx="554051" cy="2753020"/>
            </a:xfrm>
            <a:prstGeom prst="rect">
              <a:avLst/>
            </a:pr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42" name="Groupe 4141">
            <a:extLst>
              <a:ext uri="{FF2B5EF4-FFF2-40B4-BE49-F238E27FC236}">
                <a16:creationId xmlns:a16="http://schemas.microsoft.com/office/drawing/2014/main" id="{D2649001-39F2-F21D-3EAB-8F581744E646}"/>
              </a:ext>
            </a:extLst>
          </p:cNvPr>
          <p:cNvGrpSpPr>
            <a:grpSpLocks noChangeAspect="1"/>
          </p:cNvGrpSpPr>
          <p:nvPr/>
        </p:nvGrpSpPr>
        <p:grpSpPr>
          <a:xfrm>
            <a:off x="7247549" y="1414332"/>
            <a:ext cx="4739520" cy="3600000"/>
            <a:chOff x="6132517" y="2470462"/>
            <a:chExt cx="4272421" cy="3344163"/>
          </a:xfrm>
        </p:grpSpPr>
        <p:pic>
          <p:nvPicPr>
            <p:cNvPr id="4143" name="Image 4142">
              <a:extLst>
                <a:ext uri="{FF2B5EF4-FFF2-40B4-BE49-F238E27FC236}">
                  <a16:creationId xmlns:a16="http://schemas.microsoft.com/office/drawing/2014/main" id="{3AAF8556-1E70-0359-470E-9389397D8C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77" t="7508" r="9775" b="5461"/>
            <a:stretch/>
          </p:blipFill>
          <p:spPr>
            <a:xfrm>
              <a:off x="6132517" y="2470462"/>
              <a:ext cx="4272421" cy="3344163"/>
            </a:xfrm>
            <a:prstGeom prst="rect">
              <a:avLst/>
            </a:prstGeom>
          </p:spPr>
        </p:pic>
        <p:sp>
          <p:nvSpPr>
            <p:cNvPr id="4144" name="Rectangle 4143">
              <a:extLst>
                <a:ext uri="{FF2B5EF4-FFF2-40B4-BE49-F238E27FC236}">
                  <a16:creationId xmlns:a16="http://schemas.microsoft.com/office/drawing/2014/main" id="{B2693B1B-DD62-F550-1189-5443BAE39771}"/>
                </a:ext>
              </a:extLst>
            </p:cNvPr>
            <p:cNvSpPr/>
            <p:nvPr/>
          </p:nvSpPr>
          <p:spPr>
            <a:xfrm>
              <a:off x="9634362" y="2632208"/>
              <a:ext cx="554050" cy="275302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5" name="Rectangle 4144">
              <a:extLst>
                <a:ext uri="{FF2B5EF4-FFF2-40B4-BE49-F238E27FC236}">
                  <a16:creationId xmlns:a16="http://schemas.microsoft.com/office/drawing/2014/main" id="{A8473A8D-9CC9-1398-5A49-371C56945F2B}"/>
                </a:ext>
              </a:extLst>
            </p:cNvPr>
            <p:cNvSpPr/>
            <p:nvPr/>
          </p:nvSpPr>
          <p:spPr>
            <a:xfrm>
              <a:off x="9078919" y="2632208"/>
              <a:ext cx="557632" cy="2753020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6" name="Rectangle 4145">
              <a:extLst>
                <a:ext uri="{FF2B5EF4-FFF2-40B4-BE49-F238E27FC236}">
                  <a16:creationId xmlns:a16="http://schemas.microsoft.com/office/drawing/2014/main" id="{011DF2CC-5236-DE9E-1EFC-264E32639F2A}"/>
                </a:ext>
              </a:extLst>
            </p:cNvPr>
            <p:cNvSpPr/>
            <p:nvPr/>
          </p:nvSpPr>
          <p:spPr>
            <a:xfrm>
              <a:off x="8506152" y="2627101"/>
              <a:ext cx="569976" cy="2753020"/>
            </a:xfrm>
            <a:prstGeom prst="rect">
              <a:avLst/>
            </a:pr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7" name="Rectangle 4146">
              <a:extLst>
                <a:ext uri="{FF2B5EF4-FFF2-40B4-BE49-F238E27FC236}">
                  <a16:creationId xmlns:a16="http://schemas.microsoft.com/office/drawing/2014/main" id="{355E248A-E78B-0775-C08F-35C070002C09}"/>
                </a:ext>
              </a:extLst>
            </p:cNvPr>
            <p:cNvSpPr/>
            <p:nvPr/>
          </p:nvSpPr>
          <p:spPr>
            <a:xfrm>
              <a:off x="7892097" y="2632208"/>
              <a:ext cx="569282" cy="275302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8" name="Rectangle 4147">
              <a:extLst>
                <a:ext uri="{FF2B5EF4-FFF2-40B4-BE49-F238E27FC236}">
                  <a16:creationId xmlns:a16="http://schemas.microsoft.com/office/drawing/2014/main" id="{1E6FB225-2B1D-8123-BFEB-5BF7D9F797CE}"/>
                </a:ext>
              </a:extLst>
            </p:cNvPr>
            <p:cNvSpPr/>
            <p:nvPr/>
          </p:nvSpPr>
          <p:spPr>
            <a:xfrm>
              <a:off x="7330981" y="2632208"/>
              <a:ext cx="557632" cy="2753020"/>
            </a:xfrm>
            <a:prstGeom prst="rect">
              <a:avLst/>
            </a:prstGeom>
            <a:solidFill>
              <a:srgbClr val="00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9" name="Rectangle 4148">
              <a:extLst>
                <a:ext uri="{FF2B5EF4-FFF2-40B4-BE49-F238E27FC236}">
                  <a16:creationId xmlns:a16="http://schemas.microsoft.com/office/drawing/2014/main" id="{FA209018-59ED-B85D-48F1-FA25D97BCDCA}"/>
                </a:ext>
              </a:extLst>
            </p:cNvPr>
            <p:cNvSpPr/>
            <p:nvPr/>
          </p:nvSpPr>
          <p:spPr>
            <a:xfrm>
              <a:off x="6774140" y="2627101"/>
              <a:ext cx="554051" cy="2753020"/>
            </a:xfrm>
            <a:prstGeom prst="rect">
              <a:avLst/>
            </a:pr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54" name="Rectangle 4153">
            <a:extLst>
              <a:ext uri="{FF2B5EF4-FFF2-40B4-BE49-F238E27FC236}">
                <a16:creationId xmlns:a16="http://schemas.microsoft.com/office/drawing/2014/main" id="{5DF8E0E8-88CE-4628-8DA5-657552A379AC}"/>
              </a:ext>
            </a:extLst>
          </p:cNvPr>
          <p:cNvSpPr/>
          <p:nvPr/>
        </p:nvSpPr>
        <p:spPr>
          <a:xfrm>
            <a:off x="7925202" y="984847"/>
            <a:ext cx="3384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Catheter with 4mm liquid gap</a:t>
            </a:r>
            <a:endParaRPr lang="en-US" dirty="0"/>
          </a:p>
        </p:txBody>
      </p:sp>
      <p:sp>
        <p:nvSpPr>
          <p:cNvPr id="4156" name="ZoneTexte 4155">
            <a:extLst>
              <a:ext uri="{FF2B5EF4-FFF2-40B4-BE49-F238E27FC236}">
                <a16:creationId xmlns:a16="http://schemas.microsoft.com/office/drawing/2014/main" id="{930A68C5-AD1B-8BAB-3C79-3CD0CE24ABF0}"/>
              </a:ext>
            </a:extLst>
          </p:cNvPr>
          <p:cNvSpPr txBox="1"/>
          <p:nvPr/>
        </p:nvSpPr>
        <p:spPr>
          <a:xfrm>
            <a:off x="3357365" y="5077711"/>
            <a:ext cx="33465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latin typeface="Calibri   "/>
                <a:cs typeface="Arial" panose="020B0604020202020204" pitchFamily="34" charset="0"/>
              </a:rPr>
              <a:t>Worst scenario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latin typeface="Calibri   "/>
                <a:cs typeface="Arial" panose="020B0604020202020204" pitchFamily="34" charset="0"/>
              </a:rPr>
              <a:t>No interaction with gas phase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latin typeface="Calibri   "/>
                <a:cs typeface="Arial" panose="020B0604020202020204" pitchFamily="34" charset="0"/>
              </a:rPr>
              <a:t>H</a:t>
            </a:r>
            <a:r>
              <a:rPr lang="en-US" baseline="-25000" dirty="0">
                <a:latin typeface="Calibri   "/>
                <a:cs typeface="Arial" panose="020B0604020202020204" pitchFamily="34" charset="0"/>
              </a:rPr>
              <a:t>2</a:t>
            </a:r>
            <a:r>
              <a:rPr lang="en-US" dirty="0">
                <a:latin typeface="Calibri   "/>
                <a:cs typeface="Arial" panose="020B0604020202020204" pitchFamily="34" charset="0"/>
              </a:rPr>
              <a:t>O</a:t>
            </a:r>
            <a:r>
              <a:rPr lang="en-US" baseline="-25000" dirty="0">
                <a:latin typeface="Calibri   "/>
                <a:cs typeface="Arial" panose="020B0604020202020204" pitchFamily="34" charset="0"/>
              </a:rPr>
              <a:t>2</a:t>
            </a:r>
            <a:r>
              <a:rPr lang="en-US" dirty="0">
                <a:latin typeface="Calibri   "/>
                <a:cs typeface="Arial" panose="020B0604020202020204" pitchFamily="34" charset="0"/>
              </a:rPr>
              <a:t> significant production</a:t>
            </a:r>
          </a:p>
        </p:txBody>
      </p:sp>
      <p:grpSp>
        <p:nvGrpSpPr>
          <p:cNvPr id="4157" name="Groupe 4156">
            <a:extLst>
              <a:ext uri="{FF2B5EF4-FFF2-40B4-BE49-F238E27FC236}">
                <a16:creationId xmlns:a16="http://schemas.microsoft.com/office/drawing/2014/main" id="{AE27AB17-5219-2F51-02D5-EBBD5021C5D9}"/>
              </a:ext>
            </a:extLst>
          </p:cNvPr>
          <p:cNvGrpSpPr/>
          <p:nvPr/>
        </p:nvGrpSpPr>
        <p:grpSpPr>
          <a:xfrm>
            <a:off x="5011210" y="1649317"/>
            <a:ext cx="1955709" cy="923330"/>
            <a:chOff x="7466748" y="5581267"/>
            <a:chExt cx="1955709" cy="923330"/>
          </a:xfrm>
        </p:grpSpPr>
        <p:sp>
          <p:nvSpPr>
            <p:cNvPr id="4152" name="ZoneTexte 4151">
              <a:extLst>
                <a:ext uri="{FF2B5EF4-FFF2-40B4-BE49-F238E27FC236}">
                  <a16:creationId xmlns:a16="http://schemas.microsoft.com/office/drawing/2014/main" id="{F78407F5-5300-9D5A-44D6-1A76AC83B71F}"/>
                </a:ext>
              </a:extLst>
            </p:cNvPr>
            <p:cNvSpPr txBox="1"/>
            <p:nvPr/>
          </p:nvSpPr>
          <p:spPr>
            <a:xfrm>
              <a:off x="7466748" y="5581267"/>
              <a:ext cx="1955709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dirty="0"/>
                <a:t>Treatment time = 10 min</a:t>
              </a:r>
            </a:p>
            <a:p>
              <a:r>
                <a:rPr lang="en-US" sz="1500" dirty="0"/>
                <a:t>            No plasma</a:t>
              </a:r>
            </a:p>
            <a:p>
              <a:r>
                <a:rPr lang="en-US" sz="1500" dirty="0"/>
                <a:t>            5 kHz – 6 kV</a:t>
              </a:r>
            </a:p>
            <a:p>
              <a:r>
                <a:rPr lang="en-US" sz="1500" dirty="0"/>
                <a:t>            10 kHz – 6 kV</a:t>
              </a:r>
            </a:p>
          </p:txBody>
        </p:sp>
        <p:pic>
          <p:nvPicPr>
            <p:cNvPr id="4133" name="Image 4132">
              <a:extLst>
                <a:ext uri="{FF2B5EF4-FFF2-40B4-BE49-F238E27FC236}">
                  <a16:creationId xmlns:a16="http://schemas.microsoft.com/office/drawing/2014/main" id="{A04A9AC0-49DC-6E1F-A0C7-8A06F3C757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76" t="3559" r="71140"/>
            <a:stretch>
              <a:fillRect/>
            </a:stretch>
          </p:blipFill>
          <p:spPr>
            <a:xfrm>
              <a:off x="7499206" y="5822333"/>
              <a:ext cx="422763" cy="648000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4158" name="Groupe 4157">
            <a:extLst>
              <a:ext uri="{FF2B5EF4-FFF2-40B4-BE49-F238E27FC236}">
                <a16:creationId xmlns:a16="http://schemas.microsoft.com/office/drawing/2014/main" id="{79999754-BC07-3BAA-7262-98C7471361C6}"/>
              </a:ext>
            </a:extLst>
          </p:cNvPr>
          <p:cNvGrpSpPr/>
          <p:nvPr/>
        </p:nvGrpSpPr>
        <p:grpSpPr>
          <a:xfrm>
            <a:off x="8047794" y="1660721"/>
            <a:ext cx="1955709" cy="923330"/>
            <a:chOff x="7466748" y="5581267"/>
            <a:chExt cx="1955709" cy="923330"/>
          </a:xfrm>
        </p:grpSpPr>
        <p:sp>
          <p:nvSpPr>
            <p:cNvPr id="4159" name="ZoneTexte 4158">
              <a:extLst>
                <a:ext uri="{FF2B5EF4-FFF2-40B4-BE49-F238E27FC236}">
                  <a16:creationId xmlns:a16="http://schemas.microsoft.com/office/drawing/2014/main" id="{82231C9B-5526-70AD-C1CA-EEAECB8A1DE8}"/>
                </a:ext>
              </a:extLst>
            </p:cNvPr>
            <p:cNvSpPr txBox="1"/>
            <p:nvPr/>
          </p:nvSpPr>
          <p:spPr>
            <a:xfrm>
              <a:off x="7466748" y="5581267"/>
              <a:ext cx="1955709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dirty="0"/>
                <a:t>Treatment time = 10 min</a:t>
              </a:r>
            </a:p>
            <a:p>
              <a:r>
                <a:rPr lang="en-US" sz="1500" dirty="0"/>
                <a:t>            No plasma</a:t>
              </a:r>
            </a:p>
            <a:p>
              <a:r>
                <a:rPr lang="en-US" sz="1500" dirty="0"/>
                <a:t>            5 kHz – 6 kV</a:t>
              </a:r>
            </a:p>
            <a:p>
              <a:r>
                <a:rPr lang="en-US" sz="1500" dirty="0"/>
                <a:t>            10 kHz – 6 kV</a:t>
              </a:r>
            </a:p>
          </p:txBody>
        </p:sp>
        <p:pic>
          <p:nvPicPr>
            <p:cNvPr id="4160" name="Image 4159">
              <a:extLst>
                <a:ext uri="{FF2B5EF4-FFF2-40B4-BE49-F238E27FC236}">
                  <a16:creationId xmlns:a16="http://schemas.microsoft.com/office/drawing/2014/main" id="{A38D4DC2-462E-2174-0293-610DB811A0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76" t="3559" r="71140"/>
            <a:stretch>
              <a:fillRect/>
            </a:stretch>
          </p:blipFill>
          <p:spPr>
            <a:xfrm>
              <a:off x="7499206" y="5822333"/>
              <a:ext cx="422763" cy="648000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4161" name="ZoneTexte 4160">
            <a:extLst>
              <a:ext uri="{FF2B5EF4-FFF2-40B4-BE49-F238E27FC236}">
                <a16:creationId xmlns:a16="http://schemas.microsoft.com/office/drawing/2014/main" id="{990C921F-22E5-45DB-5066-9A4D74DC2619}"/>
              </a:ext>
            </a:extLst>
          </p:cNvPr>
          <p:cNvSpPr txBox="1"/>
          <p:nvPr/>
        </p:nvSpPr>
        <p:spPr>
          <a:xfrm>
            <a:off x="7793522" y="5071085"/>
            <a:ext cx="33465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latin typeface="Calibri   "/>
                <a:cs typeface="Arial" panose="020B0604020202020204" pitchFamily="34" charset="0"/>
              </a:rPr>
              <a:t>More realistic scenario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latin typeface="Calibri   "/>
                <a:cs typeface="Arial" panose="020B0604020202020204" pitchFamily="34" charset="0"/>
              </a:rPr>
              <a:t>Interaction with gas phase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latin typeface="Calibri   "/>
                <a:cs typeface="Arial" panose="020B0604020202020204" pitchFamily="34" charset="0"/>
              </a:rPr>
              <a:t>Increase in RONS production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1C3A8D-A348-5A1D-4CFC-CBC39CCD2C69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2F2D9CBA-FFD1-A3DA-04B7-02806C64D365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299402-3FB3-269B-4B3B-20C522CB6813}"/>
              </a:ext>
            </a:extLst>
          </p:cNvPr>
          <p:cNvGrpSpPr/>
          <p:nvPr/>
        </p:nvGrpSpPr>
        <p:grpSpPr>
          <a:xfrm>
            <a:off x="2011209" y="-62222"/>
            <a:ext cx="7735391" cy="968315"/>
            <a:chOff x="2011209" y="-62222"/>
            <a:chExt cx="7735391" cy="96831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9E02FDE-AA0B-75DE-2CFC-A8D7C39237DF}"/>
                </a:ext>
              </a:extLst>
            </p:cNvPr>
            <p:cNvSpPr txBox="1"/>
            <p:nvPr/>
          </p:nvSpPr>
          <p:spPr>
            <a:xfrm>
              <a:off x="2011209" y="-62222"/>
              <a:ext cx="39631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/>
                <a:t>Artificial</a:t>
              </a:r>
              <a:r>
                <a:rPr lang="fr-FR" sz="3200" b="1" dirty="0"/>
                <a:t> </a:t>
              </a:r>
              <a:r>
                <a:rPr lang="fr-FR" sz="3200" b="1" dirty="0" err="1"/>
                <a:t>biliary</a:t>
              </a:r>
              <a:r>
                <a:rPr lang="fr-FR" sz="3200" b="1" dirty="0"/>
                <a:t> model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A225277-2FCE-E863-B784-867C46C3FAC0}"/>
                </a:ext>
              </a:extLst>
            </p:cNvPr>
            <p:cNvSpPr txBox="1"/>
            <p:nvPr/>
          </p:nvSpPr>
          <p:spPr>
            <a:xfrm>
              <a:off x="2050198" y="382873"/>
              <a:ext cx="76964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Antitumoral </a:t>
              </a:r>
              <a:r>
                <a:rPr lang="fr-FR" sz="2800" dirty="0" err="1"/>
                <a:t>potential</a:t>
              </a:r>
              <a:r>
                <a:rPr lang="fr-FR" sz="2800" dirty="0"/>
                <a:t>: RONS concentration in </a:t>
              </a:r>
              <a:r>
                <a:rPr lang="fr-FR" sz="2800" dirty="0" err="1"/>
                <a:t>liquid</a:t>
              </a:r>
              <a:endParaRPr lang="fr-FR" sz="2800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1B54381-786F-495D-70DF-D14FCE401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24" name="Ellipse 23">
            <a:extLst>
              <a:ext uri="{FF2B5EF4-FFF2-40B4-BE49-F238E27FC236}">
                <a16:creationId xmlns:a16="http://schemas.microsoft.com/office/drawing/2014/main" id="{B4673B8F-E3AF-6131-75E1-EC6E8698B96A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80937E9-16AF-0483-D74B-5A7A2D2C1330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0FAA143-F210-DEEA-0950-D5B726A29714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BAA23DC7-CD21-B83F-469A-C110CAD018E1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212EC005-B40D-EC6D-7933-1010A1F9E28E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4AB1F52-3A6F-38A6-2F3F-6C4779578E80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78EBF99C-6BB9-3A63-7718-F03FF101F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31" name="Image 30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AC776CDE-55E3-205E-4098-E63771A23BF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78F1A1E-D766-70E4-0585-860E94F29FF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17A5299-F3CD-2FF1-3CC2-8194A7314D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587BD84-DAB3-595F-B7BC-8AC6FDA163E3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F122C829-04A0-0BF5-4C05-DCA974E26144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2580191-C0E3-9AC9-8861-04CC5BA1D310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DF72F9BB-B850-B93E-8956-595854688DD1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2C0BE70-74EA-DA62-4622-EDF92BCDC9F1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AEB87FE-0F65-882A-21B0-568719BCDFA2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FF32F92-60E3-EA8A-6C59-370409C22B5E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73A51D5E-2905-2ABF-4C35-238BF0EB3314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09E9904B-F9E0-3545-2A79-AB2F2A688D25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65FA483-C446-5BA6-BEB6-A70D0C938836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E6943794-AB75-49BB-8A79-BFBE8DD14A19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F12D3107-5FFF-61F0-4688-3AEEDA0A800D}"/>
              </a:ext>
            </a:extLst>
          </p:cNvPr>
          <p:cNvSpPr/>
          <p:nvPr/>
        </p:nvSpPr>
        <p:spPr>
          <a:xfrm>
            <a:off x="174907" y="327098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91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70176-7C9E-6904-926F-391B5369D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e 53">
            <a:extLst>
              <a:ext uri="{FF2B5EF4-FFF2-40B4-BE49-F238E27FC236}">
                <a16:creationId xmlns:a16="http://schemas.microsoft.com/office/drawing/2014/main" id="{E5951CE5-92CD-399E-B15B-8C084424D6A0}"/>
              </a:ext>
            </a:extLst>
          </p:cNvPr>
          <p:cNvGrpSpPr/>
          <p:nvPr/>
        </p:nvGrpSpPr>
        <p:grpSpPr>
          <a:xfrm>
            <a:off x="6315570" y="1437445"/>
            <a:ext cx="5820721" cy="4996299"/>
            <a:chOff x="6315570" y="1437445"/>
            <a:chExt cx="5820721" cy="499629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1E520A9-E46E-3F85-D9E4-92B91EFCA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37124" y="1437445"/>
              <a:ext cx="5799167" cy="410400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2607F01-1733-A22A-DBD1-1B6838785912}"/>
                </a:ext>
              </a:extLst>
            </p:cNvPr>
            <p:cNvSpPr txBox="1"/>
            <p:nvPr/>
          </p:nvSpPr>
          <p:spPr>
            <a:xfrm>
              <a:off x="6315570" y="5725858"/>
              <a:ext cx="57045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PELP</a:t>
              </a:r>
            </a:p>
            <a:p>
              <a:pPr algn="ctr"/>
              <a:r>
                <a:rPr lang="en-US" sz="2000" dirty="0"/>
                <a:t>(Plasma </a:t>
              </a:r>
              <a:r>
                <a:rPr lang="en-US" sz="2000" dirty="0" err="1"/>
                <a:t>EndoLuminal</a:t>
              </a:r>
              <a:r>
                <a:rPr lang="en-US" sz="2000" dirty="0"/>
                <a:t> Procedure)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E257724-78F0-9B3D-566E-B8B4EA71E09E}"/>
              </a:ext>
            </a:extLst>
          </p:cNvPr>
          <p:cNvGrpSpPr/>
          <p:nvPr/>
        </p:nvGrpSpPr>
        <p:grpSpPr>
          <a:xfrm>
            <a:off x="2040860" y="1397946"/>
            <a:ext cx="4197354" cy="4681855"/>
            <a:chOff x="2040860" y="1397946"/>
            <a:chExt cx="4197354" cy="468185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99595327-8774-12EB-D5B0-7E8E1D5F1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0860" y="1397946"/>
              <a:ext cx="4197354" cy="414000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FCCC8E6-9915-9172-7469-C6DD811A6BE1}"/>
                </a:ext>
              </a:extLst>
            </p:cNvPr>
            <p:cNvSpPr txBox="1"/>
            <p:nvPr/>
          </p:nvSpPr>
          <p:spPr>
            <a:xfrm>
              <a:off x="3349980" y="5679691"/>
              <a:ext cx="27460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>
                  <a:ea typeface="Tahoma" panose="020B0604030504040204" pitchFamily="34" charset="0"/>
                  <a:cs typeface="Tahoma" panose="020B0604030504040204" pitchFamily="34" charset="0"/>
                </a:rPr>
                <a:t>Digestive porcine model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45470CD-9BC5-479F-304B-4C3FBC982C96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1C059BD-4741-73A9-2BD9-9DF6C23EA642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9C5C6A-C460-CAEC-7B9B-5EE4D1A7D026}"/>
              </a:ext>
            </a:extLst>
          </p:cNvPr>
          <p:cNvSpPr txBox="1"/>
          <p:nvPr/>
        </p:nvSpPr>
        <p:spPr>
          <a:xfrm>
            <a:off x="2050198" y="382873"/>
            <a:ext cx="77891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A </a:t>
            </a:r>
            <a:r>
              <a:rPr lang="fr-FR" sz="2800" dirty="0" err="1"/>
              <a:t>mandatory</a:t>
            </a:r>
            <a:r>
              <a:rPr lang="fr-FR" sz="2800" dirty="0"/>
              <a:t> </a:t>
            </a:r>
            <a:r>
              <a:rPr lang="fr-FR" sz="2800" dirty="0" err="1"/>
              <a:t>milestone</a:t>
            </a:r>
            <a:r>
              <a:rPr lang="fr-FR" sz="2800" dirty="0"/>
              <a:t> to </a:t>
            </a:r>
            <a:r>
              <a:rPr lang="fr-FR" sz="2800" dirty="0" err="1"/>
              <a:t>refine</a:t>
            </a:r>
            <a:r>
              <a:rPr lang="fr-FR" sz="2800" dirty="0"/>
              <a:t> plasma </a:t>
            </a:r>
            <a:r>
              <a:rPr lang="fr-FR" sz="2800" dirty="0" err="1"/>
              <a:t>parameters</a:t>
            </a:r>
            <a:endParaRPr lang="fr-FR" sz="280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FBAEAFD-E002-9019-F5E0-EF232A096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2095CFF5-77A6-81E6-F66D-35F8F92F619A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6FC7C57-E5D3-1333-F217-21ED83FEADC0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5F01868C-8692-6A58-AD97-89BBE1E86196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39E0E28-5189-D97E-1241-CE853C104540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FE7E474-C703-24D9-26C9-7BD79AA818E3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E3EBC843-B35E-9D48-048D-0BEE29B19BA8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6AA16212-7952-BD54-C528-99F8A28AE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33" name="Image 32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4D68117A-FC4A-9E6F-A4C5-20692D2AD74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6968034-A1A4-E964-AB42-6B908C92985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3C0B37F-77AA-1E40-923D-8D4F416230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6CF87052-C645-9D9F-7577-028A0740A633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77BD98B3-9EB2-829B-25E2-39DF8EDD0B5B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0E1A4FE-17AE-3F7A-1215-4CA33D9FC5CD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975F7D3-A4B7-0E73-7A48-47DF29163583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E6647BA-D557-F0FF-836A-68285A4D6CD4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B6EB5869-8840-16FE-84F3-05E22B212CDF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87A5D7EF-C9A9-E8C2-EFE0-D86DEDCF650E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90A8BB7D-F00C-0613-A09E-084E8F9008AA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F0040987-6C8B-EE09-F77F-53184EBBFB1E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046DAAF3-B765-BEAF-4C9A-34E2FFB6FC2E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8D0790FC-1934-33AB-0452-8CD0B83C3604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A553113F-1312-771B-C22F-3D6FC1F8382D}"/>
              </a:ext>
            </a:extLst>
          </p:cNvPr>
          <p:cNvSpPr/>
          <p:nvPr/>
        </p:nvSpPr>
        <p:spPr>
          <a:xfrm>
            <a:off x="171710" y="3274006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882C2234-7FB6-F724-74DA-9C44CD5AE1A0}"/>
              </a:ext>
            </a:extLst>
          </p:cNvPr>
          <p:cNvGrpSpPr/>
          <p:nvPr/>
        </p:nvGrpSpPr>
        <p:grpSpPr>
          <a:xfrm>
            <a:off x="8306337" y="3512343"/>
            <a:ext cx="3827923" cy="1862682"/>
            <a:chOff x="8306337" y="3512343"/>
            <a:chExt cx="3827923" cy="186268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DEDD8F1-EB47-214E-B36C-4412A1C84D3E}"/>
                </a:ext>
              </a:extLst>
            </p:cNvPr>
            <p:cNvGrpSpPr/>
            <p:nvPr/>
          </p:nvGrpSpPr>
          <p:grpSpPr>
            <a:xfrm>
              <a:off x="8306337" y="3512343"/>
              <a:ext cx="3827923" cy="1862682"/>
              <a:chOff x="8306337" y="3512343"/>
              <a:chExt cx="3827923" cy="1862682"/>
            </a:xfrm>
          </p:grpSpPr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2B2A1AD1-DC68-54EB-0832-D4F5F7DE6815}"/>
                  </a:ext>
                </a:extLst>
              </p:cNvPr>
              <p:cNvSpPr/>
              <p:nvPr/>
            </p:nvSpPr>
            <p:spPr>
              <a:xfrm>
                <a:off x="8306337" y="3512343"/>
                <a:ext cx="2312570" cy="1059619"/>
              </a:xfrm>
              <a:custGeom>
                <a:avLst/>
                <a:gdLst>
                  <a:gd name="connsiteX0" fmla="*/ 14703 w 2312570"/>
                  <a:gd name="connsiteY0" fmla="*/ 495777 h 1059619"/>
                  <a:gd name="connsiteX1" fmla="*/ 258543 w 2312570"/>
                  <a:gd name="connsiteY1" fmla="*/ 531337 h 1059619"/>
                  <a:gd name="connsiteX2" fmla="*/ 446503 w 2312570"/>
                  <a:gd name="connsiteY2" fmla="*/ 434817 h 1059619"/>
                  <a:gd name="connsiteX3" fmla="*/ 593823 w 2312570"/>
                  <a:gd name="connsiteY3" fmla="*/ 262097 h 1059619"/>
                  <a:gd name="connsiteX4" fmla="*/ 842743 w 2312570"/>
                  <a:gd name="connsiteY4" fmla="*/ 94457 h 1059619"/>
                  <a:gd name="connsiteX5" fmla="*/ 1559023 w 2312570"/>
                  <a:gd name="connsiteY5" fmla="*/ 3017 h 1059619"/>
                  <a:gd name="connsiteX6" fmla="*/ 1909543 w 2312570"/>
                  <a:gd name="connsiteY6" fmla="*/ 53817 h 1059619"/>
                  <a:gd name="connsiteX7" fmla="*/ 2295623 w 2312570"/>
                  <a:gd name="connsiteY7" fmla="*/ 348457 h 1059619"/>
                  <a:gd name="connsiteX8" fmla="*/ 2183863 w 2312570"/>
                  <a:gd name="connsiteY8" fmla="*/ 627857 h 1059619"/>
                  <a:gd name="connsiteX9" fmla="*/ 1650463 w 2312570"/>
                  <a:gd name="connsiteY9" fmla="*/ 927577 h 1059619"/>
                  <a:gd name="connsiteX10" fmla="*/ 817343 w 2312570"/>
                  <a:gd name="connsiteY10" fmla="*/ 1054577 h 1059619"/>
                  <a:gd name="connsiteX11" fmla="*/ 222983 w 2312570"/>
                  <a:gd name="connsiteY11" fmla="*/ 1003777 h 1059619"/>
                  <a:gd name="connsiteX12" fmla="*/ 45183 w 2312570"/>
                  <a:gd name="connsiteY12" fmla="*/ 729457 h 1059619"/>
                  <a:gd name="connsiteX13" fmla="*/ 14703 w 2312570"/>
                  <a:gd name="connsiteY13" fmla="*/ 495777 h 1059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12570" h="1059619">
                    <a:moveTo>
                      <a:pt x="14703" y="495777"/>
                    </a:moveTo>
                    <a:cubicBezTo>
                      <a:pt x="50263" y="462757"/>
                      <a:pt x="186577" y="541497"/>
                      <a:pt x="258543" y="531337"/>
                    </a:cubicBezTo>
                    <a:cubicBezTo>
                      <a:pt x="330509" y="521177"/>
                      <a:pt x="390623" y="479690"/>
                      <a:pt x="446503" y="434817"/>
                    </a:cubicBezTo>
                    <a:cubicBezTo>
                      <a:pt x="502383" y="389944"/>
                      <a:pt x="527783" y="318824"/>
                      <a:pt x="593823" y="262097"/>
                    </a:cubicBezTo>
                    <a:cubicBezTo>
                      <a:pt x="659863" y="205370"/>
                      <a:pt x="681876" y="137637"/>
                      <a:pt x="842743" y="94457"/>
                    </a:cubicBezTo>
                    <a:cubicBezTo>
                      <a:pt x="1003610" y="51277"/>
                      <a:pt x="1381223" y="9790"/>
                      <a:pt x="1559023" y="3017"/>
                    </a:cubicBezTo>
                    <a:cubicBezTo>
                      <a:pt x="1736823" y="-3756"/>
                      <a:pt x="1786776" y="-3756"/>
                      <a:pt x="1909543" y="53817"/>
                    </a:cubicBezTo>
                    <a:cubicBezTo>
                      <a:pt x="2032310" y="111390"/>
                      <a:pt x="2249903" y="252784"/>
                      <a:pt x="2295623" y="348457"/>
                    </a:cubicBezTo>
                    <a:cubicBezTo>
                      <a:pt x="2341343" y="444130"/>
                      <a:pt x="2291390" y="531337"/>
                      <a:pt x="2183863" y="627857"/>
                    </a:cubicBezTo>
                    <a:cubicBezTo>
                      <a:pt x="2076336" y="724377"/>
                      <a:pt x="1878216" y="856457"/>
                      <a:pt x="1650463" y="927577"/>
                    </a:cubicBezTo>
                    <a:cubicBezTo>
                      <a:pt x="1422710" y="998697"/>
                      <a:pt x="1055256" y="1041877"/>
                      <a:pt x="817343" y="1054577"/>
                    </a:cubicBezTo>
                    <a:cubicBezTo>
                      <a:pt x="579430" y="1067277"/>
                      <a:pt x="351676" y="1057964"/>
                      <a:pt x="222983" y="1003777"/>
                    </a:cubicBezTo>
                    <a:cubicBezTo>
                      <a:pt x="94290" y="949590"/>
                      <a:pt x="74816" y="814124"/>
                      <a:pt x="45183" y="729457"/>
                    </a:cubicBezTo>
                    <a:cubicBezTo>
                      <a:pt x="15550" y="644790"/>
                      <a:pt x="-20857" y="528797"/>
                      <a:pt x="14703" y="495777"/>
                    </a:cubicBezTo>
                    <a:close/>
                  </a:path>
                </a:pathLst>
              </a:custGeom>
              <a:solidFill>
                <a:srgbClr val="FF0000">
                  <a:alpha val="20000"/>
                </a:srgbClr>
              </a:solidFill>
              <a:ln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17BCBAA-E00C-AE47-0D47-B9A1653E575F}"/>
                  </a:ext>
                </a:extLst>
              </p:cNvPr>
              <p:cNvSpPr/>
              <p:nvPr/>
            </p:nvSpPr>
            <p:spPr>
              <a:xfrm>
                <a:off x="10758951" y="4739619"/>
                <a:ext cx="1375309" cy="635406"/>
              </a:xfrm>
              <a:prstGeom prst="rect">
                <a:avLst/>
              </a:prstGeom>
              <a:solidFill>
                <a:srgbClr val="FF0000">
                  <a:alpha val="80000"/>
                </a:srgb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dirty="0">
                    <a:solidFill>
                      <a:schemeClr val="bg1"/>
                    </a:solidFill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Digestive porcine model</a:t>
                </a:r>
              </a:p>
            </p:txBody>
          </p:sp>
        </p:grp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A6961134-AC14-74A1-7DCF-5EB13D4A50AD}"/>
                </a:ext>
              </a:extLst>
            </p:cNvPr>
            <p:cNvCxnSpPr>
              <a:cxnSpLocks/>
              <a:stCxn id="16" idx="1"/>
              <a:endCxn id="14" idx="9"/>
            </p:cNvCxnSpPr>
            <p:nvPr/>
          </p:nvCxnSpPr>
          <p:spPr>
            <a:xfrm flipH="1" flipV="1">
              <a:off x="9956800" y="4439920"/>
              <a:ext cx="802151" cy="617402"/>
            </a:xfrm>
            <a:prstGeom prst="line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889D0D07-8964-26B7-EAB6-A33FFDB5326D}"/>
              </a:ext>
            </a:extLst>
          </p:cNvPr>
          <p:cNvGrpSpPr/>
          <p:nvPr/>
        </p:nvGrpSpPr>
        <p:grpSpPr>
          <a:xfrm>
            <a:off x="6329680" y="1437640"/>
            <a:ext cx="2370288" cy="2824480"/>
            <a:chOff x="6329680" y="1437640"/>
            <a:chExt cx="2370288" cy="2824480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1176B96-E489-C9F0-D587-E79B9B863AF7}"/>
                </a:ext>
              </a:extLst>
            </p:cNvPr>
            <p:cNvGrpSpPr/>
            <p:nvPr/>
          </p:nvGrpSpPr>
          <p:grpSpPr>
            <a:xfrm>
              <a:off x="6329680" y="1437640"/>
              <a:ext cx="2370288" cy="2824480"/>
              <a:chOff x="6329680" y="1437640"/>
              <a:chExt cx="2370288" cy="2824480"/>
            </a:xfrm>
          </p:grpSpPr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8264D5A7-E4B9-5A23-FFE4-98FFE9A297B6}"/>
                  </a:ext>
                </a:extLst>
              </p:cNvPr>
              <p:cNvSpPr/>
              <p:nvPr/>
            </p:nvSpPr>
            <p:spPr>
              <a:xfrm>
                <a:off x="6329680" y="1437640"/>
                <a:ext cx="1478280" cy="2824480"/>
              </a:xfrm>
              <a:custGeom>
                <a:avLst/>
                <a:gdLst>
                  <a:gd name="connsiteX0" fmla="*/ 284480 w 1478280"/>
                  <a:gd name="connsiteY0" fmla="*/ 0 h 2824480"/>
                  <a:gd name="connsiteX1" fmla="*/ 386080 w 1478280"/>
                  <a:gd name="connsiteY1" fmla="*/ 624840 h 2824480"/>
                  <a:gd name="connsiteX2" fmla="*/ 396240 w 1478280"/>
                  <a:gd name="connsiteY2" fmla="*/ 858520 h 2824480"/>
                  <a:gd name="connsiteX3" fmla="*/ 1010920 w 1478280"/>
                  <a:gd name="connsiteY3" fmla="*/ 828040 h 2824480"/>
                  <a:gd name="connsiteX4" fmla="*/ 1021080 w 1478280"/>
                  <a:gd name="connsiteY4" fmla="*/ 1071880 h 2824480"/>
                  <a:gd name="connsiteX5" fmla="*/ 1137920 w 1478280"/>
                  <a:gd name="connsiteY5" fmla="*/ 1076960 h 2824480"/>
                  <a:gd name="connsiteX6" fmla="*/ 1219200 w 1478280"/>
                  <a:gd name="connsiteY6" fmla="*/ 1320800 h 2824480"/>
                  <a:gd name="connsiteX7" fmla="*/ 1209040 w 1478280"/>
                  <a:gd name="connsiteY7" fmla="*/ 1579880 h 2824480"/>
                  <a:gd name="connsiteX8" fmla="*/ 1325880 w 1478280"/>
                  <a:gd name="connsiteY8" fmla="*/ 1574800 h 2824480"/>
                  <a:gd name="connsiteX9" fmla="*/ 1468120 w 1478280"/>
                  <a:gd name="connsiteY9" fmla="*/ 1574800 h 2824480"/>
                  <a:gd name="connsiteX10" fmla="*/ 1478280 w 1478280"/>
                  <a:gd name="connsiteY10" fmla="*/ 1640840 h 2824480"/>
                  <a:gd name="connsiteX11" fmla="*/ 1320800 w 1478280"/>
                  <a:gd name="connsiteY11" fmla="*/ 1798320 h 2824480"/>
                  <a:gd name="connsiteX12" fmla="*/ 1422400 w 1478280"/>
                  <a:gd name="connsiteY12" fmla="*/ 2189480 h 2824480"/>
                  <a:gd name="connsiteX13" fmla="*/ 1264920 w 1478280"/>
                  <a:gd name="connsiteY13" fmla="*/ 2184400 h 2824480"/>
                  <a:gd name="connsiteX14" fmla="*/ 1168400 w 1478280"/>
                  <a:gd name="connsiteY14" fmla="*/ 2199640 h 2824480"/>
                  <a:gd name="connsiteX15" fmla="*/ 1102360 w 1478280"/>
                  <a:gd name="connsiteY15" fmla="*/ 2219960 h 2824480"/>
                  <a:gd name="connsiteX16" fmla="*/ 995680 w 1478280"/>
                  <a:gd name="connsiteY16" fmla="*/ 2255520 h 2824480"/>
                  <a:gd name="connsiteX17" fmla="*/ 914400 w 1478280"/>
                  <a:gd name="connsiteY17" fmla="*/ 2291080 h 2824480"/>
                  <a:gd name="connsiteX18" fmla="*/ 685800 w 1478280"/>
                  <a:gd name="connsiteY18" fmla="*/ 2484120 h 2824480"/>
                  <a:gd name="connsiteX19" fmla="*/ 518160 w 1478280"/>
                  <a:gd name="connsiteY19" fmla="*/ 2804160 h 2824480"/>
                  <a:gd name="connsiteX20" fmla="*/ 0 w 1478280"/>
                  <a:gd name="connsiteY20" fmla="*/ 2824480 h 2824480"/>
                  <a:gd name="connsiteX21" fmla="*/ 15240 w 1478280"/>
                  <a:gd name="connsiteY21" fmla="*/ 5080 h 2824480"/>
                  <a:gd name="connsiteX22" fmla="*/ 284480 w 1478280"/>
                  <a:gd name="connsiteY22" fmla="*/ 0 h 2824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78280" h="2824480">
                    <a:moveTo>
                      <a:pt x="284480" y="0"/>
                    </a:moveTo>
                    <a:lnTo>
                      <a:pt x="386080" y="624840"/>
                    </a:lnTo>
                    <a:lnTo>
                      <a:pt x="396240" y="858520"/>
                    </a:lnTo>
                    <a:lnTo>
                      <a:pt x="1010920" y="828040"/>
                    </a:lnTo>
                    <a:lnTo>
                      <a:pt x="1021080" y="1071880"/>
                    </a:lnTo>
                    <a:lnTo>
                      <a:pt x="1137920" y="1076960"/>
                    </a:lnTo>
                    <a:lnTo>
                      <a:pt x="1219200" y="1320800"/>
                    </a:lnTo>
                    <a:lnTo>
                      <a:pt x="1209040" y="1579880"/>
                    </a:lnTo>
                    <a:lnTo>
                      <a:pt x="1325880" y="1574800"/>
                    </a:lnTo>
                    <a:lnTo>
                      <a:pt x="1468120" y="1574800"/>
                    </a:lnTo>
                    <a:lnTo>
                      <a:pt x="1478280" y="1640840"/>
                    </a:lnTo>
                    <a:lnTo>
                      <a:pt x="1320800" y="1798320"/>
                    </a:lnTo>
                    <a:lnTo>
                      <a:pt x="1422400" y="2189480"/>
                    </a:lnTo>
                    <a:lnTo>
                      <a:pt x="1264920" y="2184400"/>
                    </a:lnTo>
                    <a:lnTo>
                      <a:pt x="1168400" y="2199640"/>
                    </a:lnTo>
                    <a:lnTo>
                      <a:pt x="1102360" y="2219960"/>
                    </a:lnTo>
                    <a:lnTo>
                      <a:pt x="995680" y="2255520"/>
                    </a:lnTo>
                    <a:lnTo>
                      <a:pt x="914400" y="2291080"/>
                    </a:lnTo>
                    <a:lnTo>
                      <a:pt x="685800" y="2484120"/>
                    </a:lnTo>
                    <a:lnTo>
                      <a:pt x="518160" y="2804160"/>
                    </a:lnTo>
                    <a:lnTo>
                      <a:pt x="0" y="2824480"/>
                    </a:lnTo>
                    <a:lnTo>
                      <a:pt x="15240" y="5080"/>
                    </a:lnTo>
                    <a:lnTo>
                      <a:pt x="284480" y="0"/>
                    </a:lnTo>
                    <a:close/>
                  </a:path>
                </a:pathLst>
              </a:custGeom>
              <a:solidFill>
                <a:srgbClr val="FFFF00">
                  <a:alpha val="20000"/>
                </a:srgbClr>
              </a:solidFill>
              <a:ln>
                <a:solidFill>
                  <a:srgbClr val="FFFF00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22EF213-D447-5D8C-138A-E8EE426D165D}"/>
                  </a:ext>
                </a:extLst>
              </p:cNvPr>
              <p:cNvSpPr/>
              <p:nvPr/>
            </p:nvSpPr>
            <p:spPr>
              <a:xfrm>
                <a:off x="7520939" y="1571740"/>
                <a:ext cx="1179029" cy="635406"/>
              </a:xfrm>
              <a:prstGeom prst="rect">
                <a:avLst/>
              </a:prstGeom>
              <a:solidFill>
                <a:srgbClr val="FFFF00">
                  <a:alpha val="80000"/>
                </a:srgb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dirty="0" err="1">
                    <a:solidFill>
                      <a:sysClr val="windowText" lastClr="000000"/>
                    </a:solidFill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Endoscopy</a:t>
                </a:r>
                <a:r>
                  <a:rPr lang="fr-FR" dirty="0">
                    <a:solidFill>
                      <a:sysClr val="windowText" lastClr="000000"/>
                    </a:solidFill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fr-FR" dirty="0" err="1">
                    <a:solidFill>
                      <a:sysClr val="windowText" lastClr="000000"/>
                    </a:solidFill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column</a:t>
                </a:r>
                <a:endParaRPr lang="fr-FR" dirty="0">
                  <a:solidFill>
                    <a:sysClr val="windowText" lastClr="000000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3E150BF2-0381-7D7D-1B77-425561AE8AED}"/>
                </a:ext>
              </a:extLst>
            </p:cNvPr>
            <p:cNvCxnSpPr>
              <a:cxnSpLocks/>
              <a:stCxn id="22" idx="2"/>
            </p:cNvCxnSpPr>
            <p:nvPr/>
          </p:nvCxnSpPr>
          <p:spPr>
            <a:xfrm flipH="1">
              <a:off x="7513345" y="2207146"/>
              <a:ext cx="597109" cy="431522"/>
            </a:xfrm>
            <a:prstGeom prst="line">
              <a:avLst/>
            </a:prstGeom>
            <a:ln w="28575">
              <a:solidFill>
                <a:srgbClr val="FFFF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7937EE8E-1885-A965-5FB4-E3BD7579E9CF}"/>
              </a:ext>
            </a:extLst>
          </p:cNvPr>
          <p:cNvGrpSpPr/>
          <p:nvPr/>
        </p:nvGrpSpPr>
        <p:grpSpPr>
          <a:xfrm>
            <a:off x="10041301" y="1714827"/>
            <a:ext cx="1168088" cy="1507677"/>
            <a:chOff x="10041301" y="1714827"/>
            <a:chExt cx="1168088" cy="150767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A8EB937-BB5C-891B-C54C-CFE4E53857A6}"/>
                </a:ext>
              </a:extLst>
            </p:cNvPr>
            <p:cNvSpPr/>
            <p:nvPr/>
          </p:nvSpPr>
          <p:spPr>
            <a:xfrm>
              <a:off x="10041301" y="2587098"/>
              <a:ext cx="1038180" cy="635406"/>
            </a:xfrm>
            <a:prstGeom prst="rect">
              <a:avLst/>
            </a:prstGeom>
            <a:solidFill>
              <a:srgbClr val="BC96E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Plasma </a:t>
              </a:r>
              <a:r>
                <a:rPr lang="fr-FR" dirty="0" err="1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catheter</a:t>
              </a:r>
              <a:endParaRPr lang="fr-FR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FBB46BAF-C26D-924F-C076-F2A32026B2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50880" y="1714827"/>
              <a:ext cx="358509" cy="931855"/>
            </a:xfrm>
            <a:prstGeom prst="line">
              <a:avLst/>
            </a:prstGeom>
            <a:ln w="28575">
              <a:solidFill>
                <a:srgbClr val="BC96E2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551E415C-4401-3819-A86A-2876EBF233F4}"/>
              </a:ext>
            </a:extLst>
          </p:cNvPr>
          <p:cNvGrpSpPr/>
          <p:nvPr/>
        </p:nvGrpSpPr>
        <p:grpSpPr>
          <a:xfrm>
            <a:off x="6536905" y="2757026"/>
            <a:ext cx="2512839" cy="2029107"/>
            <a:chOff x="6536905" y="2757026"/>
            <a:chExt cx="2512839" cy="2029107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8E8144F-383E-54A9-A4C1-A9C70DC01221}"/>
                </a:ext>
              </a:extLst>
            </p:cNvPr>
            <p:cNvGrpSpPr/>
            <p:nvPr/>
          </p:nvGrpSpPr>
          <p:grpSpPr>
            <a:xfrm>
              <a:off x="6536905" y="2757026"/>
              <a:ext cx="2512839" cy="2029107"/>
              <a:chOff x="6536905" y="2757026"/>
              <a:chExt cx="2512839" cy="2029107"/>
            </a:xfrm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30467161-AE17-9DA3-069A-1931EF953A4D}"/>
                  </a:ext>
                </a:extLst>
              </p:cNvPr>
              <p:cNvSpPr/>
              <p:nvPr/>
            </p:nvSpPr>
            <p:spPr>
              <a:xfrm>
                <a:off x="6673204" y="2757026"/>
                <a:ext cx="2376540" cy="1812885"/>
              </a:xfrm>
              <a:custGeom>
                <a:avLst/>
                <a:gdLst>
                  <a:gd name="connsiteX0" fmla="*/ 569424 w 2376377"/>
                  <a:gd name="connsiteY0" fmla="*/ 15248 h 1823139"/>
                  <a:gd name="connsiteX1" fmla="*/ 561804 w 2376377"/>
                  <a:gd name="connsiteY1" fmla="*/ 179078 h 1823139"/>
                  <a:gd name="connsiteX2" fmla="*/ 626574 w 2376377"/>
                  <a:gd name="connsiteY2" fmla="*/ 392438 h 1823139"/>
                  <a:gd name="connsiteX3" fmla="*/ 897084 w 2376377"/>
                  <a:gd name="connsiteY3" fmla="*/ 270518 h 1823139"/>
                  <a:gd name="connsiteX4" fmla="*/ 874224 w 2376377"/>
                  <a:gd name="connsiteY4" fmla="*/ 186698 h 1823139"/>
                  <a:gd name="connsiteX5" fmla="*/ 1053294 w 2376377"/>
                  <a:gd name="connsiteY5" fmla="*/ 160028 h 1823139"/>
                  <a:gd name="connsiteX6" fmla="*/ 1285704 w 2376377"/>
                  <a:gd name="connsiteY6" fmla="*/ 152408 h 1823139"/>
                  <a:gd name="connsiteX7" fmla="*/ 1502874 w 2376377"/>
                  <a:gd name="connsiteY7" fmla="*/ 278138 h 1823139"/>
                  <a:gd name="connsiteX8" fmla="*/ 1643844 w 2376377"/>
                  <a:gd name="connsiteY8" fmla="*/ 499118 h 1823139"/>
                  <a:gd name="connsiteX9" fmla="*/ 1708614 w 2376377"/>
                  <a:gd name="connsiteY9" fmla="*/ 746768 h 1823139"/>
                  <a:gd name="connsiteX10" fmla="*/ 1716234 w 2376377"/>
                  <a:gd name="connsiteY10" fmla="*/ 899168 h 1823139"/>
                  <a:gd name="connsiteX11" fmla="*/ 1487634 w 2376377"/>
                  <a:gd name="connsiteY11" fmla="*/ 929648 h 1823139"/>
                  <a:gd name="connsiteX12" fmla="*/ 1224744 w 2376377"/>
                  <a:gd name="connsiteY12" fmla="*/ 895358 h 1823139"/>
                  <a:gd name="connsiteX13" fmla="*/ 1041864 w 2376377"/>
                  <a:gd name="connsiteY13" fmla="*/ 887738 h 1823139"/>
                  <a:gd name="connsiteX14" fmla="*/ 817074 w 2376377"/>
                  <a:gd name="connsiteY14" fmla="*/ 899168 h 1823139"/>
                  <a:gd name="connsiteX15" fmla="*/ 542754 w 2376377"/>
                  <a:gd name="connsiteY15" fmla="*/ 1009658 h 1823139"/>
                  <a:gd name="connsiteX16" fmla="*/ 367494 w 2376377"/>
                  <a:gd name="connsiteY16" fmla="*/ 1173488 h 1823139"/>
                  <a:gd name="connsiteX17" fmla="*/ 184614 w 2376377"/>
                  <a:gd name="connsiteY17" fmla="*/ 1409708 h 1823139"/>
                  <a:gd name="connsiteX18" fmla="*/ 9354 w 2376377"/>
                  <a:gd name="connsiteY18" fmla="*/ 1737368 h 1823139"/>
                  <a:gd name="connsiteX19" fmla="*/ 36024 w 2376377"/>
                  <a:gd name="connsiteY19" fmla="*/ 1817378 h 1823139"/>
                  <a:gd name="connsiteX20" fmla="*/ 138894 w 2376377"/>
                  <a:gd name="connsiteY20" fmla="*/ 1619258 h 1823139"/>
                  <a:gd name="connsiteX21" fmla="*/ 352254 w 2376377"/>
                  <a:gd name="connsiteY21" fmla="*/ 1295408 h 1823139"/>
                  <a:gd name="connsiteX22" fmla="*/ 607524 w 2376377"/>
                  <a:gd name="connsiteY22" fmla="*/ 1043948 h 1823139"/>
                  <a:gd name="connsiteX23" fmla="*/ 878034 w 2376377"/>
                  <a:gd name="connsiteY23" fmla="*/ 941078 h 1823139"/>
                  <a:gd name="connsiteX24" fmla="*/ 1308564 w 2376377"/>
                  <a:gd name="connsiteY24" fmla="*/ 1059188 h 1823139"/>
                  <a:gd name="connsiteX25" fmla="*/ 1556214 w 2376377"/>
                  <a:gd name="connsiteY25" fmla="*/ 1249688 h 1823139"/>
                  <a:gd name="connsiteX26" fmla="*/ 1620984 w 2376377"/>
                  <a:gd name="connsiteY26" fmla="*/ 1432568 h 1823139"/>
                  <a:gd name="connsiteX27" fmla="*/ 1647654 w 2376377"/>
                  <a:gd name="connsiteY27" fmla="*/ 1257308 h 1823139"/>
                  <a:gd name="connsiteX28" fmla="*/ 1883874 w 2376377"/>
                  <a:gd name="connsiteY28" fmla="*/ 1291598 h 1823139"/>
                  <a:gd name="connsiteX29" fmla="*/ 2123904 w 2376377"/>
                  <a:gd name="connsiteY29" fmla="*/ 1162058 h 1823139"/>
                  <a:gd name="connsiteX30" fmla="*/ 2314404 w 2376377"/>
                  <a:gd name="connsiteY30" fmla="*/ 925838 h 1823139"/>
                  <a:gd name="connsiteX31" fmla="*/ 2375364 w 2376377"/>
                  <a:gd name="connsiteY31" fmla="*/ 883928 h 1823139"/>
                  <a:gd name="connsiteX32" fmla="*/ 2344884 w 2376377"/>
                  <a:gd name="connsiteY32" fmla="*/ 803918 h 1823139"/>
                  <a:gd name="connsiteX33" fmla="*/ 2249634 w 2376377"/>
                  <a:gd name="connsiteY33" fmla="*/ 819158 h 1823139"/>
                  <a:gd name="connsiteX34" fmla="*/ 2101044 w 2376377"/>
                  <a:gd name="connsiteY34" fmla="*/ 1009658 h 1823139"/>
                  <a:gd name="connsiteX35" fmla="*/ 2021034 w 2376377"/>
                  <a:gd name="connsiteY35" fmla="*/ 990608 h 1823139"/>
                  <a:gd name="connsiteX36" fmla="*/ 1975314 w 2376377"/>
                  <a:gd name="connsiteY36" fmla="*/ 952508 h 1823139"/>
                  <a:gd name="connsiteX37" fmla="*/ 1914354 w 2376377"/>
                  <a:gd name="connsiteY37" fmla="*/ 830588 h 1823139"/>
                  <a:gd name="connsiteX38" fmla="*/ 1803864 w 2376377"/>
                  <a:gd name="connsiteY38" fmla="*/ 842018 h 1823139"/>
                  <a:gd name="connsiteX39" fmla="*/ 1750524 w 2376377"/>
                  <a:gd name="connsiteY39" fmla="*/ 861068 h 1823139"/>
                  <a:gd name="connsiteX40" fmla="*/ 1727664 w 2376377"/>
                  <a:gd name="connsiteY40" fmla="*/ 541028 h 1823139"/>
                  <a:gd name="connsiteX41" fmla="*/ 1510494 w 2376377"/>
                  <a:gd name="connsiteY41" fmla="*/ 220988 h 1823139"/>
                  <a:gd name="connsiteX42" fmla="*/ 1198074 w 2376377"/>
                  <a:gd name="connsiteY42" fmla="*/ 72398 h 1823139"/>
                  <a:gd name="connsiteX43" fmla="*/ 1007574 w 2376377"/>
                  <a:gd name="connsiteY43" fmla="*/ 53348 h 1823139"/>
                  <a:gd name="connsiteX44" fmla="*/ 897084 w 2376377"/>
                  <a:gd name="connsiteY44" fmla="*/ 11438 h 1823139"/>
                  <a:gd name="connsiteX45" fmla="*/ 569424 w 2376377"/>
                  <a:gd name="connsiteY45" fmla="*/ 15248 h 1823139"/>
                  <a:gd name="connsiteX0" fmla="*/ 569424 w 2376377"/>
                  <a:gd name="connsiteY0" fmla="*/ 15248 h 1823139"/>
                  <a:gd name="connsiteX1" fmla="*/ 561804 w 2376377"/>
                  <a:gd name="connsiteY1" fmla="*/ 179078 h 1823139"/>
                  <a:gd name="connsiteX2" fmla="*/ 626574 w 2376377"/>
                  <a:gd name="connsiteY2" fmla="*/ 392438 h 1823139"/>
                  <a:gd name="connsiteX3" fmla="*/ 897084 w 2376377"/>
                  <a:gd name="connsiteY3" fmla="*/ 270518 h 1823139"/>
                  <a:gd name="connsiteX4" fmla="*/ 874224 w 2376377"/>
                  <a:gd name="connsiteY4" fmla="*/ 186698 h 1823139"/>
                  <a:gd name="connsiteX5" fmla="*/ 1053294 w 2376377"/>
                  <a:gd name="connsiteY5" fmla="*/ 160028 h 1823139"/>
                  <a:gd name="connsiteX6" fmla="*/ 1285704 w 2376377"/>
                  <a:gd name="connsiteY6" fmla="*/ 152408 h 1823139"/>
                  <a:gd name="connsiteX7" fmla="*/ 1502874 w 2376377"/>
                  <a:gd name="connsiteY7" fmla="*/ 278138 h 1823139"/>
                  <a:gd name="connsiteX8" fmla="*/ 1643844 w 2376377"/>
                  <a:gd name="connsiteY8" fmla="*/ 499118 h 1823139"/>
                  <a:gd name="connsiteX9" fmla="*/ 1708614 w 2376377"/>
                  <a:gd name="connsiteY9" fmla="*/ 746768 h 1823139"/>
                  <a:gd name="connsiteX10" fmla="*/ 1716234 w 2376377"/>
                  <a:gd name="connsiteY10" fmla="*/ 899168 h 1823139"/>
                  <a:gd name="connsiteX11" fmla="*/ 1487634 w 2376377"/>
                  <a:gd name="connsiteY11" fmla="*/ 929648 h 1823139"/>
                  <a:gd name="connsiteX12" fmla="*/ 1224744 w 2376377"/>
                  <a:gd name="connsiteY12" fmla="*/ 895358 h 1823139"/>
                  <a:gd name="connsiteX13" fmla="*/ 1041864 w 2376377"/>
                  <a:gd name="connsiteY13" fmla="*/ 887738 h 1823139"/>
                  <a:gd name="connsiteX14" fmla="*/ 817074 w 2376377"/>
                  <a:gd name="connsiteY14" fmla="*/ 899168 h 1823139"/>
                  <a:gd name="connsiteX15" fmla="*/ 542754 w 2376377"/>
                  <a:gd name="connsiteY15" fmla="*/ 1009658 h 1823139"/>
                  <a:gd name="connsiteX16" fmla="*/ 367494 w 2376377"/>
                  <a:gd name="connsiteY16" fmla="*/ 1173488 h 1823139"/>
                  <a:gd name="connsiteX17" fmla="*/ 184614 w 2376377"/>
                  <a:gd name="connsiteY17" fmla="*/ 1409708 h 1823139"/>
                  <a:gd name="connsiteX18" fmla="*/ 9354 w 2376377"/>
                  <a:gd name="connsiteY18" fmla="*/ 1737368 h 1823139"/>
                  <a:gd name="connsiteX19" fmla="*/ 36024 w 2376377"/>
                  <a:gd name="connsiteY19" fmla="*/ 1817378 h 1823139"/>
                  <a:gd name="connsiteX20" fmla="*/ 138894 w 2376377"/>
                  <a:gd name="connsiteY20" fmla="*/ 1619258 h 1823139"/>
                  <a:gd name="connsiteX21" fmla="*/ 352254 w 2376377"/>
                  <a:gd name="connsiteY21" fmla="*/ 1295408 h 1823139"/>
                  <a:gd name="connsiteX22" fmla="*/ 607524 w 2376377"/>
                  <a:gd name="connsiteY22" fmla="*/ 1043948 h 1823139"/>
                  <a:gd name="connsiteX23" fmla="*/ 878034 w 2376377"/>
                  <a:gd name="connsiteY23" fmla="*/ 941078 h 1823139"/>
                  <a:gd name="connsiteX24" fmla="*/ 1308564 w 2376377"/>
                  <a:gd name="connsiteY24" fmla="*/ 1059188 h 1823139"/>
                  <a:gd name="connsiteX25" fmla="*/ 1556214 w 2376377"/>
                  <a:gd name="connsiteY25" fmla="*/ 1249688 h 1823139"/>
                  <a:gd name="connsiteX26" fmla="*/ 1620984 w 2376377"/>
                  <a:gd name="connsiteY26" fmla="*/ 1432568 h 1823139"/>
                  <a:gd name="connsiteX27" fmla="*/ 1647654 w 2376377"/>
                  <a:gd name="connsiteY27" fmla="*/ 1257308 h 1823139"/>
                  <a:gd name="connsiteX28" fmla="*/ 1883874 w 2376377"/>
                  <a:gd name="connsiteY28" fmla="*/ 1291598 h 1823139"/>
                  <a:gd name="connsiteX29" fmla="*/ 2123904 w 2376377"/>
                  <a:gd name="connsiteY29" fmla="*/ 1162058 h 1823139"/>
                  <a:gd name="connsiteX30" fmla="*/ 2314404 w 2376377"/>
                  <a:gd name="connsiteY30" fmla="*/ 925838 h 1823139"/>
                  <a:gd name="connsiteX31" fmla="*/ 2375364 w 2376377"/>
                  <a:gd name="connsiteY31" fmla="*/ 883928 h 1823139"/>
                  <a:gd name="connsiteX32" fmla="*/ 2344884 w 2376377"/>
                  <a:gd name="connsiteY32" fmla="*/ 803918 h 1823139"/>
                  <a:gd name="connsiteX33" fmla="*/ 2249634 w 2376377"/>
                  <a:gd name="connsiteY33" fmla="*/ 819158 h 1823139"/>
                  <a:gd name="connsiteX34" fmla="*/ 2101044 w 2376377"/>
                  <a:gd name="connsiteY34" fmla="*/ 1009658 h 1823139"/>
                  <a:gd name="connsiteX35" fmla="*/ 2021034 w 2376377"/>
                  <a:gd name="connsiteY35" fmla="*/ 990608 h 1823139"/>
                  <a:gd name="connsiteX36" fmla="*/ 1975314 w 2376377"/>
                  <a:gd name="connsiteY36" fmla="*/ 952508 h 1823139"/>
                  <a:gd name="connsiteX37" fmla="*/ 1914354 w 2376377"/>
                  <a:gd name="connsiteY37" fmla="*/ 830588 h 1823139"/>
                  <a:gd name="connsiteX38" fmla="*/ 1803864 w 2376377"/>
                  <a:gd name="connsiteY38" fmla="*/ 842018 h 1823139"/>
                  <a:gd name="connsiteX39" fmla="*/ 1727664 w 2376377"/>
                  <a:gd name="connsiteY39" fmla="*/ 541028 h 1823139"/>
                  <a:gd name="connsiteX40" fmla="*/ 1510494 w 2376377"/>
                  <a:gd name="connsiteY40" fmla="*/ 220988 h 1823139"/>
                  <a:gd name="connsiteX41" fmla="*/ 1198074 w 2376377"/>
                  <a:gd name="connsiteY41" fmla="*/ 72398 h 1823139"/>
                  <a:gd name="connsiteX42" fmla="*/ 1007574 w 2376377"/>
                  <a:gd name="connsiteY42" fmla="*/ 53348 h 1823139"/>
                  <a:gd name="connsiteX43" fmla="*/ 897084 w 2376377"/>
                  <a:gd name="connsiteY43" fmla="*/ 11438 h 1823139"/>
                  <a:gd name="connsiteX44" fmla="*/ 569424 w 2376377"/>
                  <a:gd name="connsiteY44" fmla="*/ 15248 h 1823139"/>
                  <a:gd name="connsiteX0" fmla="*/ 569424 w 2376377"/>
                  <a:gd name="connsiteY0" fmla="*/ 15248 h 1823139"/>
                  <a:gd name="connsiteX1" fmla="*/ 561804 w 2376377"/>
                  <a:gd name="connsiteY1" fmla="*/ 179078 h 1823139"/>
                  <a:gd name="connsiteX2" fmla="*/ 626574 w 2376377"/>
                  <a:gd name="connsiteY2" fmla="*/ 392438 h 1823139"/>
                  <a:gd name="connsiteX3" fmla="*/ 897084 w 2376377"/>
                  <a:gd name="connsiteY3" fmla="*/ 270518 h 1823139"/>
                  <a:gd name="connsiteX4" fmla="*/ 874224 w 2376377"/>
                  <a:gd name="connsiteY4" fmla="*/ 186698 h 1823139"/>
                  <a:gd name="connsiteX5" fmla="*/ 1053294 w 2376377"/>
                  <a:gd name="connsiteY5" fmla="*/ 160028 h 1823139"/>
                  <a:gd name="connsiteX6" fmla="*/ 1285704 w 2376377"/>
                  <a:gd name="connsiteY6" fmla="*/ 152408 h 1823139"/>
                  <a:gd name="connsiteX7" fmla="*/ 1502874 w 2376377"/>
                  <a:gd name="connsiteY7" fmla="*/ 278138 h 1823139"/>
                  <a:gd name="connsiteX8" fmla="*/ 1643844 w 2376377"/>
                  <a:gd name="connsiteY8" fmla="*/ 499118 h 1823139"/>
                  <a:gd name="connsiteX9" fmla="*/ 1708614 w 2376377"/>
                  <a:gd name="connsiteY9" fmla="*/ 746768 h 1823139"/>
                  <a:gd name="connsiteX10" fmla="*/ 1716234 w 2376377"/>
                  <a:gd name="connsiteY10" fmla="*/ 899168 h 1823139"/>
                  <a:gd name="connsiteX11" fmla="*/ 1487634 w 2376377"/>
                  <a:gd name="connsiteY11" fmla="*/ 929648 h 1823139"/>
                  <a:gd name="connsiteX12" fmla="*/ 1224744 w 2376377"/>
                  <a:gd name="connsiteY12" fmla="*/ 895358 h 1823139"/>
                  <a:gd name="connsiteX13" fmla="*/ 1041864 w 2376377"/>
                  <a:gd name="connsiteY13" fmla="*/ 887738 h 1823139"/>
                  <a:gd name="connsiteX14" fmla="*/ 817074 w 2376377"/>
                  <a:gd name="connsiteY14" fmla="*/ 899168 h 1823139"/>
                  <a:gd name="connsiteX15" fmla="*/ 542754 w 2376377"/>
                  <a:gd name="connsiteY15" fmla="*/ 1009658 h 1823139"/>
                  <a:gd name="connsiteX16" fmla="*/ 367494 w 2376377"/>
                  <a:gd name="connsiteY16" fmla="*/ 1173488 h 1823139"/>
                  <a:gd name="connsiteX17" fmla="*/ 184614 w 2376377"/>
                  <a:gd name="connsiteY17" fmla="*/ 1409708 h 1823139"/>
                  <a:gd name="connsiteX18" fmla="*/ 9354 w 2376377"/>
                  <a:gd name="connsiteY18" fmla="*/ 1737368 h 1823139"/>
                  <a:gd name="connsiteX19" fmla="*/ 36024 w 2376377"/>
                  <a:gd name="connsiteY19" fmla="*/ 1817378 h 1823139"/>
                  <a:gd name="connsiteX20" fmla="*/ 138894 w 2376377"/>
                  <a:gd name="connsiteY20" fmla="*/ 1619258 h 1823139"/>
                  <a:gd name="connsiteX21" fmla="*/ 352254 w 2376377"/>
                  <a:gd name="connsiteY21" fmla="*/ 1295408 h 1823139"/>
                  <a:gd name="connsiteX22" fmla="*/ 607524 w 2376377"/>
                  <a:gd name="connsiteY22" fmla="*/ 1043948 h 1823139"/>
                  <a:gd name="connsiteX23" fmla="*/ 878034 w 2376377"/>
                  <a:gd name="connsiteY23" fmla="*/ 941078 h 1823139"/>
                  <a:gd name="connsiteX24" fmla="*/ 1308564 w 2376377"/>
                  <a:gd name="connsiteY24" fmla="*/ 1059188 h 1823139"/>
                  <a:gd name="connsiteX25" fmla="*/ 1556214 w 2376377"/>
                  <a:gd name="connsiteY25" fmla="*/ 1249688 h 1823139"/>
                  <a:gd name="connsiteX26" fmla="*/ 1620984 w 2376377"/>
                  <a:gd name="connsiteY26" fmla="*/ 1432568 h 1823139"/>
                  <a:gd name="connsiteX27" fmla="*/ 1647654 w 2376377"/>
                  <a:gd name="connsiteY27" fmla="*/ 1257308 h 1823139"/>
                  <a:gd name="connsiteX28" fmla="*/ 1883874 w 2376377"/>
                  <a:gd name="connsiteY28" fmla="*/ 1291598 h 1823139"/>
                  <a:gd name="connsiteX29" fmla="*/ 2123904 w 2376377"/>
                  <a:gd name="connsiteY29" fmla="*/ 1162058 h 1823139"/>
                  <a:gd name="connsiteX30" fmla="*/ 2314404 w 2376377"/>
                  <a:gd name="connsiteY30" fmla="*/ 925838 h 1823139"/>
                  <a:gd name="connsiteX31" fmla="*/ 2375364 w 2376377"/>
                  <a:gd name="connsiteY31" fmla="*/ 883928 h 1823139"/>
                  <a:gd name="connsiteX32" fmla="*/ 2344884 w 2376377"/>
                  <a:gd name="connsiteY32" fmla="*/ 803918 h 1823139"/>
                  <a:gd name="connsiteX33" fmla="*/ 2249634 w 2376377"/>
                  <a:gd name="connsiteY33" fmla="*/ 819158 h 1823139"/>
                  <a:gd name="connsiteX34" fmla="*/ 2101044 w 2376377"/>
                  <a:gd name="connsiteY34" fmla="*/ 1009658 h 1823139"/>
                  <a:gd name="connsiteX35" fmla="*/ 2021034 w 2376377"/>
                  <a:gd name="connsiteY35" fmla="*/ 990608 h 1823139"/>
                  <a:gd name="connsiteX36" fmla="*/ 1975314 w 2376377"/>
                  <a:gd name="connsiteY36" fmla="*/ 952508 h 1823139"/>
                  <a:gd name="connsiteX37" fmla="*/ 1914354 w 2376377"/>
                  <a:gd name="connsiteY37" fmla="*/ 830588 h 1823139"/>
                  <a:gd name="connsiteX38" fmla="*/ 1788624 w 2376377"/>
                  <a:gd name="connsiteY38" fmla="*/ 844558 h 1823139"/>
                  <a:gd name="connsiteX39" fmla="*/ 1727664 w 2376377"/>
                  <a:gd name="connsiteY39" fmla="*/ 541028 h 1823139"/>
                  <a:gd name="connsiteX40" fmla="*/ 1510494 w 2376377"/>
                  <a:gd name="connsiteY40" fmla="*/ 220988 h 1823139"/>
                  <a:gd name="connsiteX41" fmla="*/ 1198074 w 2376377"/>
                  <a:gd name="connsiteY41" fmla="*/ 72398 h 1823139"/>
                  <a:gd name="connsiteX42" fmla="*/ 1007574 w 2376377"/>
                  <a:gd name="connsiteY42" fmla="*/ 53348 h 1823139"/>
                  <a:gd name="connsiteX43" fmla="*/ 897084 w 2376377"/>
                  <a:gd name="connsiteY43" fmla="*/ 11438 h 1823139"/>
                  <a:gd name="connsiteX44" fmla="*/ 569424 w 2376377"/>
                  <a:gd name="connsiteY44" fmla="*/ 15248 h 1823139"/>
                  <a:gd name="connsiteX0" fmla="*/ 569424 w 2376377"/>
                  <a:gd name="connsiteY0" fmla="*/ 15248 h 1823139"/>
                  <a:gd name="connsiteX1" fmla="*/ 561804 w 2376377"/>
                  <a:gd name="connsiteY1" fmla="*/ 179078 h 1823139"/>
                  <a:gd name="connsiteX2" fmla="*/ 626574 w 2376377"/>
                  <a:gd name="connsiteY2" fmla="*/ 392438 h 1823139"/>
                  <a:gd name="connsiteX3" fmla="*/ 897084 w 2376377"/>
                  <a:gd name="connsiteY3" fmla="*/ 270518 h 1823139"/>
                  <a:gd name="connsiteX4" fmla="*/ 874224 w 2376377"/>
                  <a:gd name="connsiteY4" fmla="*/ 186698 h 1823139"/>
                  <a:gd name="connsiteX5" fmla="*/ 1053294 w 2376377"/>
                  <a:gd name="connsiteY5" fmla="*/ 160028 h 1823139"/>
                  <a:gd name="connsiteX6" fmla="*/ 1285704 w 2376377"/>
                  <a:gd name="connsiteY6" fmla="*/ 152408 h 1823139"/>
                  <a:gd name="connsiteX7" fmla="*/ 1502874 w 2376377"/>
                  <a:gd name="connsiteY7" fmla="*/ 278138 h 1823139"/>
                  <a:gd name="connsiteX8" fmla="*/ 1643844 w 2376377"/>
                  <a:gd name="connsiteY8" fmla="*/ 499118 h 1823139"/>
                  <a:gd name="connsiteX9" fmla="*/ 1706074 w 2376377"/>
                  <a:gd name="connsiteY9" fmla="*/ 721368 h 1823139"/>
                  <a:gd name="connsiteX10" fmla="*/ 1716234 w 2376377"/>
                  <a:gd name="connsiteY10" fmla="*/ 899168 h 1823139"/>
                  <a:gd name="connsiteX11" fmla="*/ 1487634 w 2376377"/>
                  <a:gd name="connsiteY11" fmla="*/ 929648 h 1823139"/>
                  <a:gd name="connsiteX12" fmla="*/ 1224744 w 2376377"/>
                  <a:gd name="connsiteY12" fmla="*/ 895358 h 1823139"/>
                  <a:gd name="connsiteX13" fmla="*/ 1041864 w 2376377"/>
                  <a:gd name="connsiteY13" fmla="*/ 887738 h 1823139"/>
                  <a:gd name="connsiteX14" fmla="*/ 817074 w 2376377"/>
                  <a:gd name="connsiteY14" fmla="*/ 899168 h 1823139"/>
                  <a:gd name="connsiteX15" fmla="*/ 542754 w 2376377"/>
                  <a:gd name="connsiteY15" fmla="*/ 1009658 h 1823139"/>
                  <a:gd name="connsiteX16" fmla="*/ 367494 w 2376377"/>
                  <a:gd name="connsiteY16" fmla="*/ 1173488 h 1823139"/>
                  <a:gd name="connsiteX17" fmla="*/ 184614 w 2376377"/>
                  <a:gd name="connsiteY17" fmla="*/ 1409708 h 1823139"/>
                  <a:gd name="connsiteX18" fmla="*/ 9354 w 2376377"/>
                  <a:gd name="connsiteY18" fmla="*/ 1737368 h 1823139"/>
                  <a:gd name="connsiteX19" fmla="*/ 36024 w 2376377"/>
                  <a:gd name="connsiteY19" fmla="*/ 1817378 h 1823139"/>
                  <a:gd name="connsiteX20" fmla="*/ 138894 w 2376377"/>
                  <a:gd name="connsiteY20" fmla="*/ 1619258 h 1823139"/>
                  <a:gd name="connsiteX21" fmla="*/ 352254 w 2376377"/>
                  <a:gd name="connsiteY21" fmla="*/ 1295408 h 1823139"/>
                  <a:gd name="connsiteX22" fmla="*/ 607524 w 2376377"/>
                  <a:gd name="connsiteY22" fmla="*/ 1043948 h 1823139"/>
                  <a:gd name="connsiteX23" fmla="*/ 878034 w 2376377"/>
                  <a:gd name="connsiteY23" fmla="*/ 941078 h 1823139"/>
                  <a:gd name="connsiteX24" fmla="*/ 1308564 w 2376377"/>
                  <a:gd name="connsiteY24" fmla="*/ 1059188 h 1823139"/>
                  <a:gd name="connsiteX25" fmla="*/ 1556214 w 2376377"/>
                  <a:gd name="connsiteY25" fmla="*/ 1249688 h 1823139"/>
                  <a:gd name="connsiteX26" fmla="*/ 1620984 w 2376377"/>
                  <a:gd name="connsiteY26" fmla="*/ 1432568 h 1823139"/>
                  <a:gd name="connsiteX27" fmla="*/ 1647654 w 2376377"/>
                  <a:gd name="connsiteY27" fmla="*/ 1257308 h 1823139"/>
                  <a:gd name="connsiteX28" fmla="*/ 1883874 w 2376377"/>
                  <a:gd name="connsiteY28" fmla="*/ 1291598 h 1823139"/>
                  <a:gd name="connsiteX29" fmla="*/ 2123904 w 2376377"/>
                  <a:gd name="connsiteY29" fmla="*/ 1162058 h 1823139"/>
                  <a:gd name="connsiteX30" fmla="*/ 2314404 w 2376377"/>
                  <a:gd name="connsiteY30" fmla="*/ 925838 h 1823139"/>
                  <a:gd name="connsiteX31" fmla="*/ 2375364 w 2376377"/>
                  <a:gd name="connsiteY31" fmla="*/ 883928 h 1823139"/>
                  <a:gd name="connsiteX32" fmla="*/ 2344884 w 2376377"/>
                  <a:gd name="connsiteY32" fmla="*/ 803918 h 1823139"/>
                  <a:gd name="connsiteX33" fmla="*/ 2249634 w 2376377"/>
                  <a:gd name="connsiteY33" fmla="*/ 819158 h 1823139"/>
                  <a:gd name="connsiteX34" fmla="*/ 2101044 w 2376377"/>
                  <a:gd name="connsiteY34" fmla="*/ 1009658 h 1823139"/>
                  <a:gd name="connsiteX35" fmla="*/ 2021034 w 2376377"/>
                  <a:gd name="connsiteY35" fmla="*/ 990608 h 1823139"/>
                  <a:gd name="connsiteX36" fmla="*/ 1975314 w 2376377"/>
                  <a:gd name="connsiteY36" fmla="*/ 952508 h 1823139"/>
                  <a:gd name="connsiteX37" fmla="*/ 1914354 w 2376377"/>
                  <a:gd name="connsiteY37" fmla="*/ 830588 h 1823139"/>
                  <a:gd name="connsiteX38" fmla="*/ 1788624 w 2376377"/>
                  <a:gd name="connsiteY38" fmla="*/ 844558 h 1823139"/>
                  <a:gd name="connsiteX39" fmla="*/ 1727664 w 2376377"/>
                  <a:gd name="connsiteY39" fmla="*/ 541028 h 1823139"/>
                  <a:gd name="connsiteX40" fmla="*/ 1510494 w 2376377"/>
                  <a:gd name="connsiteY40" fmla="*/ 220988 h 1823139"/>
                  <a:gd name="connsiteX41" fmla="*/ 1198074 w 2376377"/>
                  <a:gd name="connsiteY41" fmla="*/ 72398 h 1823139"/>
                  <a:gd name="connsiteX42" fmla="*/ 1007574 w 2376377"/>
                  <a:gd name="connsiteY42" fmla="*/ 53348 h 1823139"/>
                  <a:gd name="connsiteX43" fmla="*/ 897084 w 2376377"/>
                  <a:gd name="connsiteY43" fmla="*/ 11438 h 1823139"/>
                  <a:gd name="connsiteX44" fmla="*/ 569424 w 2376377"/>
                  <a:gd name="connsiteY44" fmla="*/ 15248 h 1823139"/>
                  <a:gd name="connsiteX0" fmla="*/ 569424 w 2376377"/>
                  <a:gd name="connsiteY0" fmla="*/ 15248 h 1823139"/>
                  <a:gd name="connsiteX1" fmla="*/ 561804 w 2376377"/>
                  <a:gd name="connsiteY1" fmla="*/ 179078 h 1823139"/>
                  <a:gd name="connsiteX2" fmla="*/ 626574 w 2376377"/>
                  <a:gd name="connsiteY2" fmla="*/ 392438 h 1823139"/>
                  <a:gd name="connsiteX3" fmla="*/ 897084 w 2376377"/>
                  <a:gd name="connsiteY3" fmla="*/ 270518 h 1823139"/>
                  <a:gd name="connsiteX4" fmla="*/ 874224 w 2376377"/>
                  <a:gd name="connsiteY4" fmla="*/ 186698 h 1823139"/>
                  <a:gd name="connsiteX5" fmla="*/ 1053294 w 2376377"/>
                  <a:gd name="connsiteY5" fmla="*/ 160028 h 1823139"/>
                  <a:gd name="connsiteX6" fmla="*/ 1285704 w 2376377"/>
                  <a:gd name="connsiteY6" fmla="*/ 152408 h 1823139"/>
                  <a:gd name="connsiteX7" fmla="*/ 1502874 w 2376377"/>
                  <a:gd name="connsiteY7" fmla="*/ 278138 h 1823139"/>
                  <a:gd name="connsiteX8" fmla="*/ 1643844 w 2376377"/>
                  <a:gd name="connsiteY8" fmla="*/ 499118 h 1823139"/>
                  <a:gd name="connsiteX9" fmla="*/ 1716234 w 2376377"/>
                  <a:gd name="connsiteY9" fmla="*/ 899168 h 1823139"/>
                  <a:gd name="connsiteX10" fmla="*/ 1487634 w 2376377"/>
                  <a:gd name="connsiteY10" fmla="*/ 929648 h 1823139"/>
                  <a:gd name="connsiteX11" fmla="*/ 1224744 w 2376377"/>
                  <a:gd name="connsiteY11" fmla="*/ 895358 h 1823139"/>
                  <a:gd name="connsiteX12" fmla="*/ 1041864 w 2376377"/>
                  <a:gd name="connsiteY12" fmla="*/ 887738 h 1823139"/>
                  <a:gd name="connsiteX13" fmla="*/ 817074 w 2376377"/>
                  <a:gd name="connsiteY13" fmla="*/ 899168 h 1823139"/>
                  <a:gd name="connsiteX14" fmla="*/ 542754 w 2376377"/>
                  <a:gd name="connsiteY14" fmla="*/ 1009658 h 1823139"/>
                  <a:gd name="connsiteX15" fmla="*/ 367494 w 2376377"/>
                  <a:gd name="connsiteY15" fmla="*/ 1173488 h 1823139"/>
                  <a:gd name="connsiteX16" fmla="*/ 184614 w 2376377"/>
                  <a:gd name="connsiteY16" fmla="*/ 1409708 h 1823139"/>
                  <a:gd name="connsiteX17" fmla="*/ 9354 w 2376377"/>
                  <a:gd name="connsiteY17" fmla="*/ 1737368 h 1823139"/>
                  <a:gd name="connsiteX18" fmla="*/ 36024 w 2376377"/>
                  <a:gd name="connsiteY18" fmla="*/ 1817378 h 1823139"/>
                  <a:gd name="connsiteX19" fmla="*/ 138894 w 2376377"/>
                  <a:gd name="connsiteY19" fmla="*/ 1619258 h 1823139"/>
                  <a:gd name="connsiteX20" fmla="*/ 352254 w 2376377"/>
                  <a:gd name="connsiteY20" fmla="*/ 1295408 h 1823139"/>
                  <a:gd name="connsiteX21" fmla="*/ 607524 w 2376377"/>
                  <a:gd name="connsiteY21" fmla="*/ 1043948 h 1823139"/>
                  <a:gd name="connsiteX22" fmla="*/ 878034 w 2376377"/>
                  <a:gd name="connsiteY22" fmla="*/ 941078 h 1823139"/>
                  <a:gd name="connsiteX23" fmla="*/ 1308564 w 2376377"/>
                  <a:gd name="connsiteY23" fmla="*/ 1059188 h 1823139"/>
                  <a:gd name="connsiteX24" fmla="*/ 1556214 w 2376377"/>
                  <a:gd name="connsiteY24" fmla="*/ 1249688 h 1823139"/>
                  <a:gd name="connsiteX25" fmla="*/ 1620984 w 2376377"/>
                  <a:gd name="connsiteY25" fmla="*/ 1432568 h 1823139"/>
                  <a:gd name="connsiteX26" fmla="*/ 1647654 w 2376377"/>
                  <a:gd name="connsiteY26" fmla="*/ 1257308 h 1823139"/>
                  <a:gd name="connsiteX27" fmla="*/ 1883874 w 2376377"/>
                  <a:gd name="connsiteY27" fmla="*/ 1291598 h 1823139"/>
                  <a:gd name="connsiteX28" fmla="*/ 2123904 w 2376377"/>
                  <a:gd name="connsiteY28" fmla="*/ 1162058 h 1823139"/>
                  <a:gd name="connsiteX29" fmla="*/ 2314404 w 2376377"/>
                  <a:gd name="connsiteY29" fmla="*/ 925838 h 1823139"/>
                  <a:gd name="connsiteX30" fmla="*/ 2375364 w 2376377"/>
                  <a:gd name="connsiteY30" fmla="*/ 883928 h 1823139"/>
                  <a:gd name="connsiteX31" fmla="*/ 2344884 w 2376377"/>
                  <a:gd name="connsiteY31" fmla="*/ 803918 h 1823139"/>
                  <a:gd name="connsiteX32" fmla="*/ 2249634 w 2376377"/>
                  <a:gd name="connsiteY32" fmla="*/ 819158 h 1823139"/>
                  <a:gd name="connsiteX33" fmla="*/ 2101044 w 2376377"/>
                  <a:gd name="connsiteY33" fmla="*/ 1009658 h 1823139"/>
                  <a:gd name="connsiteX34" fmla="*/ 2021034 w 2376377"/>
                  <a:gd name="connsiteY34" fmla="*/ 990608 h 1823139"/>
                  <a:gd name="connsiteX35" fmla="*/ 1975314 w 2376377"/>
                  <a:gd name="connsiteY35" fmla="*/ 952508 h 1823139"/>
                  <a:gd name="connsiteX36" fmla="*/ 1914354 w 2376377"/>
                  <a:gd name="connsiteY36" fmla="*/ 830588 h 1823139"/>
                  <a:gd name="connsiteX37" fmla="*/ 1788624 w 2376377"/>
                  <a:gd name="connsiteY37" fmla="*/ 844558 h 1823139"/>
                  <a:gd name="connsiteX38" fmla="*/ 1727664 w 2376377"/>
                  <a:gd name="connsiteY38" fmla="*/ 541028 h 1823139"/>
                  <a:gd name="connsiteX39" fmla="*/ 1510494 w 2376377"/>
                  <a:gd name="connsiteY39" fmla="*/ 220988 h 1823139"/>
                  <a:gd name="connsiteX40" fmla="*/ 1198074 w 2376377"/>
                  <a:gd name="connsiteY40" fmla="*/ 72398 h 1823139"/>
                  <a:gd name="connsiteX41" fmla="*/ 1007574 w 2376377"/>
                  <a:gd name="connsiteY41" fmla="*/ 53348 h 1823139"/>
                  <a:gd name="connsiteX42" fmla="*/ 897084 w 2376377"/>
                  <a:gd name="connsiteY42" fmla="*/ 11438 h 1823139"/>
                  <a:gd name="connsiteX43" fmla="*/ 569424 w 2376377"/>
                  <a:gd name="connsiteY43" fmla="*/ 15248 h 1823139"/>
                  <a:gd name="connsiteX0" fmla="*/ 569424 w 2376377"/>
                  <a:gd name="connsiteY0" fmla="*/ 15248 h 1823139"/>
                  <a:gd name="connsiteX1" fmla="*/ 561804 w 2376377"/>
                  <a:gd name="connsiteY1" fmla="*/ 179078 h 1823139"/>
                  <a:gd name="connsiteX2" fmla="*/ 626574 w 2376377"/>
                  <a:gd name="connsiteY2" fmla="*/ 392438 h 1823139"/>
                  <a:gd name="connsiteX3" fmla="*/ 897084 w 2376377"/>
                  <a:gd name="connsiteY3" fmla="*/ 270518 h 1823139"/>
                  <a:gd name="connsiteX4" fmla="*/ 874224 w 2376377"/>
                  <a:gd name="connsiteY4" fmla="*/ 186698 h 1823139"/>
                  <a:gd name="connsiteX5" fmla="*/ 1053294 w 2376377"/>
                  <a:gd name="connsiteY5" fmla="*/ 160028 h 1823139"/>
                  <a:gd name="connsiteX6" fmla="*/ 1285704 w 2376377"/>
                  <a:gd name="connsiteY6" fmla="*/ 152408 h 1823139"/>
                  <a:gd name="connsiteX7" fmla="*/ 1502874 w 2376377"/>
                  <a:gd name="connsiteY7" fmla="*/ 278138 h 1823139"/>
                  <a:gd name="connsiteX8" fmla="*/ 1643844 w 2376377"/>
                  <a:gd name="connsiteY8" fmla="*/ 499118 h 1823139"/>
                  <a:gd name="connsiteX9" fmla="*/ 1713694 w 2376377"/>
                  <a:gd name="connsiteY9" fmla="*/ 891548 h 1823139"/>
                  <a:gd name="connsiteX10" fmla="*/ 1487634 w 2376377"/>
                  <a:gd name="connsiteY10" fmla="*/ 929648 h 1823139"/>
                  <a:gd name="connsiteX11" fmla="*/ 1224744 w 2376377"/>
                  <a:gd name="connsiteY11" fmla="*/ 895358 h 1823139"/>
                  <a:gd name="connsiteX12" fmla="*/ 1041864 w 2376377"/>
                  <a:gd name="connsiteY12" fmla="*/ 887738 h 1823139"/>
                  <a:gd name="connsiteX13" fmla="*/ 817074 w 2376377"/>
                  <a:gd name="connsiteY13" fmla="*/ 899168 h 1823139"/>
                  <a:gd name="connsiteX14" fmla="*/ 542754 w 2376377"/>
                  <a:gd name="connsiteY14" fmla="*/ 1009658 h 1823139"/>
                  <a:gd name="connsiteX15" fmla="*/ 367494 w 2376377"/>
                  <a:gd name="connsiteY15" fmla="*/ 1173488 h 1823139"/>
                  <a:gd name="connsiteX16" fmla="*/ 184614 w 2376377"/>
                  <a:gd name="connsiteY16" fmla="*/ 1409708 h 1823139"/>
                  <a:gd name="connsiteX17" fmla="*/ 9354 w 2376377"/>
                  <a:gd name="connsiteY17" fmla="*/ 1737368 h 1823139"/>
                  <a:gd name="connsiteX18" fmla="*/ 36024 w 2376377"/>
                  <a:gd name="connsiteY18" fmla="*/ 1817378 h 1823139"/>
                  <a:gd name="connsiteX19" fmla="*/ 138894 w 2376377"/>
                  <a:gd name="connsiteY19" fmla="*/ 1619258 h 1823139"/>
                  <a:gd name="connsiteX20" fmla="*/ 352254 w 2376377"/>
                  <a:gd name="connsiteY20" fmla="*/ 1295408 h 1823139"/>
                  <a:gd name="connsiteX21" fmla="*/ 607524 w 2376377"/>
                  <a:gd name="connsiteY21" fmla="*/ 1043948 h 1823139"/>
                  <a:gd name="connsiteX22" fmla="*/ 878034 w 2376377"/>
                  <a:gd name="connsiteY22" fmla="*/ 941078 h 1823139"/>
                  <a:gd name="connsiteX23" fmla="*/ 1308564 w 2376377"/>
                  <a:gd name="connsiteY23" fmla="*/ 1059188 h 1823139"/>
                  <a:gd name="connsiteX24" fmla="*/ 1556214 w 2376377"/>
                  <a:gd name="connsiteY24" fmla="*/ 1249688 h 1823139"/>
                  <a:gd name="connsiteX25" fmla="*/ 1620984 w 2376377"/>
                  <a:gd name="connsiteY25" fmla="*/ 1432568 h 1823139"/>
                  <a:gd name="connsiteX26" fmla="*/ 1647654 w 2376377"/>
                  <a:gd name="connsiteY26" fmla="*/ 1257308 h 1823139"/>
                  <a:gd name="connsiteX27" fmla="*/ 1883874 w 2376377"/>
                  <a:gd name="connsiteY27" fmla="*/ 1291598 h 1823139"/>
                  <a:gd name="connsiteX28" fmla="*/ 2123904 w 2376377"/>
                  <a:gd name="connsiteY28" fmla="*/ 1162058 h 1823139"/>
                  <a:gd name="connsiteX29" fmla="*/ 2314404 w 2376377"/>
                  <a:gd name="connsiteY29" fmla="*/ 925838 h 1823139"/>
                  <a:gd name="connsiteX30" fmla="*/ 2375364 w 2376377"/>
                  <a:gd name="connsiteY30" fmla="*/ 883928 h 1823139"/>
                  <a:gd name="connsiteX31" fmla="*/ 2344884 w 2376377"/>
                  <a:gd name="connsiteY31" fmla="*/ 803918 h 1823139"/>
                  <a:gd name="connsiteX32" fmla="*/ 2249634 w 2376377"/>
                  <a:gd name="connsiteY32" fmla="*/ 819158 h 1823139"/>
                  <a:gd name="connsiteX33" fmla="*/ 2101044 w 2376377"/>
                  <a:gd name="connsiteY33" fmla="*/ 1009658 h 1823139"/>
                  <a:gd name="connsiteX34" fmla="*/ 2021034 w 2376377"/>
                  <a:gd name="connsiteY34" fmla="*/ 990608 h 1823139"/>
                  <a:gd name="connsiteX35" fmla="*/ 1975314 w 2376377"/>
                  <a:gd name="connsiteY35" fmla="*/ 952508 h 1823139"/>
                  <a:gd name="connsiteX36" fmla="*/ 1914354 w 2376377"/>
                  <a:gd name="connsiteY36" fmla="*/ 830588 h 1823139"/>
                  <a:gd name="connsiteX37" fmla="*/ 1788624 w 2376377"/>
                  <a:gd name="connsiteY37" fmla="*/ 844558 h 1823139"/>
                  <a:gd name="connsiteX38" fmla="*/ 1727664 w 2376377"/>
                  <a:gd name="connsiteY38" fmla="*/ 541028 h 1823139"/>
                  <a:gd name="connsiteX39" fmla="*/ 1510494 w 2376377"/>
                  <a:gd name="connsiteY39" fmla="*/ 220988 h 1823139"/>
                  <a:gd name="connsiteX40" fmla="*/ 1198074 w 2376377"/>
                  <a:gd name="connsiteY40" fmla="*/ 72398 h 1823139"/>
                  <a:gd name="connsiteX41" fmla="*/ 1007574 w 2376377"/>
                  <a:gd name="connsiteY41" fmla="*/ 53348 h 1823139"/>
                  <a:gd name="connsiteX42" fmla="*/ 897084 w 2376377"/>
                  <a:gd name="connsiteY42" fmla="*/ 11438 h 1823139"/>
                  <a:gd name="connsiteX43" fmla="*/ 569424 w 2376377"/>
                  <a:gd name="connsiteY43" fmla="*/ 15248 h 1823139"/>
                  <a:gd name="connsiteX0" fmla="*/ 569424 w 2376377"/>
                  <a:gd name="connsiteY0" fmla="*/ 15248 h 1823139"/>
                  <a:gd name="connsiteX1" fmla="*/ 561804 w 2376377"/>
                  <a:gd name="connsiteY1" fmla="*/ 179078 h 1823139"/>
                  <a:gd name="connsiteX2" fmla="*/ 626574 w 2376377"/>
                  <a:gd name="connsiteY2" fmla="*/ 392438 h 1823139"/>
                  <a:gd name="connsiteX3" fmla="*/ 897084 w 2376377"/>
                  <a:gd name="connsiteY3" fmla="*/ 270518 h 1823139"/>
                  <a:gd name="connsiteX4" fmla="*/ 874224 w 2376377"/>
                  <a:gd name="connsiteY4" fmla="*/ 186698 h 1823139"/>
                  <a:gd name="connsiteX5" fmla="*/ 1053294 w 2376377"/>
                  <a:gd name="connsiteY5" fmla="*/ 160028 h 1823139"/>
                  <a:gd name="connsiteX6" fmla="*/ 1285704 w 2376377"/>
                  <a:gd name="connsiteY6" fmla="*/ 152408 h 1823139"/>
                  <a:gd name="connsiteX7" fmla="*/ 1502874 w 2376377"/>
                  <a:gd name="connsiteY7" fmla="*/ 278138 h 1823139"/>
                  <a:gd name="connsiteX8" fmla="*/ 1643844 w 2376377"/>
                  <a:gd name="connsiteY8" fmla="*/ 499118 h 1823139"/>
                  <a:gd name="connsiteX9" fmla="*/ 1713694 w 2376377"/>
                  <a:gd name="connsiteY9" fmla="*/ 891548 h 1823139"/>
                  <a:gd name="connsiteX10" fmla="*/ 1487634 w 2376377"/>
                  <a:gd name="connsiteY10" fmla="*/ 929648 h 1823139"/>
                  <a:gd name="connsiteX11" fmla="*/ 1224744 w 2376377"/>
                  <a:gd name="connsiteY11" fmla="*/ 895358 h 1823139"/>
                  <a:gd name="connsiteX12" fmla="*/ 1041864 w 2376377"/>
                  <a:gd name="connsiteY12" fmla="*/ 887738 h 1823139"/>
                  <a:gd name="connsiteX13" fmla="*/ 817074 w 2376377"/>
                  <a:gd name="connsiteY13" fmla="*/ 899168 h 1823139"/>
                  <a:gd name="connsiteX14" fmla="*/ 542754 w 2376377"/>
                  <a:gd name="connsiteY14" fmla="*/ 1009658 h 1823139"/>
                  <a:gd name="connsiteX15" fmla="*/ 367494 w 2376377"/>
                  <a:gd name="connsiteY15" fmla="*/ 1173488 h 1823139"/>
                  <a:gd name="connsiteX16" fmla="*/ 184614 w 2376377"/>
                  <a:gd name="connsiteY16" fmla="*/ 1409708 h 1823139"/>
                  <a:gd name="connsiteX17" fmla="*/ 9354 w 2376377"/>
                  <a:gd name="connsiteY17" fmla="*/ 1737368 h 1823139"/>
                  <a:gd name="connsiteX18" fmla="*/ 36024 w 2376377"/>
                  <a:gd name="connsiteY18" fmla="*/ 1817378 h 1823139"/>
                  <a:gd name="connsiteX19" fmla="*/ 138894 w 2376377"/>
                  <a:gd name="connsiteY19" fmla="*/ 1619258 h 1823139"/>
                  <a:gd name="connsiteX20" fmla="*/ 352254 w 2376377"/>
                  <a:gd name="connsiteY20" fmla="*/ 1295408 h 1823139"/>
                  <a:gd name="connsiteX21" fmla="*/ 607524 w 2376377"/>
                  <a:gd name="connsiteY21" fmla="*/ 1043948 h 1823139"/>
                  <a:gd name="connsiteX22" fmla="*/ 878034 w 2376377"/>
                  <a:gd name="connsiteY22" fmla="*/ 941078 h 1823139"/>
                  <a:gd name="connsiteX23" fmla="*/ 1308564 w 2376377"/>
                  <a:gd name="connsiteY23" fmla="*/ 1059188 h 1823139"/>
                  <a:gd name="connsiteX24" fmla="*/ 1556214 w 2376377"/>
                  <a:gd name="connsiteY24" fmla="*/ 1249688 h 1823139"/>
                  <a:gd name="connsiteX25" fmla="*/ 1620984 w 2376377"/>
                  <a:gd name="connsiteY25" fmla="*/ 1432568 h 1823139"/>
                  <a:gd name="connsiteX26" fmla="*/ 1647654 w 2376377"/>
                  <a:gd name="connsiteY26" fmla="*/ 1257308 h 1823139"/>
                  <a:gd name="connsiteX27" fmla="*/ 1883874 w 2376377"/>
                  <a:gd name="connsiteY27" fmla="*/ 1291598 h 1823139"/>
                  <a:gd name="connsiteX28" fmla="*/ 2123904 w 2376377"/>
                  <a:gd name="connsiteY28" fmla="*/ 1162058 h 1823139"/>
                  <a:gd name="connsiteX29" fmla="*/ 2314404 w 2376377"/>
                  <a:gd name="connsiteY29" fmla="*/ 925838 h 1823139"/>
                  <a:gd name="connsiteX30" fmla="*/ 2375364 w 2376377"/>
                  <a:gd name="connsiteY30" fmla="*/ 883928 h 1823139"/>
                  <a:gd name="connsiteX31" fmla="*/ 2344884 w 2376377"/>
                  <a:gd name="connsiteY31" fmla="*/ 803918 h 1823139"/>
                  <a:gd name="connsiteX32" fmla="*/ 2249634 w 2376377"/>
                  <a:gd name="connsiteY32" fmla="*/ 819158 h 1823139"/>
                  <a:gd name="connsiteX33" fmla="*/ 2101044 w 2376377"/>
                  <a:gd name="connsiteY33" fmla="*/ 1009658 h 1823139"/>
                  <a:gd name="connsiteX34" fmla="*/ 2021034 w 2376377"/>
                  <a:gd name="connsiteY34" fmla="*/ 990608 h 1823139"/>
                  <a:gd name="connsiteX35" fmla="*/ 1975314 w 2376377"/>
                  <a:gd name="connsiteY35" fmla="*/ 952508 h 1823139"/>
                  <a:gd name="connsiteX36" fmla="*/ 1914354 w 2376377"/>
                  <a:gd name="connsiteY36" fmla="*/ 830588 h 1823139"/>
                  <a:gd name="connsiteX37" fmla="*/ 1788624 w 2376377"/>
                  <a:gd name="connsiteY37" fmla="*/ 844558 h 1823139"/>
                  <a:gd name="connsiteX38" fmla="*/ 1727664 w 2376377"/>
                  <a:gd name="connsiteY38" fmla="*/ 541028 h 1823139"/>
                  <a:gd name="connsiteX39" fmla="*/ 1510494 w 2376377"/>
                  <a:gd name="connsiteY39" fmla="*/ 220988 h 1823139"/>
                  <a:gd name="connsiteX40" fmla="*/ 1198074 w 2376377"/>
                  <a:gd name="connsiteY40" fmla="*/ 72398 h 1823139"/>
                  <a:gd name="connsiteX41" fmla="*/ 1007574 w 2376377"/>
                  <a:gd name="connsiteY41" fmla="*/ 53348 h 1823139"/>
                  <a:gd name="connsiteX42" fmla="*/ 897084 w 2376377"/>
                  <a:gd name="connsiteY42" fmla="*/ 11438 h 1823139"/>
                  <a:gd name="connsiteX43" fmla="*/ 569424 w 2376377"/>
                  <a:gd name="connsiteY43" fmla="*/ 15248 h 1823139"/>
                  <a:gd name="connsiteX0" fmla="*/ 569424 w 2376377"/>
                  <a:gd name="connsiteY0" fmla="*/ 15248 h 1823139"/>
                  <a:gd name="connsiteX1" fmla="*/ 561804 w 2376377"/>
                  <a:gd name="connsiteY1" fmla="*/ 179078 h 1823139"/>
                  <a:gd name="connsiteX2" fmla="*/ 626574 w 2376377"/>
                  <a:gd name="connsiteY2" fmla="*/ 392438 h 1823139"/>
                  <a:gd name="connsiteX3" fmla="*/ 897084 w 2376377"/>
                  <a:gd name="connsiteY3" fmla="*/ 270518 h 1823139"/>
                  <a:gd name="connsiteX4" fmla="*/ 874224 w 2376377"/>
                  <a:gd name="connsiteY4" fmla="*/ 186698 h 1823139"/>
                  <a:gd name="connsiteX5" fmla="*/ 1053294 w 2376377"/>
                  <a:gd name="connsiteY5" fmla="*/ 160028 h 1823139"/>
                  <a:gd name="connsiteX6" fmla="*/ 1285704 w 2376377"/>
                  <a:gd name="connsiteY6" fmla="*/ 152408 h 1823139"/>
                  <a:gd name="connsiteX7" fmla="*/ 1502874 w 2376377"/>
                  <a:gd name="connsiteY7" fmla="*/ 278138 h 1823139"/>
                  <a:gd name="connsiteX8" fmla="*/ 1643844 w 2376377"/>
                  <a:gd name="connsiteY8" fmla="*/ 499118 h 1823139"/>
                  <a:gd name="connsiteX9" fmla="*/ 1713694 w 2376377"/>
                  <a:gd name="connsiteY9" fmla="*/ 891548 h 1823139"/>
                  <a:gd name="connsiteX10" fmla="*/ 1487634 w 2376377"/>
                  <a:gd name="connsiteY10" fmla="*/ 929648 h 1823139"/>
                  <a:gd name="connsiteX11" fmla="*/ 1224744 w 2376377"/>
                  <a:gd name="connsiteY11" fmla="*/ 895358 h 1823139"/>
                  <a:gd name="connsiteX12" fmla="*/ 1041864 w 2376377"/>
                  <a:gd name="connsiteY12" fmla="*/ 887738 h 1823139"/>
                  <a:gd name="connsiteX13" fmla="*/ 806914 w 2376377"/>
                  <a:gd name="connsiteY13" fmla="*/ 894088 h 1823139"/>
                  <a:gd name="connsiteX14" fmla="*/ 542754 w 2376377"/>
                  <a:gd name="connsiteY14" fmla="*/ 1009658 h 1823139"/>
                  <a:gd name="connsiteX15" fmla="*/ 367494 w 2376377"/>
                  <a:gd name="connsiteY15" fmla="*/ 1173488 h 1823139"/>
                  <a:gd name="connsiteX16" fmla="*/ 184614 w 2376377"/>
                  <a:gd name="connsiteY16" fmla="*/ 1409708 h 1823139"/>
                  <a:gd name="connsiteX17" fmla="*/ 9354 w 2376377"/>
                  <a:gd name="connsiteY17" fmla="*/ 1737368 h 1823139"/>
                  <a:gd name="connsiteX18" fmla="*/ 36024 w 2376377"/>
                  <a:gd name="connsiteY18" fmla="*/ 1817378 h 1823139"/>
                  <a:gd name="connsiteX19" fmla="*/ 138894 w 2376377"/>
                  <a:gd name="connsiteY19" fmla="*/ 1619258 h 1823139"/>
                  <a:gd name="connsiteX20" fmla="*/ 352254 w 2376377"/>
                  <a:gd name="connsiteY20" fmla="*/ 1295408 h 1823139"/>
                  <a:gd name="connsiteX21" fmla="*/ 607524 w 2376377"/>
                  <a:gd name="connsiteY21" fmla="*/ 1043948 h 1823139"/>
                  <a:gd name="connsiteX22" fmla="*/ 878034 w 2376377"/>
                  <a:gd name="connsiteY22" fmla="*/ 941078 h 1823139"/>
                  <a:gd name="connsiteX23" fmla="*/ 1308564 w 2376377"/>
                  <a:gd name="connsiteY23" fmla="*/ 1059188 h 1823139"/>
                  <a:gd name="connsiteX24" fmla="*/ 1556214 w 2376377"/>
                  <a:gd name="connsiteY24" fmla="*/ 1249688 h 1823139"/>
                  <a:gd name="connsiteX25" fmla="*/ 1620984 w 2376377"/>
                  <a:gd name="connsiteY25" fmla="*/ 1432568 h 1823139"/>
                  <a:gd name="connsiteX26" fmla="*/ 1647654 w 2376377"/>
                  <a:gd name="connsiteY26" fmla="*/ 1257308 h 1823139"/>
                  <a:gd name="connsiteX27" fmla="*/ 1883874 w 2376377"/>
                  <a:gd name="connsiteY27" fmla="*/ 1291598 h 1823139"/>
                  <a:gd name="connsiteX28" fmla="*/ 2123904 w 2376377"/>
                  <a:gd name="connsiteY28" fmla="*/ 1162058 h 1823139"/>
                  <a:gd name="connsiteX29" fmla="*/ 2314404 w 2376377"/>
                  <a:gd name="connsiteY29" fmla="*/ 925838 h 1823139"/>
                  <a:gd name="connsiteX30" fmla="*/ 2375364 w 2376377"/>
                  <a:gd name="connsiteY30" fmla="*/ 883928 h 1823139"/>
                  <a:gd name="connsiteX31" fmla="*/ 2344884 w 2376377"/>
                  <a:gd name="connsiteY31" fmla="*/ 803918 h 1823139"/>
                  <a:gd name="connsiteX32" fmla="*/ 2249634 w 2376377"/>
                  <a:gd name="connsiteY32" fmla="*/ 819158 h 1823139"/>
                  <a:gd name="connsiteX33" fmla="*/ 2101044 w 2376377"/>
                  <a:gd name="connsiteY33" fmla="*/ 1009658 h 1823139"/>
                  <a:gd name="connsiteX34" fmla="*/ 2021034 w 2376377"/>
                  <a:gd name="connsiteY34" fmla="*/ 990608 h 1823139"/>
                  <a:gd name="connsiteX35" fmla="*/ 1975314 w 2376377"/>
                  <a:gd name="connsiteY35" fmla="*/ 952508 h 1823139"/>
                  <a:gd name="connsiteX36" fmla="*/ 1914354 w 2376377"/>
                  <a:gd name="connsiteY36" fmla="*/ 830588 h 1823139"/>
                  <a:gd name="connsiteX37" fmla="*/ 1788624 w 2376377"/>
                  <a:gd name="connsiteY37" fmla="*/ 844558 h 1823139"/>
                  <a:gd name="connsiteX38" fmla="*/ 1727664 w 2376377"/>
                  <a:gd name="connsiteY38" fmla="*/ 541028 h 1823139"/>
                  <a:gd name="connsiteX39" fmla="*/ 1510494 w 2376377"/>
                  <a:gd name="connsiteY39" fmla="*/ 220988 h 1823139"/>
                  <a:gd name="connsiteX40" fmla="*/ 1198074 w 2376377"/>
                  <a:gd name="connsiteY40" fmla="*/ 72398 h 1823139"/>
                  <a:gd name="connsiteX41" fmla="*/ 1007574 w 2376377"/>
                  <a:gd name="connsiteY41" fmla="*/ 53348 h 1823139"/>
                  <a:gd name="connsiteX42" fmla="*/ 897084 w 2376377"/>
                  <a:gd name="connsiteY42" fmla="*/ 11438 h 1823139"/>
                  <a:gd name="connsiteX43" fmla="*/ 569424 w 2376377"/>
                  <a:gd name="connsiteY43" fmla="*/ 15248 h 1823139"/>
                  <a:gd name="connsiteX0" fmla="*/ 569606 w 2376559"/>
                  <a:gd name="connsiteY0" fmla="*/ 15248 h 1822909"/>
                  <a:gd name="connsiteX1" fmla="*/ 561986 w 2376559"/>
                  <a:gd name="connsiteY1" fmla="*/ 179078 h 1822909"/>
                  <a:gd name="connsiteX2" fmla="*/ 626756 w 2376559"/>
                  <a:gd name="connsiteY2" fmla="*/ 392438 h 1822909"/>
                  <a:gd name="connsiteX3" fmla="*/ 897266 w 2376559"/>
                  <a:gd name="connsiteY3" fmla="*/ 270518 h 1822909"/>
                  <a:gd name="connsiteX4" fmla="*/ 874406 w 2376559"/>
                  <a:gd name="connsiteY4" fmla="*/ 186698 h 1822909"/>
                  <a:gd name="connsiteX5" fmla="*/ 1053476 w 2376559"/>
                  <a:gd name="connsiteY5" fmla="*/ 160028 h 1822909"/>
                  <a:gd name="connsiteX6" fmla="*/ 1285886 w 2376559"/>
                  <a:gd name="connsiteY6" fmla="*/ 152408 h 1822909"/>
                  <a:gd name="connsiteX7" fmla="*/ 1503056 w 2376559"/>
                  <a:gd name="connsiteY7" fmla="*/ 278138 h 1822909"/>
                  <a:gd name="connsiteX8" fmla="*/ 1644026 w 2376559"/>
                  <a:gd name="connsiteY8" fmla="*/ 499118 h 1822909"/>
                  <a:gd name="connsiteX9" fmla="*/ 1713876 w 2376559"/>
                  <a:gd name="connsiteY9" fmla="*/ 891548 h 1822909"/>
                  <a:gd name="connsiteX10" fmla="*/ 1487816 w 2376559"/>
                  <a:gd name="connsiteY10" fmla="*/ 929648 h 1822909"/>
                  <a:gd name="connsiteX11" fmla="*/ 1224926 w 2376559"/>
                  <a:gd name="connsiteY11" fmla="*/ 895358 h 1822909"/>
                  <a:gd name="connsiteX12" fmla="*/ 1042046 w 2376559"/>
                  <a:gd name="connsiteY12" fmla="*/ 887738 h 1822909"/>
                  <a:gd name="connsiteX13" fmla="*/ 807096 w 2376559"/>
                  <a:gd name="connsiteY13" fmla="*/ 894088 h 1822909"/>
                  <a:gd name="connsiteX14" fmla="*/ 542936 w 2376559"/>
                  <a:gd name="connsiteY14" fmla="*/ 1009658 h 1822909"/>
                  <a:gd name="connsiteX15" fmla="*/ 367676 w 2376559"/>
                  <a:gd name="connsiteY15" fmla="*/ 1173488 h 1822909"/>
                  <a:gd name="connsiteX16" fmla="*/ 187336 w 2376559"/>
                  <a:gd name="connsiteY16" fmla="*/ 1424948 h 1822909"/>
                  <a:gd name="connsiteX17" fmla="*/ 9536 w 2376559"/>
                  <a:gd name="connsiteY17" fmla="*/ 1737368 h 1822909"/>
                  <a:gd name="connsiteX18" fmla="*/ 36206 w 2376559"/>
                  <a:gd name="connsiteY18" fmla="*/ 1817378 h 1822909"/>
                  <a:gd name="connsiteX19" fmla="*/ 139076 w 2376559"/>
                  <a:gd name="connsiteY19" fmla="*/ 1619258 h 1822909"/>
                  <a:gd name="connsiteX20" fmla="*/ 352436 w 2376559"/>
                  <a:gd name="connsiteY20" fmla="*/ 1295408 h 1822909"/>
                  <a:gd name="connsiteX21" fmla="*/ 607706 w 2376559"/>
                  <a:gd name="connsiteY21" fmla="*/ 1043948 h 1822909"/>
                  <a:gd name="connsiteX22" fmla="*/ 878216 w 2376559"/>
                  <a:gd name="connsiteY22" fmla="*/ 941078 h 1822909"/>
                  <a:gd name="connsiteX23" fmla="*/ 1308746 w 2376559"/>
                  <a:gd name="connsiteY23" fmla="*/ 1059188 h 1822909"/>
                  <a:gd name="connsiteX24" fmla="*/ 1556396 w 2376559"/>
                  <a:gd name="connsiteY24" fmla="*/ 1249688 h 1822909"/>
                  <a:gd name="connsiteX25" fmla="*/ 1621166 w 2376559"/>
                  <a:gd name="connsiteY25" fmla="*/ 1432568 h 1822909"/>
                  <a:gd name="connsiteX26" fmla="*/ 1647836 w 2376559"/>
                  <a:gd name="connsiteY26" fmla="*/ 1257308 h 1822909"/>
                  <a:gd name="connsiteX27" fmla="*/ 1884056 w 2376559"/>
                  <a:gd name="connsiteY27" fmla="*/ 1291598 h 1822909"/>
                  <a:gd name="connsiteX28" fmla="*/ 2124086 w 2376559"/>
                  <a:gd name="connsiteY28" fmla="*/ 1162058 h 1822909"/>
                  <a:gd name="connsiteX29" fmla="*/ 2314586 w 2376559"/>
                  <a:gd name="connsiteY29" fmla="*/ 925838 h 1822909"/>
                  <a:gd name="connsiteX30" fmla="*/ 2375546 w 2376559"/>
                  <a:gd name="connsiteY30" fmla="*/ 883928 h 1822909"/>
                  <a:gd name="connsiteX31" fmla="*/ 2345066 w 2376559"/>
                  <a:gd name="connsiteY31" fmla="*/ 803918 h 1822909"/>
                  <a:gd name="connsiteX32" fmla="*/ 2249816 w 2376559"/>
                  <a:gd name="connsiteY32" fmla="*/ 819158 h 1822909"/>
                  <a:gd name="connsiteX33" fmla="*/ 2101226 w 2376559"/>
                  <a:gd name="connsiteY33" fmla="*/ 1009658 h 1822909"/>
                  <a:gd name="connsiteX34" fmla="*/ 2021216 w 2376559"/>
                  <a:gd name="connsiteY34" fmla="*/ 990608 h 1822909"/>
                  <a:gd name="connsiteX35" fmla="*/ 1975496 w 2376559"/>
                  <a:gd name="connsiteY35" fmla="*/ 952508 h 1822909"/>
                  <a:gd name="connsiteX36" fmla="*/ 1914536 w 2376559"/>
                  <a:gd name="connsiteY36" fmla="*/ 830588 h 1822909"/>
                  <a:gd name="connsiteX37" fmla="*/ 1788806 w 2376559"/>
                  <a:gd name="connsiteY37" fmla="*/ 844558 h 1822909"/>
                  <a:gd name="connsiteX38" fmla="*/ 1727846 w 2376559"/>
                  <a:gd name="connsiteY38" fmla="*/ 541028 h 1822909"/>
                  <a:gd name="connsiteX39" fmla="*/ 1510676 w 2376559"/>
                  <a:gd name="connsiteY39" fmla="*/ 220988 h 1822909"/>
                  <a:gd name="connsiteX40" fmla="*/ 1198256 w 2376559"/>
                  <a:gd name="connsiteY40" fmla="*/ 72398 h 1822909"/>
                  <a:gd name="connsiteX41" fmla="*/ 1007756 w 2376559"/>
                  <a:gd name="connsiteY41" fmla="*/ 53348 h 1822909"/>
                  <a:gd name="connsiteX42" fmla="*/ 897266 w 2376559"/>
                  <a:gd name="connsiteY42" fmla="*/ 11438 h 1822909"/>
                  <a:gd name="connsiteX43" fmla="*/ 569606 w 2376559"/>
                  <a:gd name="connsiteY43" fmla="*/ 15248 h 1822909"/>
                  <a:gd name="connsiteX0" fmla="*/ 569606 w 2376559"/>
                  <a:gd name="connsiteY0" fmla="*/ 15248 h 1822909"/>
                  <a:gd name="connsiteX1" fmla="*/ 561986 w 2376559"/>
                  <a:gd name="connsiteY1" fmla="*/ 179078 h 1822909"/>
                  <a:gd name="connsiteX2" fmla="*/ 626756 w 2376559"/>
                  <a:gd name="connsiteY2" fmla="*/ 392438 h 1822909"/>
                  <a:gd name="connsiteX3" fmla="*/ 897266 w 2376559"/>
                  <a:gd name="connsiteY3" fmla="*/ 270518 h 1822909"/>
                  <a:gd name="connsiteX4" fmla="*/ 874406 w 2376559"/>
                  <a:gd name="connsiteY4" fmla="*/ 186698 h 1822909"/>
                  <a:gd name="connsiteX5" fmla="*/ 1053476 w 2376559"/>
                  <a:gd name="connsiteY5" fmla="*/ 160028 h 1822909"/>
                  <a:gd name="connsiteX6" fmla="*/ 1285886 w 2376559"/>
                  <a:gd name="connsiteY6" fmla="*/ 152408 h 1822909"/>
                  <a:gd name="connsiteX7" fmla="*/ 1503056 w 2376559"/>
                  <a:gd name="connsiteY7" fmla="*/ 278138 h 1822909"/>
                  <a:gd name="connsiteX8" fmla="*/ 1644026 w 2376559"/>
                  <a:gd name="connsiteY8" fmla="*/ 499118 h 1822909"/>
                  <a:gd name="connsiteX9" fmla="*/ 1713876 w 2376559"/>
                  <a:gd name="connsiteY9" fmla="*/ 891548 h 1822909"/>
                  <a:gd name="connsiteX10" fmla="*/ 1487816 w 2376559"/>
                  <a:gd name="connsiteY10" fmla="*/ 929648 h 1822909"/>
                  <a:gd name="connsiteX11" fmla="*/ 1224926 w 2376559"/>
                  <a:gd name="connsiteY11" fmla="*/ 895358 h 1822909"/>
                  <a:gd name="connsiteX12" fmla="*/ 1042046 w 2376559"/>
                  <a:gd name="connsiteY12" fmla="*/ 887738 h 1822909"/>
                  <a:gd name="connsiteX13" fmla="*/ 807096 w 2376559"/>
                  <a:gd name="connsiteY13" fmla="*/ 894088 h 1822909"/>
                  <a:gd name="connsiteX14" fmla="*/ 542936 w 2376559"/>
                  <a:gd name="connsiteY14" fmla="*/ 1009658 h 1822909"/>
                  <a:gd name="connsiteX15" fmla="*/ 367676 w 2376559"/>
                  <a:gd name="connsiteY15" fmla="*/ 1173488 h 1822909"/>
                  <a:gd name="connsiteX16" fmla="*/ 187336 w 2376559"/>
                  <a:gd name="connsiteY16" fmla="*/ 1424948 h 1822909"/>
                  <a:gd name="connsiteX17" fmla="*/ 9536 w 2376559"/>
                  <a:gd name="connsiteY17" fmla="*/ 1737368 h 1822909"/>
                  <a:gd name="connsiteX18" fmla="*/ 36206 w 2376559"/>
                  <a:gd name="connsiteY18" fmla="*/ 1817378 h 1822909"/>
                  <a:gd name="connsiteX19" fmla="*/ 139076 w 2376559"/>
                  <a:gd name="connsiteY19" fmla="*/ 1619258 h 1822909"/>
                  <a:gd name="connsiteX20" fmla="*/ 352436 w 2376559"/>
                  <a:gd name="connsiteY20" fmla="*/ 1295408 h 1822909"/>
                  <a:gd name="connsiteX21" fmla="*/ 607706 w 2376559"/>
                  <a:gd name="connsiteY21" fmla="*/ 1043948 h 1822909"/>
                  <a:gd name="connsiteX22" fmla="*/ 903616 w 2376559"/>
                  <a:gd name="connsiteY22" fmla="*/ 946158 h 1822909"/>
                  <a:gd name="connsiteX23" fmla="*/ 1308746 w 2376559"/>
                  <a:gd name="connsiteY23" fmla="*/ 1059188 h 1822909"/>
                  <a:gd name="connsiteX24" fmla="*/ 1556396 w 2376559"/>
                  <a:gd name="connsiteY24" fmla="*/ 1249688 h 1822909"/>
                  <a:gd name="connsiteX25" fmla="*/ 1621166 w 2376559"/>
                  <a:gd name="connsiteY25" fmla="*/ 1432568 h 1822909"/>
                  <a:gd name="connsiteX26" fmla="*/ 1647836 w 2376559"/>
                  <a:gd name="connsiteY26" fmla="*/ 1257308 h 1822909"/>
                  <a:gd name="connsiteX27" fmla="*/ 1884056 w 2376559"/>
                  <a:gd name="connsiteY27" fmla="*/ 1291598 h 1822909"/>
                  <a:gd name="connsiteX28" fmla="*/ 2124086 w 2376559"/>
                  <a:gd name="connsiteY28" fmla="*/ 1162058 h 1822909"/>
                  <a:gd name="connsiteX29" fmla="*/ 2314586 w 2376559"/>
                  <a:gd name="connsiteY29" fmla="*/ 925838 h 1822909"/>
                  <a:gd name="connsiteX30" fmla="*/ 2375546 w 2376559"/>
                  <a:gd name="connsiteY30" fmla="*/ 883928 h 1822909"/>
                  <a:gd name="connsiteX31" fmla="*/ 2345066 w 2376559"/>
                  <a:gd name="connsiteY31" fmla="*/ 803918 h 1822909"/>
                  <a:gd name="connsiteX32" fmla="*/ 2249816 w 2376559"/>
                  <a:gd name="connsiteY32" fmla="*/ 819158 h 1822909"/>
                  <a:gd name="connsiteX33" fmla="*/ 2101226 w 2376559"/>
                  <a:gd name="connsiteY33" fmla="*/ 1009658 h 1822909"/>
                  <a:gd name="connsiteX34" fmla="*/ 2021216 w 2376559"/>
                  <a:gd name="connsiteY34" fmla="*/ 990608 h 1822909"/>
                  <a:gd name="connsiteX35" fmla="*/ 1975496 w 2376559"/>
                  <a:gd name="connsiteY35" fmla="*/ 952508 h 1822909"/>
                  <a:gd name="connsiteX36" fmla="*/ 1914536 w 2376559"/>
                  <a:gd name="connsiteY36" fmla="*/ 830588 h 1822909"/>
                  <a:gd name="connsiteX37" fmla="*/ 1788806 w 2376559"/>
                  <a:gd name="connsiteY37" fmla="*/ 844558 h 1822909"/>
                  <a:gd name="connsiteX38" fmla="*/ 1727846 w 2376559"/>
                  <a:gd name="connsiteY38" fmla="*/ 541028 h 1822909"/>
                  <a:gd name="connsiteX39" fmla="*/ 1510676 w 2376559"/>
                  <a:gd name="connsiteY39" fmla="*/ 220988 h 1822909"/>
                  <a:gd name="connsiteX40" fmla="*/ 1198256 w 2376559"/>
                  <a:gd name="connsiteY40" fmla="*/ 72398 h 1822909"/>
                  <a:gd name="connsiteX41" fmla="*/ 1007756 w 2376559"/>
                  <a:gd name="connsiteY41" fmla="*/ 53348 h 1822909"/>
                  <a:gd name="connsiteX42" fmla="*/ 897266 w 2376559"/>
                  <a:gd name="connsiteY42" fmla="*/ 11438 h 1822909"/>
                  <a:gd name="connsiteX43" fmla="*/ 569606 w 2376559"/>
                  <a:gd name="connsiteY43" fmla="*/ 15248 h 1822909"/>
                  <a:gd name="connsiteX0" fmla="*/ 569606 w 2376559"/>
                  <a:gd name="connsiteY0" fmla="*/ 15248 h 1822909"/>
                  <a:gd name="connsiteX1" fmla="*/ 561986 w 2376559"/>
                  <a:gd name="connsiteY1" fmla="*/ 179078 h 1822909"/>
                  <a:gd name="connsiteX2" fmla="*/ 626756 w 2376559"/>
                  <a:gd name="connsiteY2" fmla="*/ 392438 h 1822909"/>
                  <a:gd name="connsiteX3" fmla="*/ 897266 w 2376559"/>
                  <a:gd name="connsiteY3" fmla="*/ 270518 h 1822909"/>
                  <a:gd name="connsiteX4" fmla="*/ 874406 w 2376559"/>
                  <a:gd name="connsiteY4" fmla="*/ 186698 h 1822909"/>
                  <a:gd name="connsiteX5" fmla="*/ 1053476 w 2376559"/>
                  <a:gd name="connsiteY5" fmla="*/ 160028 h 1822909"/>
                  <a:gd name="connsiteX6" fmla="*/ 1285886 w 2376559"/>
                  <a:gd name="connsiteY6" fmla="*/ 152408 h 1822909"/>
                  <a:gd name="connsiteX7" fmla="*/ 1503056 w 2376559"/>
                  <a:gd name="connsiteY7" fmla="*/ 278138 h 1822909"/>
                  <a:gd name="connsiteX8" fmla="*/ 1644026 w 2376559"/>
                  <a:gd name="connsiteY8" fmla="*/ 499118 h 1822909"/>
                  <a:gd name="connsiteX9" fmla="*/ 1713876 w 2376559"/>
                  <a:gd name="connsiteY9" fmla="*/ 891548 h 1822909"/>
                  <a:gd name="connsiteX10" fmla="*/ 1487816 w 2376559"/>
                  <a:gd name="connsiteY10" fmla="*/ 929648 h 1822909"/>
                  <a:gd name="connsiteX11" fmla="*/ 1224926 w 2376559"/>
                  <a:gd name="connsiteY11" fmla="*/ 895358 h 1822909"/>
                  <a:gd name="connsiteX12" fmla="*/ 1042046 w 2376559"/>
                  <a:gd name="connsiteY12" fmla="*/ 887738 h 1822909"/>
                  <a:gd name="connsiteX13" fmla="*/ 807096 w 2376559"/>
                  <a:gd name="connsiteY13" fmla="*/ 894088 h 1822909"/>
                  <a:gd name="connsiteX14" fmla="*/ 542936 w 2376559"/>
                  <a:gd name="connsiteY14" fmla="*/ 1009658 h 1822909"/>
                  <a:gd name="connsiteX15" fmla="*/ 367676 w 2376559"/>
                  <a:gd name="connsiteY15" fmla="*/ 1173488 h 1822909"/>
                  <a:gd name="connsiteX16" fmla="*/ 187336 w 2376559"/>
                  <a:gd name="connsiteY16" fmla="*/ 1424948 h 1822909"/>
                  <a:gd name="connsiteX17" fmla="*/ 9536 w 2376559"/>
                  <a:gd name="connsiteY17" fmla="*/ 1737368 h 1822909"/>
                  <a:gd name="connsiteX18" fmla="*/ 36206 w 2376559"/>
                  <a:gd name="connsiteY18" fmla="*/ 1817378 h 1822909"/>
                  <a:gd name="connsiteX19" fmla="*/ 139076 w 2376559"/>
                  <a:gd name="connsiteY19" fmla="*/ 1619258 h 1822909"/>
                  <a:gd name="connsiteX20" fmla="*/ 352436 w 2376559"/>
                  <a:gd name="connsiteY20" fmla="*/ 1295408 h 1822909"/>
                  <a:gd name="connsiteX21" fmla="*/ 607706 w 2376559"/>
                  <a:gd name="connsiteY21" fmla="*/ 1043948 h 1822909"/>
                  <a:gd name="connsiteX22" fmla="*/ 903616 w 2376559"/>
                  <a:gd name="connsiteY22" fmla="*/ 946158 h 1822909"/>
                  <a:gd name="connsiteX23" fmla="*/ 1308746 w 2376559"/>
                  <a:gd name="connsiteY23" fmla="*/ 1059188 h 1822909"/>
                  <a:gd name="connsiteX24" fmla="*/ 1556396 w 2376559"/>
                  <a:gd name="connsiteY24" fmla="*/ 1249688 h 1822909"/>
                  <a:gd name="connsiteX25" fmla="*/ 1647836 w 2376559"/>
                  <a:gd name="connsiteY25" fmla="*/ 1257308 h 1822909"/>
                  <a:gd name="connsiteX26" fmla="*/ 1884056 w 2376559"/>
                  <a:gd name="connsiteY26" fmla="*/ 1291598 h 1822909"/>
                  <a:gd name="connsiteX27" fmla="*/ 2124086 w 2376559"/>
                  <a:gd name="connsiteY27" fmla="*/ 1162058 h 1822909"/>
                  <a:gd name="connsiteX28" fmla="*/ 2314586 w 2376559"/>
                  <a:gd name="connsiteY28" fmla="*/ 925838 h 1822909"/>
                  <a:gd name="connsiteX29" fmla="*/ 2375546 w 2376559"/>
                  <a:gd name="connsiteY29" fmla="*/ 883928 h 1822909"/>
                  <a:gd name="connsiteX30" fmla="*/ 2345066 w 2376559"/>
                  <a:gd name="connsiteY30" fmla="*/ 803918 h 1822909"/>
                  <a:gd name="connsiteX31" fmla="*/ 2249816 w 2376559"/>
                  <a:gd name="connsiteY31" fmla="*/ 819158 h 1822909"/>
                  <a:gd name="connsiteX32" fmla="*/ 2101226 w 2376559"/>
                  <a:gd name="connsiteY32" fmla="*/ 1009658 h 1822909"/>
                  <a:gd name="connsiteX33" fmla="*/ 2021216 w 2376559"/>
                  <a:gd name="connsiteY33" fmla="*/ 990608 h 1822909"/>
                  <a:gd name="connsiteX34" fmla="*/ 1975496 w 2376559"/>
                  <a:gd name="connsiteY34" fmla="*/ 952508 h 1822909"/>
                  <a:gd name="connsiteX35" fmla="*/ 1914536 w 2376559"/>
                  <a:gd name="connsiteY35" fmla="*/ 830588 h 1822909"/>
                  <a:gd name="connsiteX36" fmla="*/ 1788806 w 2376559"/>
                  <a:gd name="connsiteY36" fmla="*/ 844558 h 1822909"/>
                  <a:gd name="connsiteX37" fmla="*/ 1727846 w 2376559"/>
                  <a:gd name="connsiteY37" fmla="*/ 541028 h 1822909"/>
                  <a:gd name="connsiteX38" fmla="*/ 1510676 w 2376559"/>
                  <a:gd name="connsiteY38" fmla="*/ 220988 h 1822909"/>
                  <a:gd name="connsiteX39" fmla="*/ 1198256 w 2376559"/>
                  <a:gd name="connsiteY39" fmla="*/ 72398 h 1822909"/>
                  <a:gd name="connsiteX40" fmla="*/ 1007756 w 2376559"/>
                  <a:gd name="connsiteY40" fmla="*/ 53348 h 1822909"/>
                  <a:gd name="connsiteX41" fmla="*/ 897266 w 2376559"/>
                  <a:gd name="connsiteY41" fmla="*/ 11438 h 1822909"/>
                  <a:gd name="connsiteX42" fmla="*/ 569606 w 2376559"/>
                  <a:gd name="connsiteY42" fmla="*/ 15248 h 1822909"/>
                  <a:gd name="connsiteX0" fmla="*/ 569606 w 2376559"/>
                  <a:gd name="connsiteY0" fmla="*/ 15248 h 1822909"/>
                  <a:gd name="connsiteX1" fmla="*/ 561986 w 2376559"/>
                  <a:gd name="connsiteY1" fmla="*/ 179078 h 1822909"/>
                  <a:gd name="connsiteX2" fmla="*/ 626756 w 2376559"/>
                  <a:gd name="connsiteY2" fmla="*/ 392438 h 1822909"/>
                  <a:gd name="connsiteX3" fmla="*/ 897266 w 2376559"/>
                  <a:gd name="connsiteY3" fmla="*/ 270518 h 1822909"/>
                  <a:gd name="connsiteX4" fmla="*/ 874406 w 2376559"/>
                  <a:gd name="connsiteY4" fmla="*/ 186698 h 1822909"/>
                  <a:gd name="connsiteX5" fmla="*/ 1053476 w 2376559"/>
                  <a:gd name="connsiteY5" fmla="*/ 160028 h 1822909"/>
                  <a:gd name="connsiteX6" fmla="*/ 1285886 w 2376559"/>
                  <a:gd name="connsiteY6" fmla="*/ 152408 h 1822909"/>
                  <a:gd name="connsiteX7" fmla="*/ 1503056 w 2376559"/>
                  <a:gd name="connsiteY7" fmla="*/ 278138 h 1822909"/>
                  <a:gd name="connsiteX8" fmla="*/ 1644026 w 2376559"/>
                  <a:gd name="connsiteY8" fmla="*/ 499118 h 1822909"/>
                  <a:gd name="connsiteX9" fmla="*/ 1713876 w 2376559"/>
                  <a:gd name="connsiteY9" fmla="*/ 891548 h 1822909"/>
                  <a:gd name="connsiteX10" fmla="*/ 1487816 w 2376559"/>
                  <a:gd name="connsiteY10" fmla="*/ 929648 h 1822909"/>
                  <a:gd name="connsiteX11" fmla="*/ 1224926 w 2376559"/>
                  <a:gd name="connsiteY11" fmla="*/ 895358 h 1822909"/>
                  <a:gd name="connsiteX12" fmla="*/ 1042046 w 2376559"/>
                  <a:gd name="connsiteY12" fmla="*/ 887738 h 1822909"/>
                  <a:gd name="connsiteX13" fmla="*/ 807096 w 2376559"/>
                  <a:gd name="connsiteY13" fmla="*/ 894088 h 1822909"/>
                  <a:gd name="connsiteX14" fmla="*/ 542936 w 2376559"/>
                  <a:gd name="connsiteY14" fmla="*/ 1009658 h 1822909"/>
                  <a:gd name="connsiteX15" fmla="*/ 367676 w 2376559"/>
                  <a:gd name="connsiteY15" fmla="*/ 1173488 h 1822909"/>
                  <a:gd name="connsiteX16" fmla="*/ 187336 w 2376559"/>
                  <a:gd name="connsiteY16" fmla="*/ 1424948 h 1822909"/>
                  <a:gd name="connsiteX17" fmla="*/ 9536 w 2376559"/>
                  <a:gd name="connsiteY17" fmla="*/ 1737368 h 1822909"/>
                  <a:gd name="connsiteX18" fmla="*/ 36206 w 2376559"/>
                  <a:gd name="connsiteY18" fmla="*/ 1817378 h 1822909"/>
                  <a:gd name="connsiteX19" fmla="*/ 139076 w 2376559"/>
                  <a:gd name="connsiteY19" fmla="*/ 1619258 h 1822909"/>
                  <a:gd name="connsiteX20" fmla="*/ 352436 w 2376559"/>
                  <a:gd name="connsiteY20" fmla="*/ 1295408 h 1822909"/>
                  <a:gd name="connsiteX21" fmla="*/ 607706 w 2376559"/>
                  <a:gd name="connsiteY21" fmla="*/ 1043948 h 1822909"/>
                  <a:gd name="connsiteX22" fmla="*/ 903616 w 2376559"/>
                  <a:gd name="connsiteY22" fmla="*/ 946158 h 1822909"/>
                  <a:gd name="connsiteX23" fmla="*/ 1308746 w 2376559"/>
                  <a:gd name="connsiteY23" fmla="*/ 1059188 h 1822909"/>
                  <a:gd name="connsiteX24" fmla="*/ 1556396 w 2376559"/>
                  <a:gd name="connsiteY24" fmla="*/ 1249688 h 1822909"/>
                  <a:gd name="connsiteX25" fmla="*/ 1884056 w 2376559"/>
                  <a:gd name="connsiteY25" fmla="*/ 1291598 h 1822909"/>
                  <a:gd name="connsiteX26" fmla="*/ 2124086 w 2376559"/>
                  <a:gd name="connsiteY26" fmla="*/ 1162058 h 1822909"/>
                  <a:gd name="connsiteX27" fmla="*/ 2314586 w 2376559"/>
                  <a:gd name="connsiteY27" fmla="*/ 925838 h 1822909"/>
                  <a:gd name="connsiteX28" fmla="*/ 2375546 w 2376559"/>
                  <a:gd name="connsiteY28" fmla="*/ 883928 h 1822909"/>
                  <a:gd name="connsiteX29" fmla="*/ 2345066 w 2376559"/>
                  <a:gd name="connsiteY29" fmla="*/ 803918 h 1822909"/>
                  <a:gd name="connsiteX30" fmla="*/ 2249816 w 2376559"/>
                  <a:gd name="connsiteY30" fmla="*/ 819158 h 1822909"/>
                  <a:gd name="connsiteX31" fmla="*/ 2101226 w 2376559"/>
                  <a:gd name="connsiteY31" fmla="*/ 1009658 h 1822909"/>
                  <a:gd name="connsiteX32" fmla="*/ 2021216 w 2376559"/>
                  <a:gd name="connsiteY32" fmla="*/ 990608 h 1822909"/>
                  <a:gd name="connsiteX33" fmla="*/ 1975496 w 2376559"/>
                  <a:gd name="connsiteY33" fmla="*/ 952508 h 1822909"/>
                  <a:gd name="connsiteX34" fmla="*/ 1914536 w 2376559"/>
                  <a:gd name="connsiteY34" fmla="*/ 830588 h 1822909"/>
                  <a:gd name="connsiteX35" fmla="*/ 1788806 w 2376559"/>
                  <a:gd name="connsiteY35" fmla="*/ 844558 h 1822909"/>
                  <a:gd name="connsiteX36" fmla="*/ 1727846 w 2376559"/>
                  <a:gd name="connsiteY36" fmla="*/ 541028 h 1822909"/>
                  <a:gd name="connsiteX37" fmla="*/ 1510676 w 2376559"/>
                  <a:gd name="connsiteY37" fmla="*/ 220988 h 1822909"/>
                  <a:gd name="connsiteX38" fmla="*/ 1198256 w 2376559"/>
                  <a:gd name="connsiteY38" fmla="*/ 72398 h 1822909"/>
                  <a:gd name="connsiteX39" fmla="*/ 1007756 w 2376559"/>
                  <a:gd name="connsiteY39" fmla="*/ 53348 h 1822909"/>
                  <a:gd name="connsiteX40" fmla="*/ 897266 w 2376559"/>
                  <a:gd name="connsiteY40" fmla="*/ 11438 h 1822909"/>
                  <a:gd name="connsiteX41" fmla="*/ 569606 w 2376559"/>
                  <a:gd name="connsiteY41" fmla="*/ 15248 h 1822909"/>
                  <a:gd name="connsiteX0" fmla="*/ 569606 w 2376559"/>
                  <a:gd name="connsiteY0" fmla="*/ 15248 h 1822909"/>
                  <a:gd name="connsiteX1" fmla="*/ 561986 w 2376559"/>
                  <a:gd name="connsiteY1" fmla="*/ 179078 h 1822909"/>
                  <a:gd name="connsiteX2" fmla="*/ 626756 w 2376559"/>
                  <a:gd name="connsiteY2" fmla="*/ 392438 h 1822909"/>
                  <a:gd name="connsiteX3" fmla="*/ 897266 w 2376559"/>
                  <a:gd name="connsiteY3" fmla="*/ 270518 h 1822909"/>
                  <a:gd name="connsiteX4" fmla="*/ 874406 w 2376559"/>
                  <a:gd name="connsiteY4" fmla="*/ 186698 h 1822909"/>
                  <a:gd name="connsiteX5" fmla="*/ 1053476 w 2376559"/>
                  <a:gd name="connsiteY5" fmla="*/ 160028 h 1822909"/>
                  <a:gd name="connsiteX6" fmla="*/ 1285886 w 2376559"/>
                  <a:gd name="connsiteY6" fmla="*/ 152408 h 1822909"/>
                  <a:gd name="connsiteX7" fmla="*/ 1503056 w 2376559"/>
                  <a:gd name="connsiteY7" fmla="*/ 278138 h 1822909"/>
                  <a:gd name="connsiteX8" fmla="*/ 1644026 w 2376559"/>
                  <a:gd name="connsiteY8" fmla="*/ 499118 h 1822909"/>
                  <a:gd name="connsiteX9" fmla="*/ 1713876 w 2376559"/>
                  <a:gd name="connsiteY9" fmla="*/ 891548 h 1822909"/>
                  <a:gd name="connsiteX10" fmla="*/ 1487816 w 2376559"/>
                  <a:gd name="connsiteY10" fmla="*/ 929648 h 1822909"/>
                  <a:gd name="connsiteX11" fmla="*/ 1224926 w 2376559"/>
                  <a:gd name="connsiteY11" fmla="*/ 895358 h 1822909"/>
                  <a:gd name="connsiteX12" fmla="*/ 1042046 w 2376559"/>
                  <a:gd name="connsiteY12" fmla="*/ 887738 h 1822909"/>
                  <a:gd name="connsiteX13" fmla="*/ 807096 w 2376559"/>
                  <a:gd name="connsiteY13" fmla="*/ 894088 h 1822909"/>
                  <a:gd name="connsiteX14" fmla="*/ 542936 w 2376559"/>
                  <a:gd name="connsiteY14" fmla="*/ 1009658 h 1822909"/>
                  <a:gd name="connsiteX15" fmla="*/ 367676 w 2376559"/>
                  <a:gd name="connsiteY15" fmla="*/ 1173488 h 1822909"/>
                  <a:gd name="connsiteX16" fmla="*/ 187336 w 2376559"/>
                  <a:gd name="connsiteY16" fmla="*/ 1424948 h 1822909"/>
                  <a:gd name="connsiteX17" fmla="*/ 9536 w 2376559"/>
                  <a:gd name="connsiteY17" fmla="*/ 1737368 h 1822909"/>
                  <a:gd name="connsiteX18" fmla="*/ 36206 w 2376559"/>
                  <a:gd name="connsiteY18" fmla="*/ 1817378 h 1822909"/>
                  <a:gd name="connsiteX19" fmla="*/ 139076 w 2376559"/>
                  <a:gd name="connsiteY19" fmla="*/ 1619258 h 1822909"/>
                  <a:gd name="connsiteX20" fmla="*/ 352436 w 2376559"/>
                  <a:gd name="connsiteY20" fmla="*/ 1295408 h 1822909"/>
                  <a:gd name="connsiteX21" fmla="*/ 607706 w 2376559"/>
                  <a:gd name="connsiteY21" fmla="*/ 1043948 h 1822909"/>
                  <a:gd name="connsiteX22" fmla="*/ 903616 w 2376559"/>
                  <a:gd name="connsiteY22" fmla="*/ 946158 h 1822909"/>
                  <a:gd name="connsiteX23" fmla="*/ 1308746 w 2376559"/>
                  <a:gd name="connsiteY23" fmla="*/ 1059188 h 1822909"/>
                  <a:gd name="connsiteX24" fmla="*/ 1543696 w 2376559"/>
                  <a:gd name="connsiteY24" fmla="*/ 1203968 h 1822909"/>
                  <a:gd name="connsiteX25" fmla="*/ 1884056 w 2376559"/>
                  <a:gd name="connsiteY25" fmla="*/ 1291598 h 1822909"/>
                  <a:gd name="connsiteX26" fmla="*/ 2124086 w 2376559"/>
                  <a:gd name="connsiteY26" fmla="*/ 1162058 h 1822909"/>
                  <a:gd name="connsiteX27" fmla="*/ 2314586 w 2376559"/>
                  <a:gd name="connsiteY27" fmla="*/ 925838 h 1822909"/>
                  <a:gd name="connsiteX28" fmla="*/ 2375546 w 2376559"/>
                  <a:gd name="connsiteY28" fmla="*/ 883928 h 1822909"/>
                  <a:gd name="connsiteX29" fmla="*/ 2345066 w 2376559"/>
                  <a:gd name="connsiteY29" fmla="*/ 803918 h 1822909"/>
                  <a:gd name="connsiteX30" fmla="*/ 2249816 w 2376559"/>
                  <a:gd name="connsiteY30" fmla="*/ 819158 h 1822909"/>
                  <a:gd name="connsiteX31" fmla="*/ 2101226 w 2376559"/>
                  <a:gd name="connsiteY31" fmla="*/ 1009658 h 1822909"/>
                  <a:gd name="connsiteX32" fmla="*/ 2021216 w 2376559"/>
                  <a:gd name="connsiteY32" fmla="*/ 990608 h 1822909"/>
                  <a:gd name="connsiteX33" fmla="*/ 1975496 w 2376559"/>
                  <a:gd name="connsiteY33" fmla="*/ 952508 h 1822909"/>
                  <a:gd name="connsiteX34" fmla="*/ 1914536 w 2376559"/>
                  <a:gd name="connsiteY34" fmla="*/ 830588 h 1822909"/>
                  <a:gd name="connsiteX35" fmla="*/ 1788806 w 2376559"/>
                  <a:gd name="connsiteY35" fmla="*/ 844558 h 1822909"/>
                  <a:gd name="connsiteX36" fmla="*/ 1727846 w 2376559"/>
                  <a:gd name="connsiteY36" fmla="*/ 541028 h 1822909"/>
                  <a:gd name="connsiteX37" fmla="*/ 1510676 w 2376559"/>
                  <a:gd name="connsiteY37" fmla="*/ 220988 h 1822909"/>
                  <a:gd name="connsiteX38" fmla="*/ 1198256 w 2376559"/>
                  <a:gd name="connsiteY38" fmla="*/ 72398 h 1822909"/>
                  <a:gd name="connsiteX39" fmla="*/ 1007756 w 2376559"/>
                  <a:gd name="connsiteY39" fmla="*/ 53348 h 1822909"/>
                  <a:gd name="connsiteX40" fmla="*/ 897266 w 2376559"/>
                  <a:gd name="connsiteY40" fmla="*/ 11438 h 1822909"/>
                  <a:gd name="connsiteX41" fmla="*/ 569606 w 2376559"/>
                  <a:gd name="connsiteY41" fmla="*/ 15248 h 1822909"/>
                  <a:gd name="connsiteX0" fmla="*/ 569606 w 2376559"/>
                  <a:gd name="connsiteY0" fmla="*/ 15248 h 1822909"/>
                  <a:gd name="connsiteX1" fmla="*/ 561986 w 2376559"/>
                  <a:gd name="connsiteY1" fmla="*/ 179078 h 1822909"/>
                  <a:gd name="connsiteX2" fmla="*/ 626756 w 2376559"/>
                  <a:gd name="connsiteY2" fmla="*/ 392438 h 1822909"/>
                  <a:gd name="connsiteX3" fmla="*/ 897266 w 2376559"/>
                  <a:gd name="connsiteY3" fmla="*/ 270518 h 1822909"/>
                  <a:gd name="connsiteX4" fmla="*/ 874406 w 2376559"/>
                  <a:gd name="connsiteY4" fmla="*/ 186698 h 1822909"/>
                  <a:gd name="connsiteX5" fmla="*/ 1053476 w 2376559"/>
                  <a:gd name="connsiteY5" fmla="*/ 160028 h 1822909"/>
                  <a:gd name="connsiteX6" fmla="*/ 1285886 w 2376559"/>
                  <a:gd name="connsiteY6" fmla="*/ 152408 h 1822909"/>
                  <a:gd name="connsiteX7" fmla="*/ 1503056 w 2376559"/>
                  <a:gd name="connsiteY7" fmla="*/ 278138 h 1822909"/>
                  <a:gd name="connsiteX8" fmla="*/ 1644026 w 2376559"/>
                  <a:gd name="connsiteY8" fmla="*/ 499118 h 1822909"/>
                  <a:gd name="connsiteX9" fmla="*/ 1713876 w 2376559"/>
                  <a:gd name="connsiteY9" fmla="*/ 891548 h 1822909"/>
                  <a:gd name="connsiteX10" fmla="*/ 1487816 w 2376559"/>
                  <a:gd name="connsiteY10" fmla="*/ 929648 h 1822909"/>
                  <a:gd name="connsiteX11" fmla="*/ 1224926 w 2376559"/>
                  <a:gd name="connsiteY11" fmla="*/ 895358 h 1822909"/>
                  <a:gd name="connsiteX12" fmla="*/ 1042046 w 2376559"/>
                  <a:gd name="connsiteY12" fmla="*/ 887738 h 1822909"/>
                  <a:gd name="connsiteX13" fmla="*/ 807096 w 2376559"/>
                  <a:gd name="connsiteY13" fmla="*/ 894088 h 1822909"/>
                  <a:gd name="connsiteX14" fmla="*/ 542936 w 2376559"/>
                  <a:gd name="connsiteY14" fmla="*/ 1009658 h 1822909"/>
                  <a:gd name="connsiteX15" fmla="*/ 367676 w 2376559"/>
                  <a:gd name="connsiteY15" fmla="*/ 1173488 h 1822909"/>
                  <a:gd name="connsiteX16" fmla="*/ 187336 w 2376559"/>
                  <a:gd name="connsiteY16" fmla="*/ 1424948 h 1822909"/>
                  <a:gd name="connsiteX17" fmla="*/ 9536 w 2376559"/>
                  <a:gd name="connsiteY17" fmla="*/ 1737368 h 1822909"/>
                  <a:gd name="connsiteX18" fmla="*/ 36206 w 2376559"/>
                  <a:gd name="connsiteY18" fmla="*/ 1817378 h 1822909"/>
                  <a:gd name="connsiteX19" fmla="*/ 139076 w 2376559"/>
                  <a:gd name="connsiteY19" fmla="*/ 1619258 h 1822909"/>
                  <a:gd name="connsiteX20" fmla="*/ 352436 w 2376559"/>
                  <a:gd name="connsiteY20" fmla="*/ 1295408 h 1822909"/>
                  <a:gd name="connsiteX21" fmla="*/ 607706 w 2376559"/>
                  <a:gd name="connsiteY21" fmla="*/ 1043948 h 1822909"/>
                  <a:gd name="connsiteX22" fmla="*/ 903616 w 2376559"/>
                  <a:gd name="connsiteY22" fmla="*/ 946158 h 1822909"/>
                  <a:gd name="connsiteX23" fmla="*/ 1308746 w 2376559"/>
                  <a:gd name="connsiteY23" fmla="*/ 1059188 h 1822909"/>
                  <a:gd name="connsiteX24" fmla="*/ 1543696 w 2376559"/>
                  <a:gd name="connsiteY24" fmla="*/ 1203968 h 1822909"/>
                  <a:gd name="connsiteX25" fmla="*/ 1884056 w 2376559"/>
                  <a:gd name="connsiteY25" fmla="*/ 1291598 h 1822909"/>
                  <a:gd name="connsiteX26" fmla="*/ 2124086 w 2376559"/>
                  <a:gd name="connsiteY26" fmla="*/ 1162058 h 1822909"/>
                  <a:gd name="connsiteX27" fmla="*/ 2314586 w 2376559"/>
                  <a:gd name="connsiteY27" fmla="*/ 925838 h 1822909"/>
                  <a:gd name="connsiteX28" fmla="*/ 2375546 w 2376559"/>
                  <a:gd name="connsiteY28" fmla="*/ 883928 h 1822909"/>
                  <a:gd name="connsiteX29" fmla="*/ 2345066 w 2376559"/>
                  <a:gd name="connsiteY29" fmla="*/ 803918 h 1822909"/>
                  <a:gd name="connsiteX30" fmla="*/ 2249816 w 2376559"/>
                  <a:gd name="connsiteY30" fmla="*/ 819158 h 1822909"/>
                  <a:gd name="connsiteX31" fmla="*/ 2101226 w 2376559"/>
                  <a:gd name="connsiteY31" fmla="*/ 1009658 h 1822909"/>
                  <a:gd name="connsiteX32" fmla="*/ 2021216 w 2376559"/>
                  <a:gd name="connsiteY32" fmla="*/ 990608 h 1822909"/>
                  <a:gd name="connsiteX33" fmla="*/ 1975496 w 2376559"/>
                  <a:gd name="connsiteY33" fmla="*/ 952508 h 1822909"/>
                  <a:gd name="connsiteX34" fmla="*/ 1914536 w 2376559"/>
                  <a:gd name="connsiteY34" fmla="*/ 830588 h 1822909"/>
                  <a:gd name="connsiteX35" fmla="*/ 1788806 w 2376559"/>
                  <a:gd name="connsiteY35" fmla="*/ 844558 h 1822909"/>
                  <a:gd name="connsiteX36" fmla="*/ 1727846 w 2376559"/>
                  <a:gd name="connsiteY36" fmla="*/ 541028 h 1822909"/>
                  <a:gd name="connsiteX37" fmla="*/ 1510676 w 2376559"/>
                  <a:gd name="connsiteY37" fmla="*/ 220988 h 1822909"/>
                  <a:gd name="connsiteX38" fmla="*/ 1198256 w 2376559"/>
                  <a:gd name="connsiteY38" fmla="*/ 72398 h 1822909"/>
                  <a:gd name="connsiteX39" fmla="*/ 1007756 w 2376559"/>
                  <a:gd name="connsiteY39" fmla="*/ 53348 h 1822909"/>
                  <a:gd name="connsiteX40" fmla="*/ 897266 w 2376559"/>
                  <a:gd name="connsiteY40" fmla="*/ 11438 h 1822909"/>
                  <a:gd name="connsiteX41" fmla="*/ 569606 w 2376559"/>
                  <a:gd name="connsiteY41" fmla="*/ 15248 h 1822909"/>
                  <a:gd name="connsiteX0" fmla="*/ 569606 w 2376559"/>
                  <a:gd name="connsiteY0" fmla="*/ 15248 h 1822909"/>
                  <a:gd name="connsiteX1" fmla="*/ 561986 w 2376559"/>
                  <a:gd name="connsiteY1" fmla="*/ 179078 h 1822909"/>
                  <a:gd name="connsiteX2" fmla="*/ 626756 w 2376559"/>
                  <a:gd name="connsiteY2" fmla="*/ 392438 h 1822909"/>
                  <a:gd name="connsiteX3" fmla="*/ 897266 w 2376559"/>
                  <a:gd name="connsiteY3" fmla="*/ 270518 h 1822909"/>
                  <a:gd name="connsiteX4" fmla="*/ 874406 w 2376559"/>
                  <a:gd name="connsiteY4" fmla="*/ 186698 h 1822909"/>
                  <a:gd name="connsiteX5" fmla="*/ 1053476 w 2376559"/>
                  <a:gd name="connsiteY5" fmla="*/ 160028 h 1822909"/>
                  <a:gd name="connsiteX6" fmla="*/ 1285886 w 2376559"/>
                  <a:gd name="connsiteY6" fmla="*/ 152408 h 1822909"/>
                  <a:gd name="connsiteX7" fmla="*/ 1503056 w 2376559"/>
                  <a:gd name="connsiteY7" fmla="*/ 278138 h 1822909"/>
                  <a:gd name="connsiteX8" fmla="*/ 1644026 w 2376559"/>
                  <a:gd name="connsiteY8" fmla="*/ 499118 h 1822909"/>
                  <a:gd name="connsiteX9" fmla="*/ 1713876 w 2376559"/>
                  <a:gd name="connsiteY9" fmla="*/ 891548 h 1822909"/>
                  <a:gd name="connsiteX10" fmla="*/ 1487816 w 2376559"/>
                  <a:gd name="connsiteY10" fmla="*/ 929648 h 1822909"/>
                  <a:gd name="connsiteX11" fmla="*/ 1224926 w 2376559"/>
                  <a:gd name="connsiteY11" fmla="*/ 895358 h 1822909"/>
                  <a:gd name="connsiteX12" fmla="*/ 1042046 w 2376559"/>
                  <a:gd name="connsiteY12" fmla="*/ 887738 h 1822909"/>
                  <a:gd name="connsiteX13" fmla="*/ 807096 w 2376559"/>
                  <a:gd name="connsiteY13" fmla="*/ 894088 h 1822909"/>
                  <a:gd name="connsiteX14" fmla="*/ 542936 w 2376559"/>
                  <a:gd name="connsiteY14" fmla="*/ 1009658 h 1822909"/>
                  <a:gd name="connsiteX15" fmla="*/ 367676 w 2376559"/>
                  <a:gd name="connsiteY15" fmla="*/ 1173488 h 1822909"/>
                  <a:gd name="connsiteX16" fmla="*/ 187336 w 2376559"/>
                  <a:gd name="connsiteY16" fmla="*/ 1424948 h 1822909"/>
                  <a:gd name="connsiteX17" fmla="*/ 9536 w 2376559"/>
                  <a:gd name="connsiteY17" fmla="*/ 1737368 h 1822909"/>
                  <a:gd name="connsiteX18" fmla="*/ 36206 w 2376559"/>
                  <a:gd name="connsiteY18" fmla="*/ 1817378 h 1822909"/>
                  <a:gd name="connsiteX19" fmla="*/ 139076 w 2376559"/>
                  <a:gd name="connsiteY19" fmla="*/ 1619258 h 1822909"/>
                  <a:gd name="connsiteX20" fmla="*/ 352436 w 2376559"/>
                  <a:gd name="connsiteY20" fmla="*/ 1295408 h 1822909"/>
                  <a:gd name="connsiteX21" fmla="*/ 607706 w 2376559"/>
                  <a:gd name="connsiteY21" fmla="*/ 1043948 h 1822909"/>
                  <a:gd name="connsiteX22" fmla="*/ 903616 w 2376559"/>
                  <a:gd name="connsiteY22" fmla="*/ 946158 h 1822909"/>
                  <a:gd name="connsiteX23" fmla="*/ 1308746 w 2376559"/>
                  <a:gd name="connsiteY23" fmla="*/ 1059188 h 1822909"/>
                  <a:gd name="connsiteX24" fmla="*/ 1543696 w 2376559"/>
                  <a:gd name="connsiteY24" fmla="*/ 1203968 h 1822909"/>
                  <a:gd name="connsiteX25" fmla="*/ 1884056 w 2376559"/>
                  <a:gd name="connsiteY25" fmla="*/ 1291598 h 1822909"/>
                  <a:gd name="connsiteX26" fmla="*/ 2119006 w 2376559"/>
                  <a:gd name="connsiteY26" fmla="*/ 1149358 h 1822909"/>
                  <a:gd name="connsiteX27" fmla="*/ 2314586 w 2376559"/>
                  <a:gd name="connsiteY27" fmla="*/ 925838 h 1822909"/>
                  <a:gd name="connsiteX28" fmla="*/ 2375546 w 2376559"/>
                  <a:gd name="connsiteY28" fmla="*/ 883928 h 1822909"/>
                  <a:gd name="connsiteX29" fmla="*/ 2345066 w 2376559"/>
                  <a:gd name="connsiteY29" fmla="*/ 803918 h 1822909"/>
                  <a:gd name="connsiteX30" fmla="*/ 2249816 w 2376559"/>
                  <a:gd name="connsiteY30" fmla="*/ 819158 h 1822909"/>
                  <a:gd name="connsiteX31" fmla="*/ 2101226 w 2376559"/>
                  <a:gd name="connsiteY31" fmla="*/ 1009658 h 1822909"/>
                  <a:gd name="connsiteX32" fmla="*/ 2021216 w 2376559"/>
                  <a:gd name="connsiteY32" fmla="*/ 990608 h 1822909"/>
                  <a:gd name="connsiteX33" fmla="*/ 1975496 w 2376559"/>
                  <a:gd name="connsiteY33" fmla="*/ 952508 h 1822909"/>
                  <a:gd name="connsiteX34" fmla="*/ 1914536 w 2376559"/>
                  <a:gd name="connsiteY34" fmla="*/ 830588 h 1822909"/>
                  <a:gd name="connsiteX35" fmla="*/ 1788806 w 2376559"/>
                  <a:gd name="connsiteY35" fmla="*/ 844558 h 1822909"/>
                  <a:gd name="connsiteX36" fmla="*/ 1727846 w 2376559"/>
                  <a:gd name="connsiteY36" fmla="*/ 541028 h 1822909"/>
                  <a:gd name="connsiteX37" fmla="*/ 1510676 w 2376559"/>
                  <a:gd name="connsiteY37" fmla="*/ 220988 h 1822909"/>
                  <a:gd name="connsiteX38" fmla="*/ 1198256 w 2376559"/>
                  <a:gd name="connsiteY38" fmla="*/ 72398 h 1822909"/>
                  <a:gd name="connsiteX39" fmla="*/ 1007756 w 2376559"/>
                  <a:gd name="connsiteY39" fmla="*/ 53348 h 1822909"/>
                  <a:gd name="connsiteX40" fmla="*/ 897266 w 2376559"/>
                  <a:gd name="connsiteY40" fmla="*/ 11438 h 1822909"/>
                  <a:gd name="connsiteX41" fmla="*/ 569606 w 2376559"/>
                  <a:gd name="connsiteY41" fmla="*/ 15248 h 1822909"/>
                  <a:gd name="connsiteX0" fmla="*/ 569606 w 2376559"/>
                  <a:gd name="connsiteY0" fmla="*/ 15248 h 1822909"/>
                  <a:gd name="connsiteX1" fmla="*/ 561986 w 2376559"/>
                  <a:gd name="connsiteY1" fmla="*/ 179078 h 1822909"/>
                  <a:gd name="connsiteX2" fmla="*/ 626756 w 2376559"/>
                  <a:gd name="connsiteY2" fmla="*/ 392438 h 1822909"/>
                  <a:gd name="connsiteX3" fmla="*/ 897266 w 2376559"/>
                  <a:gd name="connsiteY3" fmla="*/ 270518 h 1822909"/>
                  <a:gd name="connsiteX4" fmla="*/ 874406 w 2376559"/>
                  <a:gd name="connsiteY4" fmla="*/ 186698 h 1822909"/>
                  <a:gd name="connsiteX5" fmla="*/ 1053476 w 2376559"/>
                  <a:gd name="connsiteY5" fmla="*/ 160028 h 1822909"/>
                  <a:gd name="connsiteX6" fmla="*/ 1285886 w 2376559"/>
                  <a:gd name="connsiteY6" fmla="*/ 152408 h 1822909"/>
                  <a:gd name="connsiteX7" fmla="*/ 1503056 w 2376559"/>
                  <a:gd name="connsiteY7" fmla="*/ 278138 h 1822909"/>
                  <a:gd name="connsiteX8" fmla="*/ 1644026 w 2376559"/>
                  <a:gd name="connsiteY8" fmla="*/ 499118 h 1822909"/>
                  <a:gd name="connsiteX9" fmla="*/ 1713876 w 2376559"/>
                  <a:gd name="connsiteY9" fmla="*/ 891548 h 1822909"/>
                  <a:gd name="connsiteX10" fmla="*/ 1487816 w 2376559"/>
                  <a:gd name="connsiteY10" fmla="*/ 929648 h 1822909"/>
                  <a:gd name="connsiteX11" fmla="*/ 1224926 w 2376559"/>
                  <a:gd name="connsiteY11" fmla="*/ 895358 h 1822909"/>
                  <a:gd name="connsiteX12" fmla="*/ 1042046 w 2376559"/>
                  <a:gd name="connsiteY12" fmla="*/ 887738 h 1822909"/>
                  <a:gd name="connsiteX13" fmla="*/ 807096 w 2376559"/>
                  <a:gd name="connsiteY13" fmla="*/ 894088 h 1822909"/>
                  <a:gd name="connsiteX14" fmla="*/ 542936 w 2376559"/>
                  <a:gd name="connsiteY14" fmla="*/ 1009658 h 1822909"/>
                  <a:gd name="connsiteX15" fmla="*/ 367676 w 2376559"/>
                  <a:gd name="connsiteY15" fmla="*/ 1173488 h 1822909"/>
                  <a:gd name="connsiteX16" fmla="*/ 187336 w 2376559"/>
                  <a:gd name="connsiteY16" fmla="*/ 1424948 h 1822909"/>
                  <a:gd name="connsiteX17" fmla="*/ 9536 w 2376559"/>
                  <a:gd name="connsiteY17" fmla="*/ 1737368 h 1822909"/>
                  <a:gd name="connsiteX18" fmla="*/ 36206 w 2376559"/>
                  <a:gd name="connsiteY18" fmla="*/ 1817378 h 1822909"/>
                  <a:gd name="connsiteX19" fmla="*/ 139076 w 2376559"/>
                  <a:gd name="connsiteY19" fmla="*/ 1619258 h 1822909"/>
                  <a:gd name="connsiteX20" fmla="*/ 352436 w 2376559"/>
                  <a:gd name="connsiteY20" fmla="*/ 1295408 h 1822909"/>
                  <a:gd name="connsiteX21" fmla="*/ 607706 w 2376559"/>
                  <a:gd name="connsiteY21" fmla="*/ 1043948 h 1822909"/>
                  <a:gd name="connsiteX22" fmla="*/ 903616 w 2376559"/>
                  <a:gd name="connsiteY22" fmla="*/ 946158 h 1822909"/>
                  <a:gd name="connsiteX23" fmla="*/ 1308746 w 2376559"/>
                  <a:gd name="connsiteY23" fmla="*/ 1059188 h 1822909"/>
                  <a:gd name="connsiteX24" fmla="*/ 1543696 w 2376559"/>
                  <a:gd name="connsiteY24" fmla="*/ 1203968 h 1822909"/>
                  <a:gd name="connsiteX25" fmla="*/ 1884056 w 2376559"/>
                  <a:gd name="connsiteY25" fmla="*/ 1291598 h 1822909"/>
                  <a:gd name="connsiteX26" fmla="*/ 2111386 w 2376559"/>
                  <a:gd name="connsiteY26" fmla="*/ 1139198 h 1822909"/>
                  <a:gd name="connsiteX27" fmla="*/ 2314586 w 2376559"/>
                  <a:gd name="connsiteY27" fmla="*/ 925838 h 1822909"/>
                  <a:gd name="connsiteX28" fmla="*/ 2375546 w 2376559"/>
                  <a:gd name="connsiteY28" fmla="*/ 883928 h 1822909"/>
                  <a:gd name="connsiteX29" fmla="*/ 2345066 w 2376559"/>
                  <a:gd name="connsiteY29" fmla="*/ 803918 h 1822909"/>
                  <a:gd name="connsiteX30" fmla="*/ 2249816 w 2376559"/>
                  <a:gd name="connsiteY30" fmla="*/ 819158 h 1822909"/>
                  <a:gd name="connsiteX31" fmla="*/ 2101226 w 2376559"/>
                  <a:gd name="connsiteY31" fmla="*/ 1009658 h 1822909"/>
                  <a:gd name="connsiteX32" fmla="*/ 2021216 w 2376559"/>
                  <a:gd name="connsiteY32" fmla="*/ 990608 h 1822909"/>
                  <a:gd name="connsiteX33" fmla="*/ 1975496 w 2376559"/>
                  <a:gd name="connsiteY33" fmla="*/ 952508 h 1822909"/>
                  <a:gd name="connsiteX34" fmla="*/ 1914536 w 2376559"/>
                  <a:gd name="connsiteY34" fmla="*/ 830588 h 1822909"/>
                  <a:gd name="connsiteX35" fmla="*/ 1788806 w 2376559"/>
                  <a:gd name="connsiteY35" fmla="*/ 844558 h 1822909"/>
                  <a:gd name="connsiteX36" fmla="*/ 1727846 w 2376559"/>
                  <a:gd name="connsiteY36" fmla="*/ 541028 h 1822909"/>
                  <a:gd name="connsiteX37" fmla="*/ 1510676 w 2376559"/>
                  <a:gd name="connsiteY37" fmla="*/ 220988 h 1822909"/>
                  <a:gd name="connsiteX38" fmla="*/ 1198256 w 2376559"/>
                  <a:gd name="connsiteY38" fmla="*/ 72398 h 1822909"/>
                  <a:gd name="connsiteX39" fmla="*/ 1007756 w 2376559"/>
                  <a:gd name="connsiteY39" fmla="*/ 53348 h 1822909"/>
                  <a:gd name="connsiteX40" fmla="*/ 897266 w 2376559"/>
                  <a:gd name="connsiteY40" fmla="*/ 11438 h 1822909"/>
                  <a:gd name="connsiteX41" fmla="*/ 569606 w 2376559"/>
                  <a:gd name="connsiteY41" fmla="*/ 15248 h 1822909"/>
                  <a:gd name="connsiteX0" fmla="*/ 569606 w 2376540"/>
                  <a:gd name="connsiteY0" fmla="*/ 15248 h 1822909"/>
                  <a:gd name="connsiteX1" fmla="*/ 561986 w 2376540"/>
                  <a:gd name="connsiteY1" fmla="*/ 179078 h 1822909"/>
                  <a:gd name="connsiteX2" fmla="*/ 626756 w 2376540"/>
                  <a:gd name="connsiteY2" fmla="*/ 392438 h 1822909"/>
                  <a:gd name="connsiteX3" fmla="*/ 897266 w 2376540"/>
                  <a:gd name="connsiteY3" fmla="*/ 270518 h 1822909"/>
                  <a:gd name="connsiteX4" fmla="*/ 874406 w 2376540"/>
                  <a:gd name="connsiteY4" fmla="*/ 186698 h 1822909"/>
                  <a:gd name="connsiteX5" fmla="*/ 1053476 w 2376540"/>
                  <a:gd name="connsiteY5" fmla="*/ 160028 h 1822909"/>
                  <a:gd name="connsiteX6" fmla="*/ 1285886 w 2376540"/>
                  <a:gd name="connsiteY6" fmla="*/ 152408 h 1822909"/>
                  <a:gd name="connsiteX7" fmla="*/ 1503056 w 2376540"/>
                  <a:gd name="connsiteY7" fmla="*/ 278138 h 1822909"/>
                  <a:gd name="connsiteX8" fmla="*/ 1644026 w 2376540"/>
                  <a:gd name="connsiteY8" fmla="*/ 499118 h 1822909"/>
                  <a:gd name="connsiteX9" fmla="*/ 1713876 w 2376540"/>
                  <a:gd name="connsiteY9" fmla="*/ 891548 h 1822909"/>
                  <a:gd name="connsiteX10" fmla="*/ 1487816 w 2376540"/>
                  <a:gd name="connsiteY10" fmla="*/ 929648 h 1822909"/>
                  <a:gd name="connsiteX11" fmla="*/ 1224926 w 2376540"/>
                  <a:gd name="connsiteY11" fmla="*/ 895358 h 1822909"/>
                  <a:gd name="connsiteX12" fmla="*/ 1042046 w 2376540"/>
                  <a:gd name="connsiteY12" fmla="*/ 887738 h 1822909"/>
                  <a:gd name="connsiteX13" fmla="*/ 807096 w 2376540"/>
                  <a:gd name="connsiteY13" fmla="*/ 894088 h 1822909"/>
                  <a:gd name="connsiteX14" fmla="*/ 542936 w 2376540"/>
                  <a:gd name="connsiteY14" fmla="*/ 1009658 h 1822909"/>
                  <a:gd name="connsiteX15" fmla="*/ 367676 w 2376540"/>
                  <a:gd name="connsiteY15" fmla="*/ 1173488 h 1822909"/>
                  <a:gd name="connsiteX16" fmla="*/ 187336 w 2376540"/>
                  <a:gd name="connsiteY16" fmla="*/ 1424948 h 1822909"/>
                  <a:gd name="connsiteX17" fmla="*/ 9536 w 2376540"/>
                  <a:gd name="connsiteY17" fmla="*/ 1737368 h 1822909"/>
                  <a:gd name="connsiteX18" fmla="*/ 36206 w 2376540"/>
                  <a:gd name="connsiteY18" fmla="*/ 1817378 h 1822909"/>
                  <a:gd name="connsiteX19" fmla="*/ 139076 w 2376540"/>
                  <a:gd name="connsiteY19" fmla="*/ 1619258 h 1822909"/>
                  <a:gd name="connsiteX20" fmla="*/ 352436 w 2376540"/>
                  <a:gd name="connsiteY20" fmla="*/ 1295408 h 1822909"/>
                  <a:gd name="connsiteX21" fmla="*/ 607706 w 2376540"/>
                  <a:gd name="connsiteY21" fmla="*/ 1043948 h 1822909"/>
                  <a:gd name="connsiteX22" fmla="*/ 903616 w 2376540"/>
                  <a:gd name="connsiteY22" fmla="*/ 946158 h 1822909"/>
                  <a:gd name="connsiteX23" fmla="*/ 1308746 w 2376540"/>
                  <a:gd name="connsiteY23" fmla="*/ 1059188 h 1822909"/>
                  <a:gd name="connsiteX24" fmla="*/ 1543696 w 2376540"/>
                  <a:gd name="connsiteY24" fmla="*/ 1203968 h 1822909"/>
                  <a:gd name="connsiteX25" fmla="*/ 1884056 w 2376540"/>
                  <a:gd name="connsiteY25" fmla="*/ 1291598 h 1822909"/>
                  <a:gd name="connsiteX26" fmla="*/ 2111386 w 2376540"/>
                  <a:gd name="connsiteY26" fmla="*/ 1139198 h 1822909"/>
                  <a:gd name="connsiteX27" fmla="*/ 2314586 w 2376540"/>
                  <a:gd name="connsiteY27" fmla="*/ 925838 h 1822909"/>
                  <a:gd name="connsiteX28" fmla="*/ 2375546 w 2376540"/>
                  <a:gd name="connsiteY28" fmla="*/ 883928 h 1822909"/>
                  <a:gd name="connsiteX29" fmla="*/ 2345066 w 2376540"/>
                  <a:gd name="connsiteY29" fmla="*/ 803918 h 1822909"/>
                  <a:gd name="connsiteX30" fmla="*/ 2252356 w 2376540"/>
                  <a:gd name="connsiteY30" fmla="*/ 831858 h 1822909"/>
                  <a:gd name="connsiteX31" fmla="*/ 2101226 w 2376540"/>
                  <a:gd name="connsiteY31" fmla="*/ 1009658 h 1822909"/>
                  <a:gd name="connsiteX32" fmla="*/ 2021216 w 2376540"/>
                  <a:gd name="connsiteY32" fmla="*/ 990608 h 1822909"/>
                  <a:gd name="connsiteX33" fmla="*/ 1975496 w 2376540"/>
                  <a:gd name="connsiteY33" fmla="*/ 952508 h 1822909"/>
                  <a:gd name="connsiteX34" fmla="*/ 1914536 w 2376540"/>
                  <a:gd name="connsiteY34" fmla="*/ 830588 h 1822909"/>
                  <a:gd name="connsiteX35" fmla="*/ 1788806 w 2376540"/>
                  <a:gd name="connsiteY35" fmla="*/ 844558 h 1822909"/>
                  <a:gd name="connsiteX36" fmla="*/ 1727846 w 2376540"/>
                  <a:gd name="connsiteY36" fmla="*/ 541028 h 1822909"/>
                  <a:gd name="connsiteX37" fmla="*/ 1510676 w 2376540"/>
                  <a:gd name="connsiteY37" fmla="*/ 220988 h 1822909"/>
                  <a:gd name="connsiteX38" fmla="*/ 1198256 w 2376540"/>
                  <a:gd name="connsiteY38" fmla="*/ 72398 h 1822909"/>
                  <a:gd name="connsiteX39" fmla="*/ 1007756 w 2376540"/>
                  <a:gd name="connsiteY39" fmla="*/ 53348 h 1822909"/>
                  <a:gd name="connsiteX40" fmla="*/ 897266 w 2376540"/>
                  <a:gd name="connsiteY40" fmla="*/ 11438 h 1822909"/>
                  <a:gd name="connsiteX41" fmla="*/ 569606 w 2376540"/>
                  <a:gd name="connsiteY41" fmla="*/ 15248 h 1822909"/>
                  <a:gd name="connsiteX0" fmla="*/ 569606 w 2376540"/>
                  <a:gd name="connsiteY0" fmla="*/ 15248 h 1822909"/>
                  <a:gd name="connsiteX1" fmla="*/ 561986 w 2376540"/>
                  <a:gd name="connsiteY1" fmla="*/ 179078 h 1822909"/>
                  <a:gd name="connsiteX2" fmla="*/ 626756 w 2376540"/>
                  <a:gd name="connsiteY2" fmla="*/ 392438 h 1822909"/>
                  <a:gd name="connsiteX3" fmla="*/ 897266 w 2376540"/>
                  <a:gd name="connsiteY3" fmla="*/ 270518 h 1822909"/>
                  <a:gd name="connsiteX4" fmla="*/ 874406 w 2376540"/>
                  <a:gd name="connsiteY4" fmla="*/ 186698 h 1822909"/>
                  <a:gd name="connsiteX5" fmla="*/ 1053476 w 2376540"/>
                  <a:gd name="connsiteY5" fmla="*/ 160028 h 1822909"/>
                  <a:gd name="connsiteX6" fmla="*/ 1285886 w 2376540"/>
                  <a:gd name="connsiteY6" fmla="*/ 152408 h 1822909"/>
                  <a:gd name="connsiteX7" fmla="*/ 1503056 w 2376540"/>
                  <a:gd name="connsiteY7" fmla="*/ 278138 h 1822909"/>
                  <a:gd name="connsiteX8" fmla="*/ 1644026 w 2376540"/>
                  <a:gd name="connsiteY8" fmla="*/ 499118 h 1822909"/>
                  <a:gd name="connsiteX9" fmla="*/ 1713876 w 2376540"/>
                  <a:gd name="connsiteY9" fmla="*/ 891548 h 1822909"/>
                  <a:gd name="connsiteX10" fmla="*/ 1487816 w 2376540"/>
                  <a:gd name="connsiteY10" fmla="*/ 929648 h 1822909"/>
                  <a:gd name="connsiteX11" fmla="*/ 1224926 w 2376540"/>
                  <a:gd name="connsiteY11" fmla="*/ 895358 h 1822909"/>
                  <a:gd name="connsiteX12" fmla="*/ 1042046 w 2376540"/>
                  <a:gd name="connsiteY12" fmla="*/ 887738 h 1822909"/>
                  <a:gd name="connsiteX13" fmla="*/ 807096 w 2376540"/>
                  <a:gd name="connsiteY13" fmla="*/ 894088 h 1822909"/>
                  <a:gd name="connsiteX14" fmla="*/ 542936 w 2376540"/>
                  <a:gd name="connsiteY14" fmla="*/ 1009658 h 1822909"/>
                  <a:gd name="connsiteX15" fmla="*/ 367676 w 2376540"/>
                  <a:gd name="connsiteY15" fmla="*/ 1173488 h 1822909"/>
                  <a:gd name="connsiteX16" fmla="*/ 187336 w 2376540"/>
                  <a:gd name="connsiteY16" fmla="*/ 1424948 h 1822909"/>
                  <a:gd name="connsiteX17" fmla="*/ 9536 w 2376540"/>
                  <a:gd name="connsiteY17" fmla="*/ 1737368 h 1822909"/>
                  <a:gd name="connsiteX18" fmla="*/ 36206 w 2376540"/>
                  <a:gd name="connsiteY18" fmla="*/ 1817378 h 1822909"/>
                  <a:gd name="connsiteX19" fmla="*/ 139076 w 2376540"/>
                  <a:gd name="connsiteY19" fmla="*/ 1619258 h 1822909"/>
                  <a:gd name="connsiteX20" fmla="*/ 352436 w 2376540"/>
                  <a:gd name="connsiteY20" fmla="*/ 1295408 h 1822909"/>
                  <a:gd name="connsiteX21" fmla="*/ 607706 w 2376540"/>
                  <a:gd name="connsiteY21" fmla="*/ 1043948 h 1822909"/>
                  <a:gd name="connsiteX22" fmla="*/ 903616 w 2376540"/>
                  <a:gd name="connsiteY22" fmla="*/ 946158 h 1822909"/>
                  <a:gd name="connsiteX23" fmla="*/ 1308746 w 2376540"/>
                  <a:gd name="connsiteY23" fmla="*/ 1059188 h 1822909"/>
                  <a:gd name="connsiteX24" fmla="*/ 1543696 w 2376540"/>
                  <a:gd name="connsiteY24" fmla="*/ 1203968 h 1822909"/>
                  <a:gd name="connsiteX25" fmla="*/ 1884056 w 2376540"/>
                  <a:gd name="connsiteY25" fmla="*/ 1291598 h 1822909"/>
                  <a:gd name="connsiteX26" fmla="*/ 2111386 w 2376540"/>
                  <a:gd name="connsiteY26" fmla="*/ 1139198 h 1822909"/>
                  <a:gd name="connsiteX27" fmla="*/ 2314586 w 2376540"/>
                  <a:gd name="connsiteY27" fmla="*/ 925838 h 1822909"/>
                  <a:gd name="connsiteX28" fmla="*/ 2375546 w 2376540"/>
                  <a:gd name="connsiteY28" fmla="*/ 883928 h 1822909"/>
                  <a:gd name="connsiteX29" fmla="*/ 2345066 w 2376540"/>
                  <a:gd name="connsiteY29" fmla="*/ 803918 h 1822909"/>
                  <a:gd name="connsiteX30" fmla="*/ 2252356 w 2376540"/>
                  <a:gd name="connsiteY30" fmla="*/ 831858 h 1822909"/>
                  <a:gd name="connsiteX31" fmla="*/ 2101226 w 2376540"/>
                  <a:gd name="connsiteY31" fmla="*/ 1009658 h 1822909"/>
                  <a:gd name="connsiteX32" fmla="*/ 2021216 w 2376540"/>
                  <a:gd name="connsiteY32" fmla="*/ 1016008 h 1822909"/>
                  <a:gd name="connsiteX33" fmla="*/ 1975496 w 2376540"/>
                  <a:gd name="connsiteY33" fmla="*/ 952508 h 1822909"/>
                  <a:gd name="connsiteX34" fmla="*/ 1914536 w 2376540"/>
                  <a:gd name="connsiteY34" fmla="*/ 830588 h 1822909"/>
                  <a:gd name="connsiteX35" fmla="*/ 1788806 w 2376540"/>
                  <a:gd name="connsiteY35" fmla="*/ 844558 h 1822909"/>
                  <a:gd name="connsiteX36" fmla="*/ 1727846 w 2376540"/>
                  <a:gd name="connsiteY36" fmla="*/ 541028 h 1822909"/>
                  <a:gd name="connsiteX37" fmla="*/ 1510676 w 2376540"/>
                  <a:gd name="connsiteY37" fmla="*/ 220988 h 1822909"/>
                  <a:gd name="connsiteX38" fmla="*/ 1198256 w 2376540"/>
                  <a:gd name="connsiteY38" fmla="*/ 72398 h 1822909"/>
                  <a:gd name="connsiteX39" fmla="*/ 1007756 w 2376540"/>
                  <a:gd name="connsiteY39" fmla="*/ 53348 h 1822909"/>
                  <a:gd name="connsiteX40" fmla="*/ 897266 w 2376540"/>
                  <a:gd name="connsiteY40" fmla="*/ 11438 h 1822909"/>
                  <a:gd name="connsiteX41" fmla="*/ 569606 w 2376540"/>
                  <a:gd name="connsiteY41" fmla="*/ 15248 h 1822909"/>
                  <a:gd name="connsiteX0" fmla="*/ 569606 w 2376540"/>
                  <a:gd name="connsiteY0" fmla="*/ 15248 h 1822909"/>
                  <a:gd name="connsiteX1" fmla="*/ 561986 w 2376540"/>
                  <a:gd name="connsiteY1" fmla="*/ 179078 h 1822909"/>
                  <a:gd name="connsiteX2" fmla="*/ 626756 w 2376540"/>
                  <a:gd name="connsiteY2" fmla="*/ 392438 h 1822909"/>
                  <a:gd name="connsiteX3" fmla="*/ 897266 w 2376540"/>
                  <a:gd name="connsiteY3" fmla="*/ 270518 h 1822909"/>
                  <a:gd name="connsiteX4" fmla="*/ 874406 w 2376540"/>
                  <a:gd name="connsiteY4" fmla="*/ 186698 h 1822909"/>
                  <a:gd name="connsiteX5" fmla="*/ 1053476 w 2376540"/>
                  <a:gd name="connsiteY5" fmla="*/ 160028 h 1822909"/>
                  <a:gd name="connsiteX6" fmla="*/ 1285886 w 2376540"/>
                  <a:gd name="connsiteY6" fmla="*/ 152408 h 1822909"/>
                  <a:gd name="connsiteX7" fmla="*/ 1503056 w 2376540"/>
                  <a:gd name="connsiteY7" fmla="*/ 278138 h 1822909"/>
                  <a:gd name="connsiteX8" fmla="*/ 1644026 w 2376540"/>
                  <a:gd name="connsiteY8" fmla="*/ 499118 h 1822909"/>
                  <a:gd name="connsiteX9" fmla="*/ 1713876 w 2376540"/>
                  <a:gd name="connsiteY9" fmla="*/ 891548 h 1822909"/>
                  <a:gd name="connsiteX10" fmla="*/ 1487816 w 2376540"/>
                  <a:gd name="connsiteY10" fmla="*/ 929648 h 1822909"/>
                  <a:gd name="connsiteX11" fmla="*/ 1224926 w 2376540"/>
                  <a:gd name="connsiteY11" fmla="*/ 895358 h 1822909"/>
                  <a:gd name="connsiteX12" fmla="*/ 1042046 w 2376540"/>
                  <a:gd name="connsiteY12" fmla="*/ 887738 h 1822909"/>
                  <a:gd name="connsiteX13" fmla="*/ 807096 w 2376540"/>
                  <a:gd name="connsiteY13" fmla="*/ 894088 h 1822909"/>
                  <a:gd name="connsiteX14" fmla="*/ 542936 w 2376540"/>
                  <a:gd name="connsiteY14" fmla="*/ 1009658 h 1822909"/>
                  <a:gd name="connsiteX15" fmla="*/ 367676 w 2376540"/>
                  <a:gd name="connsiteY15" fmla="*/ 1173488 h 1822909"/>
                  <a:gd name="connsiteX16" fmla="*/ 187336 w 2376540"/>
                  <a:gd name="connsiteY16" fmla="*/ 1424948 h 1822909"/>
                  <a:gd name="connsiteX17" fmla="*/ 9536 w 2376540"/>
                  <a:gd name="connsiteY17" fmla="*/ 1737368 h 1822909"/>
                  <a:gd name="connsiteX18" fmla="*/ 36206 w 2376540"/>
                  <a:gd name="connsiteY18" fmla="*/ 1817378 h 1822909"/>
                  <a:gd name="connsiteX19" fmla="*/ 139076 w 2376540"/>
                  <a:gd name="connsiteY19" fmla="*/ 1619258 h 1822909"/>
                  <a:gd name="connsiteX20" fmla="*/ 352436 w 2376540"/>
                  <a:gd name="connsiteY20" fmla="*/ 1295408 h 1822909"/>
                  <a:gd name="connsiteX21" fmla="*/ 607706 w 2376540"/>
                  <a:gd name="connsiteY21" fmla="*/ 1043948 h 1822909"/>
                  <a:gd name="connsiteX22" fmla="*/ 903616 w 2376540"/>
                  <a:gd name="connsiteY22" fmla="*/ 946158 h 1822909"/>
                  <a:gd name="connsiteX23" fmla="*/ 1308746 w 2376540"/>
                  <a:gd name="connsiteY23" fmla="*/ 1059188 h 1822909"/>
                  <a:gd name="connsiteX24" fmla="*/ 1543696 w 2376540"/>
                  <a:gd name="connsiteY24" fmla="*/ 1203968 h 1822909"/>
                  <a:gd name="connsiteX25" fmla="*/ 1884056 w 2376540"/>
                  <a:gd name="connsiteY25" fmla="*/ 1291598 h 1822909"/>
                  <a:gd name="connsiteX26" fmla="*/ 2111386 w 2376540"/>
                  <a:gd name="connsiteY26" fmla="*/ 1139198 h 1822909"/>
                  <a:gd name="connsiteX27" fmla="*/ 2314586 w 2376540"/>
                  <a:gd name="connsiteY27" fmla="*/ 925838 h 1822909"/>
                  <a:gd name="connsiteX28" fmla="*/ 2375546 w 2376540"/>
                  <a:gd name="connsiteY28" fmla="*/ 883928 h 1822909"/>
                  <a:gd name="connsiteX29" fmla="*/ 2345066 w 2376540"/>
                  <a:gd name="connsiteY29" fmla="*/ 803918 h 1822909"/>
                  <a:gd name="connsiteX30" fmla="*/ 2252356 w 2376540"/>
                  <a:gd name="connsiteY30" fmla="*/ 831858 h 1822909"/>
                  <a:gd name="connsiteX31" fmla="*/ 2101226 w 2376540"/>
                  <a:gd name="connsiteY31" fmla="*/ 1009658 h 1822909"/>
                  <a:gd name="connsiteX32" fmla="*/ 2021216 w 2376540"/>
                  <a:gd name="connsiteY32" fmla="*/ 1016008 h 1822909"/>
                  <a:gd name="connsiteX33" fmla="*/ 1975496 w 2376540"/>
                  <a:gd name="connsiteY33" fmla="*/ 952508 h 1822909"/>
                  <a:gd name="connsiteX34" fmla="*/ 1914536 w 2376540"/>
                  <a:gd name="connsiteY34" fmla="*/ 830588 h 1822909"/>
                  <a:gd name="connsiteX35" fmla="*/ 1788806 w 2376540"/>
                  <a:gd name="connsiteY35" fmla="*/ 844558 h 1822909"/>
                  <a:gd name="connsiteX36" fmla="*/ 1722766 w 2376540"/>
                  <a:gd name="connsiteY36" fmla="*/ 518168 h 1822909"/>
                  <a:gd name="connsiteX37" fmla="*/ 1510676 w 2376540"/>
                  <a:gd name="connsiteY37" fmla="*/ 220988 h 1822909"/>
                  <a:gd name="connsiteX38" fmla="*/ 1198256 w 2376540"/>
                  <a:gd name="connsiteY38" fmla="*/ 72398 h 1822909"/>
                  <a:gd name="connsiteX39" fmla="*/ 1007756 w 2376540"/>
                  <a:gd name="connsiteY39" fmla="*/ 53348 h 1822909"/>
                  <a:gd name="connsiteX40" fmla="*/ 897266 w 2376540"/>
                  <a:gd name="connsiteY40" fmla="*/ 11438 h 1822909"/>
                  <a:gd name="connsiteX41" fmla="*/ 569606 w 2376540"/>
                  <a:gd name="connsiteY41" fmla="*/ 15248 h 1822909"/>
                  <a:gd name="connsiteX0" fmla="*/ 569606 w 2376540"/>
                  <a:gd name="connsiteY0" fmla="*/ 15248 h 1822909"/>
                  <a:gd name="connsiteX1" fmla="*/ 561986 w 2376540"/>
                  <a:gd name="connsiteY1" fmla="*/ 179078 h 1822909"/>
                  <a:gd name="connsiteX2" fmla="*/ 626756 w 2376540"/>
                  <a:gd name="connsiteY2" fmla="*/ 392438 h 1822909"/>
                  <a:gd name="connsiteX3" fmla="*/ 897266 w 2376540"/>
                  <a:gd name="connsiteY3" fmla="*/ 270518 h 1822909"/>
                  <a:gd name="connsiteX4" fmla="*/ 874406 w 2376540"/>
                  <a:gd name="connsiteY4" fmla="*/ 186698 h 1822909"/>
                  <a:gd name="connsiteX5" fmla="*/ 1053476 w 2376540"/>
                  <a:gd name="connsiteY5" fmla="*/ 160028 h 1822909"/>
                  <a:gd name="connsiteX6" fmla="*/ 1285886 w 2376540"/>
                  <a:gd name="connsiteY6" fmla="*/ 152408 h 1822909"/>
                  <a:gd name="connsiteX7" fmla="*/ 1503056 w 2376540"/>
                  <a:gd name="connsiteY7" fmla="*/ 278138 h 1822909"/>
                  <a:gd name="connsiteX8" fmla="*/ 1644026 w 2376540"/>
                  <a:gd name="connsiteY8" fmla="*/ 499118 h 1822909"/>
                  <a:gd name="connsiteX9" fmla="*/ 1713876 w 2376540"/>
                  <a:gd name="connsiteY9" fmla="*/ 891548 h 1822909"/>
                  <a:gd name="connsiteX10" fmla="*/ 1487816 w 2376540"/>
                  <a:gd name="connsiteY10" fmla="*/ 929648 h 1822909"/>
                  <a:gd name="connsiteX11" fmla="*/ 1224926 w 2376540"/>
                  <a:gd name="connsiteY11" fmla="*/ 895358 h 1822909"/>
                  <a:gd name="connsiteX12" fmla="*/ 1042046 w 2376540"/>
                  <a:gd name="connsiteY12" fmla="*/ 887738 h 1822909"/>
                  <a:gd name="connsiteX13" fmla="*/ 807096 w 2376540"/>
                  <a:gd name="connsiteY13" fmla="*/ 894088 h 1822909"/>
                  <a:gd name="connsiteX14" fmla="*/ 542936 w 2376540"/>
                  <a:gd name="connsiteY14" fmla="*/ 1009658 h 1822909"/>
                  <a:gd name="connsiteX15" fmla="*/ 367676 w 2376540"/>
                  <a:gd name="connsiteY15" fmla="*/ 1173488 h 1822909"/>
                  <a:gd name="connsiteX16" fmla="*/ 187336 w 2376540"/>
                  <a:gd name="connsiteY16" fmla="*/ 1424948 h 1822909"/>
                  <a:gd name="connsiteX17" fmla="*/ 9536 w 2376540"/>
                  <a:gd name="connsiteY17" fmla="*/ 1737368 h 1822909"/>
                  <a:gd name="connsiteX18" fmla="*/ 36206 w 2376540"/>
                  <a:gd name="connsiteY18" fmla="*/ 1817378 h 1822909"/>
                  <a:gd name="connsiteX19" fmla="*/ 139076 w 2376540"/>
                  <a:gd name="connsiteY19" fmla="*/ 1619258 h 1822909"/>
                  <a:gd name="connsiteX20" fmla="*/ 352436 w 2376540"/>
                  <a:gd name="connsiteY20" fmla="*/ 1295408 h 1822909"/>
                  <a:gd name="connsiteX21" fmla="*/ 607706 w 2376540"/>
                  <a:gd name="connsiteY21" fmla="*/ 1043948 h 1822909"/>
                  <a:gd name="connsiteX22" fmla="*/ 903616 w 2376540"/>
                  <a:gd name="connsiteY22" fmla="*/ 946158 h 1822909"/>
                  <a:gd name="connsiteX23" fmla="*/ 1308746 w 2376540"/>
                  <a:gd name="connsiteY23" fmla="*/ 1059188 h 1822909"/>
                  <a:gd name="connsiteX24" fmla="*/ 1543696 w 2376540"/>
                  <a:gd name="connsiteY24" fmla="*/ 1203968 h 1822909"/>
                  <a:gd name="connsiteX25" fmla="*/ 1884056 w 2376540"/>
                  <a:gd name="connsiteY25" fmla="*/ 1291598 h 1822909"/>
                  <a:gd name="connsiteX26" fmla="*/ 2111386 w 2376540"/>
                  <a:gd name="connsiteY26" fmla="*/ 1139198 h 1822909"/>
                  <a:gd name="connsiteX27" fmla="*/ 2314586 w 2376540"/>
                  <a:gd name="connsiteY27" fmla="*/ 925838 h 1822909"/>
                  <a:gd name="connsiteX28" fmla="*/ 2375546 w 2376540"/>
                  <a:gd name="connsiteY28" fmla="*/ 883928 h 1822909"/>
                  <a:gd name="connsiteX29" fmla="*/ 2345066 w 2376540"/>
                  <a:gd name="connsiteY29" fmla="*/ 803918 h 1822909"/>
                  <a:gd name="connsiteX30" fmla="*/ 2252356 w 2376540"/>
                  <a:gd name="connsiteY30" fmla="*/ 831858 h 1822909"/>
                  <a:gd name="connsiteX31" fmla="*/ 2101226 w 2376540"/>
                  <a:gd name="connsiteY31" fmla="*/ 1009658 h 1822909"/>
                  <a:gd name="connsiteX32" fmla="*/ 2021216 w 2376540"/>
                  <a:gd name="connsiteY32" fmla="*/ 1016008 h 1822909"/>
                  <a:gd name="connsiteX33" fmla="*/ 1975496 w 2376540"/>
                  <a:gd name="connsiteY33" fmla="*/ 952508 h 1822909"/>
                  <a:gd name="connsiteX34" fmla="*/ 1914536 w 2376540"/>
                  <a:gd name="connsiteY34" fmla="*/ 830588 h 1822909"/>
                  <a:gd name="connsiteX35" fmla="*/ 1788806 w 2376540"/>
                  <a:gd name="connsiteY35" fmla="*/ 844558 h 1822909"/>
                  <a:gd name="connsiteX36" fmla="*/ 1722766 w 2376540"/>
                  <a:gd name="connsiteY36" fmla="*/ 518168 h 1822909"/>
                  <a:gd name="connsiteX37" fmla="*/ 1520836 w 2376540"/>
                  <a:gd name="connsiteY37" fmla="*/ 228608 h 1822909"/>
                  <a:gd name="connsiteX38" fmla="*/ 1198256 w 2376540"/>
                  <a:gd name="connsiteY38" fmla="*/ 72398 h 1822909"/>
                  <a:gd name="connsiteX39" fmla="*/ 1007756 w 2376540"/>
                  <a:gd name="connsiteY39" fmla="*/ 53348 h 1822909"/>
                  <a:gd name="connsiteX40" fmla="*/ 897266 w 2376540"/>
                  <a:gd name="connsiteY40" fmla="*/ 11438 h 1822909"/>
                  <a:gd name="connsiteX41" fmla="*/ 569606 w 2376540"/>
                  <a:gd name="connsiteY41" fmla="*/ 15248 h 1822909"/>
                  <a:gd name="connsiteX0" fmla="*/ 569606 w 2376540"/>
                  <a:gd name="connsiteY0" fmla="*/ 15248 h 1822909"/>
                  <a:gd name="connsiteX1" fmla="*/ 561986 w 2376540"/>
                  <a:gd name="connsiteY1" fmla="*/ 179078 h 1822909"/>
                  <a:gd name="connsiteX2" fmla="*/ 626756 w 2376540"/>
                  <a:gd name="connsiteY2" fmla="*/ 392438 h 1822909"/>
                  <a:gd name="connsiteX3" fmla="*/ 897266 w 2376540"/>
                  <a:gd name="connsiteY3" fmla="*/ 270518 h 1822909"/>
                  <a:gd name="connsiteX4" fmla="*/ 874406 w 2376540"/>
                  <a:gd name="connsiteY4" fmla="*/ 186698 h 1822909"/>
                  <a:gd name="connsiteX5" fmla="*/ 1053476 w 2376540"/>
                  <a:gd name="connsiteY5" fmla="*/ 160028 h 1822909"/>
                  <a:gd name="connsiteX6" fmla="*/ 1285886 w 2376540"/>
                  <a:gd name="connsiteY6" fmla="*/ 152408 h 1822909"/>
                  <a:gd name="connsiteX7" fmla="*/ 1503056 w 2376540"/>
                  <a:gd name="connsiteY7" fmla="*/ 278138 h 1822909"/>
                  <a:gd name="connsiteX8" fmla="*/ 1644026 w 2376540"/>
                  <a:gd name="connsiteY8" fmla="*/ 499118 h 1822909"/>
                  <a:gd name="connsiteX9" fmla="*/ 1713876 w 2376540"/>
                  <a:gd name="connsiteY9" fmla="*/ 891548 h 1822909"/>
                  <a:gd name="connsiteX10" fmla="*/ 1487816 w 2376540"/>
                  <a:gd name="connsiteY10" fmla="*/ 929648 h 1822909"/>
                  <a:gd name="connsiteX11" fmla="*/ 1224926 w 2376540"/>
                  <a:gd name="connsiteY11" fmla="*/ 895358 h 1822909"/>
                  <a:gd name="connsiteX12" fmla="*/ 1042046 w 2376540"/>
                  <a:gd name="connsiteY12" fmla="*/ 887738 h 1822909"/>
                  <a:gd name="connsiteX13" fmla="*/ 807096 w 2376540"/>
                  <a:gd name="connsiteY13" fmla="*/ 894088 h 1822909"/>
                  <a:gd name="connsiteX14" fmla="*/ 542936 w 2376540"/>
                  <a:gd name="connsiteY14" fmla="*/ 1009658 h 1822909"/>
                  <a:gd name="connsiteX15" fmla="*/ 367676 w 2376540"/>
                  <a:gd name="connsiteY15" fmla="*/ 1173488 h 1822909"/>
                  <a:gd name="connsiteX16" fmla="*/ 187336 w 2376540"/>
                  <a:gd name="connsiteY16" fmla="*/ 1424948 h 1822909"/>
                  <a:gd name="connsiteX17" fmla="*/ 9536 w 2376540"/>
                  <a:gd name="connsiteY17" fmla="*/ 1737368 h 1822909"/>
                  <a:gd name="connsiteX18" fmla="*/ 36206 w 2376540"/>
                  <a:gd name="connsiteY18" fmla="*/ 1817378 h 1822909"/>
                  <a:gd name="connsiteX19" fmla="*/ 139076 w 2376540"/>
                  <a:gd name="connsiteY19" fmla="*/ 1619258 h 1822909"/>
                  <a:gd name="connsiteX20" fmla="*/ 352436 w 2376540"/>
                  <a:gd name="connsiteY20" fmla="*/ 1295408 h 1822909"/>
                  <a:gd name="connsiteX21" fmla="*/ 607706 w 2376540"/>
                  <a:gd name="connsiteY21" fmla="*/ 1043948 h 1822909"/>
                  <a:gd name="connsiteX22" fmla="*/ 903616 w 2376540"/>
                  <a:gd name="connsiteY22" fmla="*/ 946158 h 1822909"/>
                  <a:gd name="connsiteX23" fmla="*/ 1308746 w 2376540"/>
                  <a:gd name="connsiteY23" fmla="*/ 1059188 h 1822909"/>
                  <a:gd name="connsiteX24" fmla="*/ 1543696 w 2376540"/>
                  <a:gd name="connsiteY24" fmla="*/ 1203968 h 1822909"/>
                  <a:gd name="connsiteX25" fmla="*/ 1884056 w 2376540"/>
                  <a:gd name="connsiteY25" fmla="*/ 1291598 h 1822909"/>
                  <a:gd name="connsiteX26" fmla="*/ 2111386 w 2376540"/>
                  <a:gd name="connsiteY26" fmla="*/ 1139198 h 1822909"/>
                  <a:gd name="connsiteX27" fmla="*/ 2314586 w 2376540"/>
                  <a:gd name="connsiteY27" fmla="*/ 925838 h 1822909"/>
                  <a:gd name="connsiteX28" fmla="*/ 2375546 w 2376540"/>
                  <a:gd name="connsiteY28" fmla="*/ 883928 h 1822909"/>
                  <a:gd name="connsiteX29" fmla="*/ 2345066 w 2376540"/>
                  <a:gd name="connsiteY29" fmla="*/ 803918 h 1822909"/>
                  <a:gd name="connsiteX30" fmla="*/ 2252356 w 2376540"/>
                  <a:gd name="connsiteY30" fmla="*/ 831858 h 1822909"/>
                  <a:gd name="connsiteX31" fmla="*/ 2101226 w 2376540"/>
                  <a:gd name="connsiteY31" fmla="*/ 1009658 h 1822909"/>
                  <a:gd name="connsiteX32" fmla="*/ 2021216 w 2376540"/>
                  <a:gd name="connsiteY32" fmla="*/ 1016008 h 1822909"/>
                  <a:gd name="connsiteX33" fmla="*/ 1975496 w 2376540"/>
                  <a:gd name="connsiteY33" fmla="*/ 952508 h 1822909"/>
                  <a:gd name="connsiteX34" fmla="*/ 1914536 w 2376540"/>
                  <a:gd name="connsiteY34" fmla="*/ 830588 h 1822909"/>
                  <a:gd name="connsiteX35" fmla="*/ 1788806 w 2376540"/>
                  <a:gd name="connsiteY35" fmla="*/ 844558 h 1822909"/>
                  <a:gd name="connsiteX36" fmla="*/ 1722766 w 2376540"/>
                  <a:gd name="connsiteY36" fmla="*/ 518168 h 1822909"/>
                  <a:gd name="connsiteX37" fmla="*/ 1528456 w 2376540"/>
                  <a:gd name="connsiteY37" fmla="*/ 226068 h 1822909"/>
                  <a:gd name="connsiteX38" fmla="*/ 1198256 w 2376540"/>
                  <a:gd name="connsiteY38" fmla="*/ 72398 h 1822909"/>
                  <a:gd name="connsiteX39" fmla="*/ 1007756 w 2376540"/>
                  <a:gd name="connsiteY39" fmla="*/ 53348 h 1822909"/>
                  <a:gd name="connsiteX40" fmla="*/ 897266 w 2376540"/>
                  <a:gd name="connsiteY40" fmla="*/ 11438 h 1822909"/>
                  <a:gd name="connsiteX41" fmla="*/ 569606 w 2376540"/>
                  <a:gd name="connsiteY41" fmla="*/ 15248 h 1822909"/>
                  <a:gd name="connsiteX0" fmla="*/ 564526 w 2376540"/>
                  <a:gd name="connsiteY0" fmla="*/ 25544 h 1812885"/>
                  <a:gd name="connsiteX1" fmla="*/ 561986 w 2376540"/>
                  <a:gd name="connsiteY1" fmla="*/ 169054 h 1812885"/>
                  <a:gd name="connsiteX2" fmla="*/ 626756 w 2376540"/>
                  <a:gd name="connsiteY2" fmla="*/ 382414 h 1812885"/>
                  <a:gd name="connsiteX3" fmla="*/ 897266 w 2376540"/>
                  <a:gd name="connsiteY3" fmla="*/ 260494 h 1812885"/>
                  <a:gd name="connsiteX4" fmla="*/ 874406 w 2376540"/>
                  <a:gd name="connsiteY4" fmla="*/ 176674 h 1812885"/>
                  <a:gd name="connsiteX5" fmla="*/ 1053476 w 2376540"/>
                  <a:gd name="connsiteY5" fmla="*/ 150004 h 1812885"/>
                  <a:gd name="connsiteX6" fmla="*/ 1285886 w 2376540"/>
                  <a:gd name="connsiteY6" fmla="*/ 142384 h 1812885"/>
                  <a:gd name="connsiteX7" fmla="*/ 1503056 w 2376540"/>
                  <a:gd name="connsiteY7" fmla="*/ 268114 h 1812885"/>
                  <a:gd name="connsiteX8" fmla="*/ 1644026 w 2376540"/>
                  <a:gd name="connsiteY8" fmla="*/ 489094 h 1812885"/>
                  <a:gd name="connsiteX9" fmla="*/ 1713876 w 2376540"/>
                  <a:gd name="connsiteY9" fmla="*/ 881524 h 1812885"/>
                  <a:gd name="connsiteX10" fmla="*/ 1487816 w 2376540"/>
                  <a:gd name="connsiteY10" fmla="*/ 919624 h 1812885"/>
                  <a:gd name="connsiteX11" fmla="*/ 1224926 w 2376540"/>
                  <a:gd name="connsiteY11" fmla="*/ 885334 h 1812885"/>
                  <a:gd name="connsiteX12" fmla="*/ 1042046 w 2376540"/>
                  <a:gd name="connsiteY12" fmla="*/ 877714 h 1812885"/>
                  <a:gd name="connsiteX13" fmla="*/ 807096 w 2376540"/>
                  <a:gd name="connsiteY13" fmla="*/ 884064 h 1812885"/>
                  <a:gd name="connsiteX14" fmla="*/ 542936 w 2376540"/>
                  <a:gd name="connsiteY14" fmla="*/ 999634 h 1812885"/>
                  <a:gd name="connsiteX15" fmla="*/ 367676 w 2376540"/>
                  <a:gd name="connsiteY15" fmla="*/ 1163464 h 1812885"/>
                  <a:gd name="connsiteX16" fmla="*/ 187336 w 2376540"/>
                  <a:gd name="connsiteY16" fmla="*/ 1414924 h 1812885"/>
                  <a:gd name="connsiteX17" fmla="*/ 9536 w 2376540"/>
                  <a:gd name="connsiteY17" fmla="*/ 1727344 h 1812885"/>
                  <a:gd name="connsiteX18" fmla="*/ 36206 w 2376540"/>
                  <a:gd name="connsiteY18" fmla="*/ 1807354 h 1812885"/>
                  <a:gd name="connsiteX19" fmla="*/ 139076 w 2376540"/>
                  <a:gd name="connsiteY19" fmla="*/ 1609234 h 1812885"/>
                  <a:gd name="connsiteX20" fmla="*/ 352436 w 2376540"/>
                  <a:gd name="connsiteY20" fmla="*/ 1285384 h 1812885"/>
                  <a:gd name="connsiteX21" fmla="*/ 607706 w 2376540"/>
                  <a:gd name="connsiteY21" fmla="*/ 1033924 h 1812885"/>
                  <a:gd name="connsiteX22" fmla="*/ 903616 w 2376540"/>
                  <a:gd name="connsiteY22" fmla="*/ 936134 h 1812885"/>
                  <a:gd name="connsiteX23" fmla="*/ 1308746 w 2376540"/>
                  <a:gd name="connsiteY23" fmla="*/ 1049164 h 1812885"/>
                  <a:gd name="connsiteX24" fmla="*/ 1543696 w 2376540"/>
                  <a:gd name="connsiteY24" fmla="*/ 1193944 h 1812885"/>
                  <a:gd name="connsiteX25" fmla="*/ 1884056 w 2376540"/>
                  <a:gd name="connsiteY25" fmla="*/ 1281574 h 1812885"/>
                  <a:gd name="connsiteX26" fmla="*/ 2111386 w 2376540"/>
                  <a:gd name="connsiteY26" fmla="*/ 1129174 h 1812885"/>
                  <a:gd name="connsiteX27" fmla="*/ 2314586 w 2376540"/>
                  <a:gd name="connsiteY27" fmla="*/ 915814 h 1812885"/>
                  <a:gd name="connsiteX28" fmla="*/ 2375546 w 2376540"/>
                  <a:gd name="connsiteY28" fmla="*/ 873904 h 1812885"/>
                  <a:gd name="connsiteX29" fmla="*/ 2345066 w 2376540"/>
                  <a:gd name="connsiteY29" fmla="*/ 793894 h 1812885"/>
                  <a:gd name="connsiteX30" fmla="*/ 2252356 w 2376540"/>
                  <a:gd name="connsiteY30" fmla="*/ 821834 h 1812885"/>
                  <a:gd name="connsiteX31" fmla="*/ 2101226 w 2376540"/>
                  <a:gd name="connsiteY31" fmla="*/ 999634 h 1812885"/>
                  <a:gd name="connsiteX32" fmla="*/ 2021216 w 2376540"/>
                  <a:gd name="connsiteY32" fmla="*/ 1005984 h 1812885"/>
                  <a:gd name="connsiteX33" fmla="*/ 1975496 w 2376540"/>
                  <a:gd name="connsiteY33" fmla="*/ 942484 h 1812885"/>
                  <a:gd name="connsiteX34" fmla="*/ 1914536 w 2376540"/>
                  <a:gd name="connsiteY34" fmla="*/ 820564 h 1812885"/>
                  <a:gd name="connsiteX35" fmla="*/ 1788806 w 2376540"/>
                  <a:gd name="connsiteY35" fmla="*/ 834534 h 1812885"/>
                  <a:gd name="connsiteX36" fmla="*/ 1722766 w 2376540"/>
                  <a:gd name="connsiteY36" fmla="*/ 508144 h 1812885"/>
                  <a:gd name="connsiteX37" fmla="*/ 1528456 w 2376540"/>
                  <a:gd name="connsiteY37" fmla="*/ 216044 h 1812885"/>
                  <a:gd name="connsiteX38" fmla="*/ 1198256 w 2376540"/>
                  <a:gd name="connsiteY38" fmla="*/ 62374 h 1812885"/>
                  <a:gd name="connsiteX39" fmla="*/ 1007756 w 2376540"/>
                  <a:gd name="connsiteY39" fmla="*/ 43324 h 1812885"/>
                  <a:gd name="connsiteX40" fmla="*/ 897266 w 2376540"/>
                  <a:gd name="connsiteY40" fmla="*/ 1414 h 1812885"/>
                  <a:gd name="connsiteX41" fmla="*/ 564526 w 2376540"/>
                  <a:gd name="connsiteY41" fmla="*/ 25544 h 1812885"/>
                  <a:gd name="connsiteX0" fmla="*/ 564526 w 2376540"/>
                  <a:gd name="connsiteY0" fmla="*/ 25544 h 1812885"/>
                  <a:gd name="connsiteX1" fmla="*/ 561986 w 2376540"/>
                  <a:gd name="connsiteY1" fmla="*/ 169054 h 1812885"/>
                  <a:gd name="connsiteX2" fmla="*/ 626756 w 2376540"/>
                  <a:gd name="connsiteY2" fmla="*/ 382414 h 1812885"/>
                  <a:gd name="connsiteX3" fmla="*/ 897266 w 2376540"/>
                  <a:gd name="connsiteY3" fmla="*/ 260494 h 1812885"/>
                  <a:gd name="connsiteX4" fmla="*/ 874406 w 2376540"/>
                  <a:gd name="connsiteY4" fmla="*/ 176674 h 1812885"/>
                  <a:gd name="connsiteX5" fmla="*/ 1053476 w 2376540"/>
                  <a:gd name="connsiteY5" fmla="*/ 150004 h 1812885"/>
                  <a:gd name="connsiteX6" fmla="*/ 1285886 w 2376540"/>
                  <a:gd name="connsiteY6" fmla="*/ 142384 h 1812885"/>
                  <a:gd name="connsiteX7" fmla="*/ 1503056 w 2376540"/>
                  <a:gd name="connsiteY7" fmla="*/ 268114 h 1812885"/>
                  <a:gd name="connsiteX8" fmla="*/ 1644026 w 2376540"/>
                  <a:gd name="connsiteY8" fmla="*/ 489094 h 1812885"/>
                  <a:gd name="connsiteX9" fmla="*/ 1713876 w 2376540"/>
                  <a:gd name="connsiteY9" fmla="*/ 881524 h 1812885"/>
                  <a:gd name="connsiteX10" fmla="*/ 1487816 w 2376540"/>
                  <a:gd name="connsiteY10" fmla="*/ 919624 h 1812885"/>
                  <a:gd name="connsiteX11" fmla="*/ 1224926 w 2376540"/>
                  <a:gd name="connsiteY11" fmla="*/ 885334 h 1812885"/>
                  <a:gd name="connsiteX12" fmla="*/ 1042046 w 2376540"/>
                  <a:gd name="connsiteY12" fmla="*/ 877714 h 1812885"/>
                  <a:gd name="connsiteX13" fmla="*/ 807096 w 2376540"/>
                  <a:gd name="connsiteY13" fmla="*/ 884064 h 1812885"/>
                  <a:gd name="connsiteX14" fmla="*/ 542936 w 2376540"/>
                  <a:gd name="connsiteY14" fmla="*/ 999634 h 1812885"/>
                  <a:gd name="connsiteX15" fmla="*/ 367676 w 2376540"/>
                  <a:gd name="connsiteY15" fmla="*/ 1163464 h 1812885"/>
                  <a:gd name="connsiteX16" fmla="*/ 187336 w 2376540"/>
                  <a:gd name="connsiteY16" fmla="*/ 1414924 h 1812885"/>
                  <a:gd name="connsiteX17" fmla="*/ 9536 w 2376540"/>
                  <a:gd name="connsiteY17" fmla="*/ 1727344 h 1812885"/>
                  <a:gd name="connsiteX18" fmla="*/ 36206 w 2376540"/>
                  <a:gd name="connsiteY18" fmla="*/ 1807354 h 1812885"/>
                  <a:gd name="connsiteX19" fmla="*/ 139076 w 2376540"/>
                  <a:gd name="connsiteY19" fmla="*/ 1609234 h 1812885"/>
                  <a:gd name="connsiteX20" fmla="*/ 352436 w 2376540"/>
                  <a:gd name="connsiteY20" fmla="*/ 1285384 h 1812885"/>
                  <a:gd name="connsiteX21" fmla="*/ 607706 w 2376540"/>
                  <a:gd name="connsiteY21" fmla="*/ 1033924 h 1812885"/>
                  <a:gd name="connsiteX22" fmla="*/ 903616 w 2376540"/>
                  <a:gd name="connsiteY22" fmla="*/ 936134 h 1812885"/>
                  <a:gd name="connsiteX23" fmla="*/ 1308746 w 2376540"/>
                  <a:gd name="connsiteY23" fmla="*/ 1049164 h 1812885"/>
                  <a:gd name="connsiteX24" fmla="*/ 1543696 w 2376540"/>
                  <a:gd name="connsiteY24" fmla="*/ 1193944 h 1812885"/>
                  <a:gd name="connsiteX25" fmla="*/ 1884056 w 2376540"/>
                  <a:gd name="connsiteY25" fmla="*/ 1281574 h 1812885"/>
                  <a:gd name="connsiteX26" fmla="*/ 2111386 w 2376540"/>
                  <a:gd name="connsiteY26" fmla="*/ 1129174 h 1812885"/>
                  <a:gd name="connsiteX27" fmla="*/ 2314586 w 2376540"/>
                  <a:gd name="connsiteY27" fmla="*/ 915814 h 1812885"/>
                  <a:gd name="connsiteX28" fmla="*/ 2375546 w 2376540"/>
                  <a:gd name="connsiteY28" fmla="*/ 873904 h 1812885"/>
                  <a:gd name="connsiteX29" fmla="*/ 2345066 w 2376540"/>
                  <a:gd name="connsiteY29" fmla="*/ 793894 h 1812885"/>
                  <a:gd name="connsiteX30" fmla="*/ 2252356 w 2376540"/>
                  <a:gd name="connsiteY30" fmla="*/ 821834 h 1812885"/>
                  <a:gd name="connsiteX31" fmla="*/ 2101226 w 2376540"/>
                  <a:gd name="connsiteY31" fmla="*/ 999634 h 1812885"/>
                  <a:gd name="connsiteX32" fmla="*/ 2021216 w 2376540"/>
                  <a:gd name="connsiteY32" fmla="*/ 1005984 h 1812885"/>
                  <a:gd name="connsiteX33" fmla="*/ 1975496 w 2376540"/>
                  <a:gd name="connsiteY33" fmla="*/ 942484 h 1812885"/>
                  <a:gd name="connsiteX34" fmla="*/ 1914536 w 2376540"/>
                  <a:gd name="connsiteY34" fmla="*/ 820564 h 1812885"/>
                  <a:gd name="connsiteX35" fmla="*/ 1788806 w 2376540"/>
                  <a:gd name="connsiteY35" fmla="*/ 834534 h 1812885"/>
                  <a:gd name="connsiteX36" fmla="*/ 1722766 w 2376540"/>
                  <a:gd name="connsiteY36" fmla="*/ 508144 h 1812885"/>
                  <a:gd name="connsiteX37" fmla="*/ 1528456 w 2376540"/>
                  <a:gd name="connsiteY37" fmla="*/ 216044 h 1812885"/>
                  <a:gd name="connsiteX38" fmla="*/ 1198256 w 2376540"/>
                  <a:gd name="connsiteY38" fmla="*/ 62374 h 1812885"/>
                  <a:gd name="connsiteX39" fmla="*/ 1007756 w 2376540"/>
                  <a:gd name="connsiteY39" fmla="*/ 43324 h 1812885"/>
                  <a:gd name="connsiteX40" fmla="*/ 897266 w 2376540"/>
                  <a:gd name="connsiteY40" fmla="*/ 1414 h 1812885"/>
                  <a:gd name="connsiteX41" fmla="*/ 564526 w 2376540"/>
                  <a:gd name="connsiteY41" fmla="*/ 25544 h 1812885"/>
                  <a:gd name="connsiteX0" fmla="*/ 564526 w 2376540"/>
                  <a:gd name="connsiteY0" fmla="*/ 25544 h 1812885"/>
                  <a:gd name="connsiteX1" fmla="*/ 561986 w 2376540"/>
                  <a:gd name="connsiteY1" fmla="*/ 169054 h 1812885"/>
                  <a:gd name="connsiteX2" fmla="*/ 626756 w 2376540"/>
                  <a:gd name="connsiteY2" fmla="*/ 382414 h 1812885"/>
                  <a:gd name="connsiteX3" fmla="*/ 897266 w 2376540"/>
                  <a:gd name="connsiteY3" fmla="*/ 260494 h 1812885"/>
                  <a:gd name="connsiteX4" fmla="*/ 874406 w 2376540"/>
                  <a:gd name="connsiteY4" fmla="*/ 176674 h 1812885"/>
                  <a:gd name="connsiteX5" fmla="*/ 1053476 w 2376540"/>
                  <a:gd name="connsiteY5" fmla="*/ 150004 h 1812885"/>
                  <a:gd name="connsiteX6" fmla="*/ 1285886 w 2376540"/>
                  <a:gd name="connsiteY6" fmla="*/ 142384 h 1812885"/>
                  <a:gd name="connsiteX7" fmla="*/ 1503056 w 2376540"/>
                  <a:gd name="connsiteY7" fmla="*/ 268114 h 1812885"/>
                  <a:gd name="connsiteX8" fmla="*/ 1644026 w 2376540"/>
                  <a:gd name="connsiteY8" fmla="*/ 489094 h 1812885"/>
                  <a:gd name="connsiteX9" fmla="*/ 1713876 w 2376540"/>
                  <a:gd name="connsiteY9" fmla="*/ 881524 h 1812885"/>
                  <a:gd name="connsiteX10" fmla="*/ 1487816 w 2376540"/>
                  <a:gd name="connsiteY10" fmla="*/ 919624 h 1812885"/>
                  <a:gd name="connsiteX11" fmla="*/ 1224926 w 2376540"/>
                  <a:gd name="connsiteY11" fmla="*/ 885334 h 1812885"/>
                  <a:gd name="connsiteX12" fmla="*/ 1042046 w 2376540"/>
                  <a:gd name="connsiteY12" fmla="*/ 877714 h 1812885"/>
                  <a:gd name="connsiteX13" fmla="*/ 807096 w 2376540"/>
                  <a:gd name="connsiteY13" fmla="*/ 884064 h 1812885"/>
                  <a:gd name="connsiteX14" fmla="*/ 542936 w 2376540"/>
                  <a:gd name="connsiteY14" fmla="*/ 999634 h 1812885"/>
                  <a:gd name="connsiteX15" fmla="*/ 367676 w 2376540"/>
                  <a:gd name="connsiteY15" fmla="*/ 1163464 h 1812885"/>
                  <a:gd name="connsiteX16" fmla="*/ 187336 w 2376540"/>
                  <a:gd name="connsiteY16" fmla="*/ 1414924 h 1812885"/>
                  <a:gd name="connsiteX17" fmla="*/ 9536 w 2376540"/>
                  <a:gd name="connsiteY17" fmla="*/ 1727344 h 1812885"/>
                  <a:gd name="connsiteX18" fmla="*/ 36206 w 2376540"/>
                  <a:gd name="connsiteY18" fmla="*/ 1807354 h 1812885"/>
                  <a:gd name="connsiteX19" fmla="*/ 139076 w 2376540"/>
                  <a:gd name="connsiteY19" fmla="*/ 1609234 h 1812885"/>
                  <a:gd name="connsiteX20" fmla="*/ 352436 w 2376540"/>
                  <a:gd name="connsiteY20" fmla="*/ 1285384 h 1812885"/>
                  <a:gd name="connsiteX21" fmla="*/ 607706 w 2376540"/>
                  <a:gd name="connsiteY21" fmla="*/ 1033924 h 1812885"/>
                  <a:gd name="connsiteX22" fmla="*/ 903616 w 2376540"/>
                  <a:gd name="connsiteY22" fmla="*/ 936134 h 1812885"/>
                  <a:gd name="connsiteX23" fmla="*/ 1308746 w 2376540"/>
                  <a:gd name="connsiteY23" fmla="*/ 1049164 h 1812885"/>
                  <a:gd name="connsiteX24" fmla="*/ 1543696 w 2376540"/>
                  <a:gd name="connsiteY24" fmla="*/ 1193944 h 1812885"/>
                  <a:gd name="connsiteX25" fmla="*/ 1884056 w 2376540"/>
                  <a:gd name="connsiteY25" fmla="*/ 1281574 h 1812885"/>
                  <a:gd name="connsiteX26" fmla="*/ 2111386 w 2376540"/>
                  <a:gd name="connsiteY26" fmla="*/ 1129174 h 1812885"/>
                  <a:gd name="connsiteX27" fmla="*/ 2314586 w 2376540"/>
                  <a:gd name="connsiteY27" fmla="*/ 915814 h 1812885"/>
                  <a:gd name="connsiteX28" fmla="*/ 2375546 w 2376540"/>
                  <a:gd name="connsiteY28" fmla="*/ 873904 h 1812885"/>
                  <a:gd name="connsiteX29" fmla="*/ 2345066 w 2376540"/>
                  <a:gd name="connsiteY29" fmla="*/ 793894 h 1812885"/>
                  <a:gd name="connsiteX30" fmla="*/ 2252356 w 2376540"/>
                  <a:gd name="connsiteY30" fmla="*/ 821834 h 1812885"/>
                  <a:gd name="connsiteX31" fmla="*/ 2101226 w 2376540"/>
                  <a:gd name="connsiteY31" fmla="*/ 999634 h 1812885"/>
                  <a:gd name="connsiteX32" fmla="*/ 2021216 w 2376540"/>
                  <a:gd name="connsiteY32" fmla="*/ 1005984 h 1812885"/>
                  <a:gd name="connsiteX33" fmla="*/ 1975496 w 2376540"/>
                  <a:gd name="connsiteY33" fmla="*/ 942484 h 1812885"/>
                  <a:gd name="connsiteX34" fmla="*/ 1914536 w 2376540"/>
                  <a:gd name="connsiteY34" fmla="*/ 820564 h 1812885"/>
                  <a:gd name="connsiteX35" fmla="*/ 1788806 w 2376540"/>
                  <a:gd name="connsiteY35" fmla="*/ 834534 h 1812885"/>
                  <a:gd name="connsiteX36" fmla="*/ 1722766 w 2376540"/>
                  <a:gd name="connsiteY36" fmla="*/ 508144 h 1812885"/>
                  <a:gd name="connsiteX37" fmla="*/ 1528456 w 2376540"/>
                  <a:gd name="connsiteY37" fmla="*/ 216044 h 1812885"/>
                  <a:gd name="connsiteX38" fmla="*/ 1198256 w 2376540"/>
                  <a:gd name="connsiteY38" fmla="*/ 62374 h 1812885"/>
                  <a:gd name="connsiteX39" fmla="*/ 1007756 w 2376540"/>
                  <a:gd name="connsiteY39" fmla="*/ 43324 h 1812885"/>
                  <a:gd name="connsiteX40" fmla="*/ 897266 w 2376540"/>
                  <a:gd name="connsiteY40" fmla="*/ 1414 h 1812885"/>
                  <a:gd name="connsiteX41" fmla="*/ 564526 w 2376540"/>
                  <a:gd name="connsiteY41" fmla="*/ 25544 h 1812885"/>
                  <a:gd name="connsiteX0" fmla="*/ 564526 w 2376540"/>
                  <a:gd name="connsiteY0" fmla="*/ 25544 h 1812885"/>
                  <a:gd name="connsiteX1" fmla="*/ 561986 w 2376540"/>
                  <a:gd name="connsiteY1" fmla="*/ 169054 h 1812885"/>
                  <a:gd name="connsiteX2" fmla="*/ 626756 w 2376540"/>
                  <a:gd name="connsiteY2" fmla="*/ 382414 h 1812885"/>
                  <a:gd name="connsiteX3" fmla="*/ 897266 w 2376540"/>
                  <a:gd name="connsiteY3" fmla="*/ 260494 h 1812885"/>
                  <a:gd name="connsiteX4" fmla="*/ 874406 w 2376540"/>
                  <a:gd name="connsiteY4" fmla="*/ 176674 h 1812885"/>
                  <a:gd name="connsiteX5" fmla="*/ 1053476 w 2376540"/>
                  <a:gd name="connsiteY5" fmla="*/ 150004 h 1812885"/>
                  <a:gd name="connsiteX6" fmla="*/ 1285886 w 2376540"/>
                  <a:gd name="connsiteY6" fmla="*/ 142384 h 1812885"/>
                  <a:gd name="connsiteX7" fmla="*/ 1503056 w 2376540"/>
                  <a:gd name="connsiteY7" fmla="*/ 268114 h 1812885"/>
                  <a:gd name="connsiteX8" fmla="*/ 1644026 w 2376540"/>
                  <a:gd name="connsiteY8" fmla="*/ 489094 h 1812885"/>
                  <a:gd name="connsiteX9" fmla="*/ 1713876 w 2376540"/>
                  <a:gd name="connsiteY9" fmla="*/ 881524 h 1812885"/>
                  <a:gd name="connsiteX10" fmla="*/ 1487816 w 2376540"/>
                  <a:gd name="connsiteY10" fmla="*/ 919624 h 1812885"/>
                  <a:gd name="connsiteX11" fmla="*/ 1224926 w 2376540"/>
                  <a:gd name="connsiteY11" fmla="*/ 885334 h 1812885"/>
                  <a:gd name="connsiteX12" fmla="*/ 1042046 w 2376540"/>
                  <a:gd name="connsiteY12" fmla="*/ 877714 h 1812885"/>
                  <a:gd name="connsiteX13" fmla="*/ 807096 w 2376540"/>
                  <a:gd name="connsiteY13" fmla="*/ 884064 h 1812885"/>
                  <a:gd name="connsiteX14" fmla="*/ 542936 w 2376540"/>
                  <a:gd name="connsiteY14" fmla="*/ 999634 h 1812885"/>
                  <a:gd name="connsiteX15" fmla="*/ 367676 w 2376540"/>
                  <a:gd name="connsiteY15" fmla="*/ 1163464 h 1812885"/>
                  <a:gd name="connsiteX16" fmla="*/ 187336 w 2376540"/>
                  <a:gd name="connsiteY16" fmla="*/ 1414924 h 1812885"/>
                  <a:gd name="connsiteX17" fmla="*/ 9536 w 2376540"/>
                  <a:gd name="connsiteY17" fmla="*/ 1727344 h 1812885"/>
                  <a:gd name="connsiteX18" fmla="*/ 36206 w 2376540"/>
                  <a:gd name="connsiteY18" fmla="*/ 1807354 h 1812885"/>
                  <a:gd name="connsiteX19" fmla="*/ 139076 w 2376540"/>
                  <a:gd name="connsiteY19" fmla="*/ 1609234 h 1812885"/>
                  <a:gd name="connsiteX20" fmla="*/ 352436 w 2376540"/>
                  <a:gd name="connsiteY20" fmla="*/ 1285384 h 1812885"/>
                  <a:gd name="connsiteX21" fmla="*/ 607706 w 2376540"/>
                  <a:gd name="connsiteY21" fmla="*/ 1033924 h 1812885"/>
                  <a:gd name="connsiteX22" fmla="*/ 903616 w 2376540"/>
                  <a:gd name="connsiteY22" fmla="*/ 936134 h 1812885"/>
                  <a:gd name="connsiteX23" fmla="*/ 1308746 w 2376540"/>
                  <a:gd name="connsiteY23" fmla="*/ 1049164 h 1812885"/>
                  <a:gd name="connsiteX24" fmla="*/ 1543696 w 2376540"/>
                  <a:gd name="connsiteY24" fmla="*/ 1193944 h 1812885"/>
                  <a:gd name="connsiteX25" fmla="*/ 1884056 w 2376540"/>
                  <a:gd name="connsiteY25" fmla="*/ 1281574 h 1812885"/>
                  <a:gd name="connsiteX26" fmla="*/ 2111386 w 2376540"/>
                  <a:gd name="connsiteY26" fmla="*/ 1129174 h 1812885"/>
                  <a:gd name="connsiteX27" fmla="*/ 2314586 w 2376540"/>
                  <a:gd name="connsiteY27" fmla="*/ 915814 h 1812885"/>
                  <a:gd name="connsiteX28" fmla="*/ 2375546 w 2376540"/>
                  <a:gd name="connsiteY28" fmla="*/ 873904 h 1812885"/>
                  <a:gd name="connsiteX29" fmla="*/ 2345066 w 2376540"/>
                  <a:gd name="connsiteY29" fmla="*/ 793894 h 1812885"/>
                  <a:gd name="connsiteX30" fmla="*/ 2252356 w 2376540"/>
                  <a:gd name="connsiteY30" fmla="*/ 821834 h 1812885"/>
                  <a:gd name="connsiteX31" fmla="*/ 2101226 w 2376540"/>
                  <a:gd name="connsiteY31" fmla="*/ 999634 h 1812885"/>
                  <a:gd name="connsiteX32" fmla="*/ 2021216 w 2376540"/>
                  <a:gd name="connsiteY32" fmla="*/ 1005984 h 1812885"/>
                  <a:gd name="connsiteX33" fmla="*/ 1975496 w 2376540"/>
                  <a:gd name="connsiteY33" fmla="*/ 942484 h 1812885"/>
                  <a:gd name="connsiteX34" fmla="*/ 1914536 w 2376540"/>
                  <a:gd name="connsiteY34" fmla="*/ 820564 h 1812885"/>
                  <a:gd name="connsiteX35" fmla="*/ 1788806 w 2376540"/>
                  <a:gd name="connsiteY35" fmla="*/ 834534 h 1812885"/>
                  <a:gd name="connsiteX36" fmla="*/ 1722766 w 2376540"/>
                  <a:gd name="connsiteY36" fmla="*/ 508144 h 1812885"/>
                  <a:gd name="connsiteX37" fmla="*/ 1528456 w 2376540"/>
                  <a:gd name="connsiteY37" fmla="*/ 216044 h 1812885"/>
                  <a:gd name="connsiteX38" fmla="*/ 1198256 w 2376540"/>
                  <a:gd name="connsiteY38" fmla="*/ 62374 h 1812885"/>
                  <a:gd name="connsiteX39" fmla="*/ 1007756 w 2376540"/>
                  <a:gd name="connsiteY39" fmla="*/ 43324 h 1812885"/>
                  <a:gd name="connsiteX40" fmla="*/ 897266 w 2376540"/>
                  <a:gd name="connsiteY40" fmla="*/ 1414 h 1812885"/>
                  <a:gd name="connsiteX41" fmla="*/ 564526 w 2376540"/>
                  <a:gd name="connsiteY41" fmla="*/ 25544 h 1812885"/>
                  <a:gd name="connsiteX0" fmla="*/ 564526 w 2376540"/>
                  <a:gd name="connsiteY0" fmla="*/ 25544 h 1812885"/>
                  <a:gd name="connsiteX1" fmla="*/ 561986 w 2376540"/>
                  <a:gd name="connsiteY1" fmla="*/ 169054 h 1812885"/>
                  <a:gd name="connsiteX2" fmla="*/ 626756 w 2376540"/>
                  <a:gd name="connsiteY2" fmla="*/ 382414 h 1812885"/>
                  <a:gd name="connsiteX3" fmla="*/ 897266 w 2376540"/>
                  <a:gd name="connsiteY3" fmla="*/ 260494 h 1812885"/>
                  <a:gd name="connsiteX4" fmla="*/ 874406 w 2376540"/>
                  <a:gd name="connsiteY4" fmla="*/ 176674 h 1812885"/>
                  <a:gd name="connsiteX5" fmla="*/ 1053476 w 2376540"/>
                  <a:gd name="connsiteY5" fmla="*/ 150004 h 1812885"/>
                  <a:gd name="connsiteX6" fmla="*/ 1285886 w 2376540"/>
                  <a:gd name="connsiteY6" fmla="*/ 142384 h 1812885"/>
                  <a:gd name="connsiteX7" fmla="*/ 1503056 w 2376540"/>
                  <a:gd name="connsiteY7" fmla="*/ 268114 h 1812885"/>
                  <a:gd name="connsiteX8" fmla="*/ 1644026 w 2376540"/>
                  <a:gd name="connsiteY8" fmla="*/ 489094 h 1812885"/>
                  <a:gd name="connsiteX9" fmla="*/ 1713876 w 2376540"/>
                  <a:gd name="connsiteY9" fmla="*/ 881524 h 1812885"/>
                  <a:gd name="connsiteX10" fmla="*/ 1487816 w 2376540"/>
                  <a:gd name="connsiteY10" fmla="*/ 919624 h 1812885"/>
                  <a:gd name="connsiteX11" fmla="*/ 1224926 w 2376540"/>
                  <a:gd name="connsiteY11" fmla="*/ 885334 h 1812885"/>
                  <a:gd name="connsiteX12" fmla="*/ 1042046 w 2376540"/>
                  <a:gd name="connsiteY12" fmla="*/ 877714 h 1812885"/>
                  <a:gd name="connsiteX13" fmla="*/ 807096 w 2376540"/>
                  <a:gd name="connsiteY13" fmla="*/ 884064 h 1812885"/>
                  <a:gd name="connsiteX14" fmla="*/ 542936 w 2376540"/>
                  <a:gd name="connsiteY14" fmla="*/ 999634 h 1812885"/>
                  <a:gd name="connsiteX15" fmla="*/ 367676 w 2376540"/>
                  <a:gd name="connsiteY15" fmla="*/ 1163464 h 1812885"/>
                  <a:gd name="connsiteX16" fmla="*/ 187336 w 2376540"/>
                  <a:gd name="connsiteY16" fmla="*/ 1414924 h 1812885"/>
                  <a:gd name="connsiteX17" fmla="*/ 9536 w 2376540"/>
                  <a:gd name="connsiteY17" fmla="*/ 1727344 h 1812885"/>
                  <a:gd name="connsiteX18" fmla="*/ 36206 w 2376540"/>
                  <a:gd name="connsiteY18" fmla="*/ 1807354 h 1812885"/>
                  <a:gd name="connsiteX19" fmla="*/ 139076 w 2376540"/>
                  <a:gd name="connsiteY19" fmla="*/ 1609234 h 1812885"/>
                  <a:gd name="connsiteX20" fmla="*/ 352436 w 2376540"/>
                  <a:gd name="connsiteY20" fmla="*/ 1285384 h 1812885"/>
                  <a:gd name="connsiteX21" fmla="*/ 607706 w 2376540"/>
                  <a:gd name="connsiteY21" fmla="*/ 1033924 h 1812885"/>
                  <a:gd name="connsiteX22" fmla="*/ 903616 w 2376540"/>
                  <a:gd name="connsiteY22" fmla="*/ 936134 h 1812885"/>
                  <a:gd name="connsiteX23" fmla="*/ 1308746 w 2376540"/>
                  <a:gd name="connsiteY23" fmla="*/ 1049164 h 1812885"/>
                  <a:gd name="connsiteX24" fmla="*/ 1543696 w 2376540"/>
                  <a:gd name="connsiteY24" fmla="*/ 1193944 h 1812885"/>
                  <a:gd name="connsiteX25" fmla="*/ 1884056 w 2376540"/>
                  <a:gd name="connsiteY25" fmla="*/ 1281574 h 1812885"/>
                  <a:gd name="connsiteX26" fmla="*/ 2111386 w 2376540"/>
                  <a:gd name="connsiteY26" fmla="*/ 1129174 h 1812885"/>
                  <a:gd name="connsiteX27" fmla="*/ 2314586 w 2376540"/>
                  <a:gd name="connsiteY27" fmla="*/ 915814 h 1812885"/>
                  <a:gd name="connsiteX28" fmla="*/ 2375546 w 2376540"/>
                  <a:gd name="connsiteY28" fmla="*/ 873904 h 1812885"/>
                  <a:gd name="connsiteX29" fmla="*/ 2345066 w 2376540"/>
                  <a:gd name="connsiteY29" fmla="*/ 793894 h 1812885"/>
                  <a:gd name="connsiteX30" fmla="*/ 2252356 w 2376540"/>
                  <a:gd name="connsiteY30" fmla="*/ 821834 h 1812885"/>
                  <a:gd name="connsiteX31" fmla="*/ 2101226 w 2376540"/>
                  <a:gd name="connsiteY31" fmla="*/ 999634 h 1812885"/>
                  <a:gd name="connsiteX32" fmla="*/ 2021216 w 2376540"/>
                  <a:gd name="connsiteY32" fmla="*/ 1005984 h 1812885"/>
                  <a:gd name="connsiteX33" fmla="*/ 1975496 w 2376540"/>
                  <a:gd name="connsiteY33" fmla="*/ 942484 h 1812885"/>
                  <a:gd name="connsiteX34" fmla="*/ 1914536 w 2376540"/>
                  <a:gd name="connsiteY34" fmla="*/ 820564 h 1812885"/>
                  <a:gd name="connsiteX35" fmla="*/ 1788806 w 2376540"/>
                  <a:gd name="connsiteY35" fmla="*/ 834534 h 1812885"/>
                  <a:gd name="connsiteX36" fmla="*/ 1722766 w 2376540"/>
                  <a:gd name="connsiteY36" fmla="*/ 508144 h 1812885"/>
                  <a:gd name="connsiteX37" fmla="*/ 1528456 w 2376540"/>
                  <a:gd name="connsiteY37" fmla="*/ 216044 h 1812885"/>
                  <a:gd name="connsiteX38" fmla="*/ 1198256 w 2376540"/>
                  <a:gd name="connsiteY38" fmla="*/ 62374 h 1812885"/>
                  <a:gd name="connsiteX39" fmla="*/ 1007756 w 2376540"/>
                  <a:gd name="connsiteY39" fmla="*/ 43324 h 1812885"/>
                  <a:gd name="connsiteX40" fmla="*/ 897266 w 2376540"/>
                  <a:gd name="connsiteY40" fmla="*/ 1414 h 1812885"/>
                  <a:gd name="connsiteX41" fmla="*/ 564526 w 2376540"/>
                  <a:gd name="connsiteY41" fmla="*/ 25544 h 1812885"/>
                  <a:gd name="connsiteX0" fmla="*/ 564526 w 2376540"/>
                  <a:gd name="connsiteY0" fmla="*/ 25544 h 1812885"/>
                  <a:gd name="connsiteX1" fmla="*/ 561986 w 2376540"/>
                  <a:gd name="connsiteY1" fmla="*/ 169054 h 1812885"/>
                  <a:gd name="connsiteX2" fmla="*/ 626756 w 2376540"/>
                  <a:gd name="connsiteY2" fmla="*/ 382414 h 1812885"/>
                  <a:gd name="connsiteX3" fmla="*/ 897266 w 2376540"/>
                  <a:gd name="connsiteY3" fmla="*/ 260494 h 1812885"/>
                  <a:gd name="connsiteX4" fmla="*/ 874406 w 2376540"/>
                  <a:gd name="connsiteY4" fmla="*/ 176674 h 1812885"/>
                  <a:gd name="connsiteX5" fmla="*/ 1053476 w 2376540"/>
                  <a:gd name="connsiteY5" fmla="*/ 150004 h 1812885"/>
                  <a:gd name="connsiteX6" fmla="*/ 1285886 w 2376540"/>
                  <a:gd name="connsiteY6" fmla="*/ 142384 h 1812885"/>
                  <a:gd name="connsiteX7" fmla="*/ 1503056 w 2376540"/>
                  <a:gd name="connsiteY7" fmla="*/ 268114 h 1812885"/>
                  <a:gd name="connsiteX8" fmla="*/ 1644026 w 2376540"/>
                  <a:gd name="connsiteY8" fmla="*/ 489094 h 1812885"/>
                  <a:gd name="connsiteX9" fmla="*/ 1713876 w 2376540"/>
                  <a:gd name="connsiteY9" fmla="*/ 881524 h 1812885"/>
                  <a:gd name="connsiteX10" fmla="*/ 1487816 w 2376540"/>
                  <a:gd name="connsiteY10" fmla="*/ 919624 h 1812885"/>
                  <a:gd name="connsiteX11" fmla="*/ 1224926 w 2376540"/>
                  <a:gd name="connsiteY11" fmla="*/ 885334 h 1812885"/>
                  <a:gd name="connsiteX12" fmla="*/ 1042046 w 2376540"/>
                  <a:gd name="connsiteY12" fmla="*/ 877714 h 1812885"/>
                  <a:gd name="connsiteX13" fmla="*/ 807096 w 2376540"/>
                  <a:gd name="connsiteY13" fmla="*/ 884064 h 1812885"/>
                  <a:gd name="connsiteX14" fmla="*/ 542936 w 2376540"/>
                  <a:gd name="connsiteY14" fmla="*/ 999634 h 1812885"/>
                  <a:gd name="connsiteX15" fmla="*/ 367676 w 2376540"/>
                  <a:gd name="connsiteY15" fmla="*/ 1163464 h 1812885"/>
                  <a:gd name="connsiteX16" fmla="*/ 187336 w 2376540"/>
                  <a:gd name="connsiteY16" fmla="*/ 1414924 h 1812885"/>
                  <a:gd name="connsiteX17" fmla="*/ 9536 w 2376540"/>
                  <a:gd name="connsiteY17" fmla="*/ 1727344 h 1812885"/>
                  <a:gd name="connsiteX18" fmla="*/ 36206 w 2376540"/>
                  <a:gd name="connsiteY18" fmla="*/ 1807354 h 1812885"/>
                  <a:gd name="connsiteX19" fmla="*/ 139076 w 2376540"/>
                  <a:gd name="connsiteY19" fmla="*/ 1609234 h 1812885"/>
                  <a:gd name="connsiteX20" fmla="*/ 352436 w 2376540"/>
                  <a:gd name="connsiteY20" fmla="*/ 1285384 h 1812885"/>
                  <a:gd name="connsiteX21" fmla="*/ 607706 w 2376540"/>
                  <a:gd name="connsiteY21" fmla="*/ 1033924 h 1812885"/>
                  <a:gd name="connsiteX22" fmla="*/ 903616 w 2376540"/>
                  <a:gd name="connsiteY22" fmla="*/ 936134 h 1812885"/>
                  <a:gd name="connsiteX23" fmla="*/ 1308746 w 2376540"/>
                  <a:gd name="connsiteY23" fmla="*/ 1049164 h 1812885"/>
                  <a:gd name="connsiteX24" fmla="*/ 1543696 w 2376540"/>
                  <a:gd name="connsiteY24" fmla="*/ 1193944 h 1812885"/>
                  <a:gd name="connsiteX25" fmla="*/ 1884056 w 2376540"/>
                  <a:gd name="connsiteY25" fmla="*/ 1281574 h 1812885"/>
                  <a:gd name="connsiteX26" fmla="*/ 2111386 w 2376540"/>
                  <a:gd name="connsiteY26" fmla="*/ 1129174 h 1812885"/>
                  <a:gd name="connsiteX27" fmla="*/ 2314586 w 2376540"/>
                  <a:gd name="connsiteY27" fmla="*/ 915814 h 1812885"/>
                  <a:gd name="connsiteX28" fmla="*/ 2375546 w 2376540"/>
                  <a:gd name="connsiteY28" fmla="*/ 873904 h 1812885"/>
                  <a:gd name="connsiteX29" fmla="*/ 2345066 w 2376540"/>
                  <a:gd name="connsiteY29" fmla="*/ 793894 h 1812885"/>
                  <a:gd name="connsiteX30" fmla="*/ 2252356 w 2376540"/>
                  <a:gd name="connsiteY30" fmla="*/ 821834 h 1812885"/>
                  <a:gd name="connsiteX31" fmla="*/ 2101226 w 2376540"/>
                  <a:gd name="connsiteY31" fmla="*/ 999634 h 1812885"/>
                  <a:gd name="connsiteX32" fmla="*/ 2021216 w 2376540"/>
                  <a:gd name="connsiteY32" fmla="*/ 1005984 h 1812885"/>
                  <a:gd name="connsiteX33" fmla="*/ 1975496 w 2376540"/>
                  <a:gd name="connsiteY33" fmla="*/ 942484 h 1812885"/>
                  <a:gd name="connsiteX34" fmla="*/ 1914536 w 2376540"/>
                  <a:gd name="connsiteY34" fmla="*/ 820564 h 1812885"/>
                  <a:gd name="connsiteX35" fmla="*/ 1788806 w 2376540"/>
                  <a:gd name="connsiteY35" fmla="*/ 834534 h 1812885"/>
                  <a:gd name="connsiteX36" fmla="*/ 1722766 w 2376540"/>
                  <a:gd name="connsiteY36" fmla="*/ 508144 h 1812885"/>
                  <a:gd name="connsiteX37" fmla="*/ 1528456 w 2376540"/>
                  <a:gd name="connsiteY37" fmla="*/ 216044 h 1812885"/>
                  <a:gd name="connsiteX38" fmla="*/ 1198256 w 2376540"/>
                  <a:gd name="connsiteY38" fmla="*/ 62374 h 1812885"/>
                  <a:gd name="connsiteX39" fmla="*/ 1007756 w 2376540"/>
                  <a:gd name="connsiteY39" fmla="*/ 43324 h 1812885"/>
                  <a:gd name="connsiteX40" fmla="*/ 897266 w 2376540"/>
                  <a:gd name="connsiteY40" fmla="*/ 1414 h 1812885"/>
                  <a:gd name="connsiteX41" fmla="*/ 564526 w 2376540"/>
                  <a:gd name="connsiteY41" fmla="*/ 25544 h 1812885"/>
                  <a:gd name="connsiteX0" fmla="*/ 564526 w 2376540"/>
                  <a:gd name="connsiteY0" fmla="*/ 25544 h 1812885"/>
                  <a:gd name="connsiteX1" fmla="*/ 561986 w 2376540"/>
                  <a:gd name="connsiteY1" fmla="*/ 169054 h 1812885"/>
                  <a:gd name="connsiteX2" fmla="*/ 626756 w 2376540"/>
                  <a:gd name="connsiteY2" fmla="*/ 382414 h 1812885"/>
                  <a:gd name="connsiteX3" fmla="*/ 874406 w 2376540"/>
                  <a:gd name="connsiteY3" fmla="*/ 268114 h 1812885"/>
                  <a:gd name="connsiteX4" fmla="*/ 874406 w 2376540"/>
                  <a:gd name="connsiteY4" fmla="*/ 176674 h 1812885"/>
                  <a:gd name="connsiteX5" fmla="*/ 1053476 w 2376540"/>
                  <a:gd name="connsiteY5" fmla="*/ 150004 h 1812885"/>
                  <a:gd name="connsiteX6" fmla="*/ 1285886 w 2376540"/>
                  <a:gd name="connsiteY6" fmla="*/ 142384 h 1812885"/>
                  <a:gd name="connsiteX7" fmla="*/ 1503056 w 2376540"/>
                  <a:gd name="connsiteY7" fmla="*/ 268114 h 1812885"/>
                  <a:gd name="connsiteX8" fmla="*/ 1644026 w 2376540"/>
                  <a:gd name="connsiteY8" fmla="*/ 489094 h 1812885"/>
                  <a:gd name="connsiteX9" fmla="*/ 1713876 w 2376540"/>
                  <a:gd name="connsiteY9" fmla="*/ 881524 h 1812885"/>
                  <a:gd name="connsiteX10" fmla="*/ 1487816 w 2376540"/>
                  <a:gd name="connsiteY10" fmla="*/ 919624 h 1812885"/>
                  <a:gd name="connsiteX11" fmla="*/ 1224926 w 2376540"/>
                  <a:gd name="connsiteY11" fmla="*/ 885334 h 1812885"/>
                  <a:gd name="connsiteX12" fmla="*/ 1042046 w 2376540"/>
                  <a:gd name="connsiteY12" fmla="*/ 877714 h 1812885"/>
                  <a:gd name="connsiteX13" fmla="*/ 807096 w 2376540"/>
                  <a:gd name="connsiteY13" fmla="*/ 884064 h 1812885"/>
                  <a:gd name="connsiteX14" fmla="*/ 542936 w 2376540"/>
                  <a:gd name="connsiteY14" fmla="*/ 999634 h 1812885"/>
                  <a:gd name="connsiteX15" fmla="*/ 367676 w 2376540"/>
                  <a:gd name="connsiteY15" fmla="*/ 1163464 h 1812885"/>
                  <a:gd name="connsiteX16" fmla="*/ 187336 w 2376540"/>
                  <a:gd name="connsiteY16" fmla="*/ 1414924 h 1812885"/>
                  <a:gd name="connsiteX17" fmla="*/ 9536 w 2376540"/>
                  <a:gd name="connsiteY17" fmla="*/ 1727344 h 1812885"/>
                  <a:gd name="connsiteX18" fmla="*/ 36206 w 2376540"/>
                  <a:gd name="connsiteY18" fmla="*/ 1807354 h 1812885"/>
                  <a:gd name="connsiteX19" fmla="*/ 139076 w 2376540"/>
                  <a:gd name="connsiteY19" fmla="*/ 1609234 h 1812885"/>
                  <a:gd name="connsiteX20" fmla="*/ 352436 w 2376540"/>
                  <a:gd name="connsiteY20" fmla="*/ 1285384 h 1812885"/>
                  <a:gd name="connsiteX21" fmla="*/ 607706 w 2376540"/>
                  <a:gd name="connsiteY21" fmla="*/ 1033924 h 1812885"/>
                  <a:gd name="connsiteX22" fmla="*/ 903616 w 2376540"/>
                  <a:gd name="connsiteY22" fmla="*/ 936134 h 1812885"/>
                  <a:gd name="connsiteX23" fmla="*/ 1308746 w 2376540"/>
                  <a:gd name="connsiteY23" fmla="*/ 1049164 h 1812885"/>
                  <a:gd name="connsiteX24" fmla="*/ 1543696 w 2376540"/>
                  <a:gd name="connsiteY24" fmla="*/ 1193944 h 1812885"/>
                  <a:gd name="connsiteX25" fmla="*/ 1884056 w 2376540"/>
                  <a:gd name="connsiteY25" fmla="*/ 1281574 h 1812885"/>
                  <a:gd name="connsiteX26" fmla="*/ 2111386 w 2376540"/>
                  <a:gd name="connsiteY26" fmla="*/ 1129174 h 1812885"/>
                  <a:gd name="connsiteX27" fmla="*/ 2314586 w 2376540"/>
                  <a:gd name="connsiteY27" fmla="*/ 915814 h 1812885"/>
                  <a:gd name="connsiteX28" fmla="*/ 2375546 w 2376540"/>
                  <a:gd name="connsiteY28" fmla="*/ 873904 h 1812885"/>
                  <a:gd name="connsiteX29" fmla="*/ 2345066 w 2376540"/>
                  <a:gd name="connsiteY29" fmla="*/ 793894 h 1812885"/>
                  <a:gd name="connsiteX30" fmla="*/ 2252356 w 2376540"/>
                  <a:gd name="connsiteY30" fmla="*/ 821834 h 1812885"/>
                  <a:gd name="connsiteX31" fmla="*/ 2101226 w 2376540"/>
                  <a:gd name="connsiteY31" fmla="*/ 999634 h 1812885"/>
                  <a:gd name="connsiteX32" fmla="*/ 2021216 w 2376540"/>
                  <a:gd name="connsiteY32" fmla="*/ 1005984 h 1812885"/>
                  <a:gd name="connsiteX33" fmla="*/ 1975496 w 2376540"/>
                  <a:gd name="connsiteY33" fmla="*/ 942484 h 1812885"/>
                  <a:gd name="connsiteX34" fmla="*/ 1914536 w 2376540"/>
                  <a:gd name="connsiteY34" fmla="*/ 820564 h 1812885"/>
                  <a:gd name="connsiteX35" fmla="*/ 1788806 w 2376540"/>
                  <a:gd name="connsiteY35" fmla="*/ 834534 h 1812885"/>
                  <a:gd name="connsiteX36" fmla="*/ 1722766 w 2376540"/>
                  <a:gd name="connsiteY36" fmla="*/ 508144 h 1812885"/>
                  <a:gd name="connsiteX37" fmla="*/ 1528456 w 2376540"/>
                  <a:gd name="connsiteY37" fmla="*/ 216044 h 1812885"/>
                  <a:gd name="connsiteX38" fmla="*/ 1198256 w 2376540"/>
                  <a:gd name="connsiteY38" fmla="*/ 62374 h 1812885"/>
                  <a:gd name="connsiteX39" fmla="*/ 1007756 w 2376540"/>
                  <a:gd name="connsiteY39" fmla="*/ 43324 h 1812885"/>
                  <a:gd name="connsiteX40" fmla="*/ 897266 w 2376540"/>
                  <a:gd name="connsiteY40" fmla="*/ 1414 h 1812885"/>
                  <a:gd name="connsiteX41" fmla="*/ 564526 w 2376540"/>
                  <a:gd name="connsiteY41" fmla="*/ 25544 h 1812885"/>
                  <a:gd name="connsiteX0" fmla="*/ 564526 w 2376540"/>
                  <a:gd name="connsiteY0" fmla="*/ 25544 h 1812885"/>
                  <a:gd name="connsiteX1" fmla="*/ 561986 w 2376540"/>
                  <a:gd name="connsiteY1" fmla="*/ 169054 h 1812885"/>
                  <a:gd name="connsiteX2" fmla="*/ 626756 w 2376540"/>
                  <a:gd name="connsiteY2" fmla="*/ 382414 h 1812885"/>
                  <a:gd name="connsiteX3" fmla="*/ 856626 w 2376540"/>
                  <a:gd name="connsiteY3" fmla="*/ 270654 h 1812885"/>
                  <a:gd name="connsiteX4" fmla="*/ 874406 w 2376540"/>
                  <a:gd name="connsiteY4" fmla="*/ 176674 h 1812885"/>
                  <a:gd name="connsiteX5" fmla="*/ 1053476 w 2376540"/>
                  <a:gd name="connsiteY5" fmla="*/ 150004 h 1812885"/>
                  <a:gd name="connsiteX6" fmla="*/ 1285886 w 2376540"/>
                  <a:gd name="connsiteY6" fmla="*/ 142384 h 1812885"/>
                  <a:gd name="connsiteX7" fmla="*/ 1503056 w 2376540"/>
                  <a:gd name="connsiteY7" fmla="*/ 268114 h 1812885"/>
                  <a:gd name="connsiteX8" fmla="*/ 1644026 w 2376540"/>
                  <a:gd name="connsiteY8" fmla="*/ 489094 h 1812885"/>
                  <a:gd name="connsiteX9" fmla="*/ 1713876 w 2376540"/>
                  <a:gd name="connsiteY9" fmla="*/ 881524 h 1812885"/>
                  <a:gd name="connsiteX10" fmla="*/ 1487816 w 2376540"/>
                  <a:gd name="connsiteY10" fmla="*/ 919624 h 1812885"/>
                  <a:gd name="connsiteX11" fmla="*/ 1224926 w 2376540"/>
                  <a:gd name="connsiteY11" fmla="*/ 885334 h 1812885"/>
                  <a:gd name="connsiteX12" fmla="*/ 1042046 w 2376540"/>
                  <a:gd name="connsiteY12" fmla="*/ 877714 h 1812885"/>
                  <a:gd name="connsiteX13" fmla="*/ 807096 w 2376540"/>
                  <a:gd name="connsiteY13" fmla="*/ 884064 h 1812885"/>
                  <a:gd name="connsiteX14" fmla="*/ 542936 w 2376540"/>
                  <a:gd name="connsiteY14" fmla="*/ 999634 h 1812885"/>
                  <a:gd name="connsiteX15" fmla="*/ 367676 w 2376540"/>
                  <a:gd name="connsiteY15" fmla="*/ 1163464 h 1812885"/>
                  <a:gd name="connsiteX16" fmla="*/ 187336 w 2376540"/>
                  <a:gd name="connsiteY16" fmla="*/ 1414924 h 1812885"/>
                  <a:gd name="connsiteX17" fmla="*/ 9536 w 2376540"/>
                  <a:gd name="connsiteY17" fmla="*/ 1727344 h 1812885"/>
                  <a:gd name="connsiteX18" fmla="*/ 36206 w 2376540"/>
                  <a:gd name="connsiteY18" fmla="*/ 1807354 h 1812885"/>
                  <a:gd name="connsiteX19" fmla="*/ 139076 w 2376540"/>
                  <a:gd name="connsiteY19" fmla="*/ 1609234 h 1812885"/>
                  <a:gd name="connsiteX20" fmla="*/ 352436 w 2376540"/>
                  <a:gd name="connsiteY20" fmla="*/ 1285384 h 1812885"/>
                  <a:gd name="connsiteX21" fmla="*/ 607706 w 2376540"/>
                  <a:gd name="connsiteY21" fmla="*/ 1033924 h 1812885"/>
                  <a:gd name="connsiteX22" fmla="*/ 903616 w 2376540"/>
                  <a:gd name="connsiteY22" fmla="*/ 936134 h 1812885"/>
                  <a:gd name="connsiteX23" fmla="*/ 1308746 w 2376540"/>
                  <a:gd name="connsiteY23" fmla="*/ 1049164 h 1812885"/>
                  <a:gd name="connsiteX24" fmla="*/ 1543696 w 2376540"/>
                  <a:gd name="connsiteY24" fmla="*/ 1193944 h 1812885"/>
                  <a:gd name="connsiteX25" fmla="*/ 1884056 w 2376540"/>
                  <a:gd name="connsiteY25" fmla="*/ 1281574 h 1812885"/>
                  <a:gd name="connsiteX26" fmla="*/ 2111386 w 2376540"/>
                  <a:gd name="connsiteY26" fmla="*/ 1129174 h 1812885"/>
                  <a:gd name="connsiteX27" fmla="*/ 2314586 w 2376540"/>
                  <a:gd name="connsiteY27" fmla="*/ 915814 h 1812885"/>
                  <a:gd name="connsiteX28" fmla="*/ 2375546 w 2376540"/>
                  <a:gd name="connsiteY28" fmla="*/ 873904 h 1812885"/>
                  <a:gd name="connsiteX29" fmla="*/ 2345066 w 2376540"/>
                  <a:gd name="connsiteY29" fmla="*/ 793894 h 1812885"/>
                  <a:gd name="connsiteX30" fmla="*/ 2252356 w 2376540"/>
                  <a:gd name="connsiteY30" fmla="*/ 821834 h 1812885"/>
                  <a:gd name="connsiteX31" fmla="*/ 2101226 w 2376540"/>
                  <a:gd name="connsiteY31" fmla="*/ 999634 h 1812885"/>
                  <a:gd name="connsiteX32" fmla="*/ 2021216 w 2376540"/>
                  <a:gd name="connsiteY32" fmla="*/ 1005984 h 1812885"/>
                  <a:gd name="connsiteX33" fmla="*/ 1975496 w 2376540"/>
                  <a:gd name="connsiteY33" fmla="*/ 942484 h 1812885"/>
                  <a:gd name="connsiteX34" fmla="*/ 1914536 w 2376540"/>
                  <a:gd name="connsiteY34" fmla="*/ 820564 h 1812885"/>
                  <a:gd name="connsiteX35" fmla="*/ 1788806 w 2376540"/>
                  <a:gd name="connsiteY35" fmla="*/ 834534 h 1812885"/>
                  <a:gd name="connsiteX36" fmla="*/ 1722766 w 2376540"/>
                  <a:gd name="connsiteY36" fmla="*/ 508144 h 1812885"/>
                  <a:gd name="connsiteX37" fmla="*/ 1528456 w 2376540"/>
                  <a:gd name="connsiteY37" fmla="*/ 216044 h 1812885"/>
                  <a:gd name="connsiteX38" fmla="*/ 1198256 w 2376540"/>
                  <a:gd name="connsiteY38" fmla="*/ 62374 h 1812885"/>
                  <a:gd name="connsiteX39" fmla="*/ 1007756 w 2376540"/>
                  <a:gd name="connsiteY39" fmla="*/ 43324 h 1812885"/>
                  <a:gd name="connsiteX40" fmla="*/ 897266 w 2376540"/>
                  <a:gd name="connsiteY40" fmla="*/ 1414 h 1812885"/>
                  <a:gd name="connsiteX41" fmla="*/ 564526 w 2376540"/>
                  <a:gd name="connsiteY41" fmla="*/ 25544 h 1812885"/>
                  <a:gd name="connsiteX0" fmla="*/ 564526 w 2376540"/>
                  <a:gd name="connsiteY0" fmla="*/ 25544 h 1812885"/>
                  <a:gd name="connsiteX1" fmla="*/ 561986 w 2376540"/>
                  <a:gd name="connsiteY1" fmla="*/ 169054 h 1812885"/>
                  <a:gd name="connsiteX2" fmla="*/ 626756 w 2376540"/>
                  <a:gd name="connsiteY2" fmla="*/ 382414 h 1812885"/>
                  <a:gd name="connsiteX3" fmla="*/ 856626 w 2376540"/>
                  <a:gd name="connsiteY3" fmla="*/ 270654 h 1812885"/>
                  <a:gd name="connsiteX4" fmla="*/ 874406 w 2376540"/>
                  <a:gd name="connsiteY4" fmla="*/ 176674 h 1812885"/>
                  <a:gd name="connsiteX5" fmla="*/ 1053476 w 2376540"/>
                  <a:gd name="connsiteY5" fmla="*/ 150004 h 1812885"/>
                  <a:gd name="connsiteX6" fmla="*/ 1285886 w 2376540"/>
                  <a:gd name="connsiteY6" fmla="*/ 142384 h 1812885"/>
                  <a:gd name="connsiteX7" fmla="*/ 1503056 w 2376540"/>
                  <a:gd name="connsiteY7" fmla="*/ 268114 h 1812885"/>
                  <a:gd name="connsiteX8" fmla="*/ 1644026 w 2376540"/>
                  <a:gd name="connsiteY8" fmla="*/ 489094 h 1812885"/>
                  <a:gd name="connsiteX9" fmla="*/ 1713876 w 2376540"/>
                  <a:gd name="connsiteY9" fmla="*/ 881524 h 1812885"/>
                  <a:gd name="connsiteX10" fmla="*/ 1487816 w 2376540"/>
                  <a:gd name="connsiteY10" fmla="*/ 919624 h 1812885"/>
                  <a:gd name="connsiteX11" fmla="*/ 1224926 w 2376540"/>
                  <a:gd name="connsiteY11" fmla="*/ 885334 h 1812885"/>
                  <a:gd name="connsiteX12" fmla="*/ 1042046 w 2376540"/>
                  <a:gd name="connsiteY12" fmla="*/ 877714 h 1812885"/>
                  <a:gd name="connsiteX13" fmla="*/ 807096 w 2376540"/>
                  <a:gd name="connsiteY13" fmla="*/ 884064 h 1812885"/>
                  <a:gd name="connsiteX14" fmla="*/ 542936 w 2376540"/>
                  <a:gd name="connsiteY14" fmla="*/ 999634 h 1812885"/>
                  <a:gd name="connsiteX15" fmla="*/ 367676 w 2376540"/>
                  <a:gd name="connsiteY15" fmla="*/ 1163464 h 1812885"/>
                  <a:gd name="connsiteX16" fmla="*/ 187336 w 2376540"/>
                  <a:gd name="connsiteY16" fmla="*/ 1414924 h 1812885"/>
                  <a:gd name="connsiteX17" fmla="*/ 9536 w 2376540"/>
                  <a:gd name="connsiteY17" fmla="*/ 1727344 h 1812885"/>
                  <a:gd name="connsiteX18" fmla="*/ 36206 w 2376540"/>
                  <a:gd name="connsiteY18" fmla="*/ 1807354 h 1812885"/>
                  <a:gd name="connsiteX19" fmla="*/ 139076 w 2376540"/>
                  <a:gd name="connsiteY19" fmla="*/ 1609234 h 1812885"/>
                  <a:gd name="connsiteX20" fmla="*/ 352436 w 2376540"/>
                  <a:gd name="connsiteY20" fmla="*/ 1285384 h 1812885"/>
                  <a:gd name="connsiteX21" fmla="*/ 607706 w 2376540"/>
                  <a:gd name="connsiteY21" fmla="*/ 1033924 h 1812885"/>
                  <a:gd name="connsiteX22" fmla="*/ 903616 w 2376540"/>
                  <a:gd name="connsiteY22" fmla="*/ 936134 h 1812885"/>
                  <a:gd name="connsiteX23" fmla="*/ 1308746 w 2376540"/>
                  <a:gd name="connsiteY23" fmla="*/ 1049164 h 1812885"/>
                  <a:gd name="connsiteX24" fmla="*/ 1543696 w 2376540"/>
                  <a:gd name="connsiteY24" fmla="*/ 1193944 h 1812885"/>
                  <a:gd name="connsiteX25" fmla="*/ 1884056 w 2376540"/>
                  <a:gd name="connsiteY25" fmla="*/ 1281574 h 1812885"/>
                  <a:gd name="connsiteX26" fmla="*/ 2111386 w 2376540"/>
                  <a:gd name="connsiteY26" fmla="*/ 1129174 h 1812885"/>
                  <a:gd name="connsiteX27" fmla="*/ 2314586 w 2376540"/>
                  <a:gd name="connsiteY27" fmla="*/ 915814 h 1812885"/>
                  <a:gd name="connsiteX28" fmla="*/ 2375546 w 2376540"/>
                  <a:gd name="connsiteY28" fmla="*/ 873904 h 1812885"/>
                  <a:gd name="connsiteX29" fmla="*/ 2345066 w 2376540"/>
                  <a:gd name="connsiteY29" fmla="*/ 793894 h 1812885"/>
                  <a:gd name="connsiteX30" fmla="*/ 2252356 w 2376540"/>
                  <a:gd name="connsiteY30" fmla="*/ 821834 h 1812885"/>
                  <a:gd name="connsiteX31" fmla="*/ 2101226 w 2376540"/>
                  <a:gd name="connsiteY31" fmla="*/ 999634 h 1812885"/>
                  <a:gd name="connsiteX32" fmla="*/ 2021216 w 2376540"/>
                  <a:gd name="connsiteY32" fmla="*/ 1005984 h 1812885"/>
                  <a:gd name="connsiteX33" fmla="*/ 1975496 w 2376540"/>
                  <a:gd name="connsiteY33" fmla="*/ 942484 h 1812885"/>
                  <a:gd name="connsiteX34" fmla="*/ 1914536 w 2376540"/>
                  <a:gd name="connsiteY34" fmla="*/ 820564 h 1812885"/>
                  <a:gd name="connsiteX35" fmla="*/ 1788806 w 2376540"/>
                  <a:gd name="connsiteY35" fmla="*/ 834534 h 1812885"/>
                  <a:gd name="connsiteX36" fmla="*/ 1722766 w 2376540"/>
                  <a:gd name="connsiteY36" fmla="*/ 508144 h 1812885"/>
                  <a:gd name="connsiteX37" fmla="*/ 1528456 w 2376540"/>
                  <a:gd name="connsiteY37" fmla="*/ 216044 h 1812885"/>
                  <a:gd name="connsiteX38" fmla="*/ 1198256 w 2376540"/>
                  <a:gd name="connsiteY38" fmla="*/ 62374 h 1812885"/>
                  <a:gd name="connsiteX39" fmla="*/ 1007756 w 2376540"/>
                  <a:gd name="connsiteY39" fmla="*/ 43324 h 1812885"/>
                  <a:gd name="connsiteX40" fmla="*/ 897266 w 2376540"/>
                  <a:gd name="connsiteY40" fmla="*/ 1414 h 1812885"/>
                  <a:gd name="connsiteX41" fmla="*/ 564526 w 2376540"/>
                  <a:gd name="connsiteY41" fmla="*/ 25544 h 1812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376540" h="1812885">
                    <a:moveTo>
                      <a:pt x="564526" y="25544"/>
                    </a:moveTo>
                    <a:cubicBezTo>
                      <a:pt x="551826" y="94124"/>
                      <a:pt x="551614" y="109576"/>
                      <a:pt x="561986" y="169054"/>
                    </a:cubicBezTo>
                    <a:cubicBezTo>
                      <a:pt x="572358" y="228532"/>
                      <a:pt x="591196" y="313834"/>
                      <a:pt x="626756" y="382414"/>
                    </a:cubicBezTo>
                    <a:cubicBezTo>
                      <a:pt x="705496" y="354474"/>
                      <a:pt x="815351" y="304944"/>
                      <a:pt x="856626" y="270654"/>
                    </a:cubicBezTo>
                    <a:cubicBezTo>
                      <a:pt x="897901" y="236364"/>
                      <a:pt x="841598" y="196782"/>
                      <a:pt x="874406" y="176674"/>
                    </a:cubicBezTo>
                    <a:cubicBezTo>
                      <a:pt x="907214" y="156566"/>
                      <a:pt x="984896" y="155719"/>
                      <a:pt x="1053476" y="150004"/>
                    </a:cubicBezTo>
                    <a:cubicBezTo>
                      <a:pt x="1122056" y="144289"/>
                      <a:pt x="1210956" y="122699"/>
                      <a:pt x="1285886" y="142384"/>
                    </a:cubicBezTo>
                    <a:cubicBezTo>
                      <a:pt x="1360816" y="162069"/>
                      <a:pt x="1443366" y="210329"/>
                      <a:pt x="1503056" y="268114"/>
                    </a:cubicBezTo>
                    <a:cubicBezTo>
                      <a:pt x="1562746" y="325899"/>
                      <a:pt x="1608889" y="386859"/>
                      <a:pt x="1644026" y="489094"/>
                    </a:cubicBezTo>
                    <a:cubicBezTo>
                      <a:pt x="1679163" y="591329"/>
                      <a:pt x="1739911" y="809769"/>
                      <a:pt x="1713876" y="881524"/>
                    </a:cubicBezTo>
                    <a:cubicBezTo>
                      <a:pt x="1687841" y="953279"/>
                      <a:pt x="1566768" y="921529"/>
                      <a:pt x="1487816" y="919624"/>
                    </a:cubicBezTo>
                    <a:cubicBezTo>
                      <a:pt x="1408864" y="917719"/>
                      <a:pt x="1299221" y="892319"/>
                      <a:pt x="1224926" y="885334"/>
                    </a:cubicBezTo>
                    <a:cubicBezTo>
                      <a:pt x="1150631" y="878349"/>
                      <a:pt x="1111684" y="877926"/>
                      <a:pt x="1042046" y="877714"/>
                    </a:cubicBezTo>
                    <a:cubicBezTo>
                      <a:pt x="972408" y="877502"/>
                      <a:pt x="890281" y="863744"/>
                      <a:pt x="807096" y="884064"/>
                    </a:cubicBezTo>
                    <a:cubicBezTo>
                      <a:pt x="723911" y="904384"/>
                      <a:pt x="616173" y="953067"/>
                      <a:pt x="542936" y="999634"/>
                    </a:cubicBezTo>
                    <a:cubicBezTo>
                      <a:pt x="469699" y="1046201"/>
                      <a:pt x="426943" y="1094249"/>
                      <a:pt x="367676" y="1163464"/>
                    </a:cubicBezTo>
                    <a:cubicBezTo>
                      <a:pt x="308409" y="1232679"/>
                      <a:pt x="247026" y="1320944"/>
                      <a:pt x="187336" y="1414924"/>
                    </a:cubicBezTo>
                    <a:cubicBezTo>
                      <a:pt x="127646" y="1508904"/>
                      <a:pt x="34724" y="1661939"/>
                      <a:pt x="9536" y="1727344"/>
                    </a:cubicBezTo>
                    <a:cubicBezTo>
                      <a:pt x="-15652" y="1792749"/>
                      <a:pt x="14616" y="1827039"/>
                      <a:pt x="36206" y="1807354"/>
                    </a:cubicBezTo>
                    <a:cubicBezTo>
                      <a:pt x="57796" y="1787669"/>
                      <a:pt x="86371" y="1696229"/>
                      <a:pt x="139076" y="1609234"/>
                    </a:cubicBezTo>
                    <a:cubicBezTo>
                      <a:pt x="191781" y="1522239"/>
                      <a:pt x="274331" y="1381269"/>
                      <a:pt x="352436" y="1285384"/>
                    </a:cubicBezTo>
                    <a:cubicBezTo>
                      <a:pt x="430541" y="1189499"/>
                      <a:pt x="515843" y="1092132"/>
                      <a:pt x="607706" y="1033924"/>
                    </a:cubicBezTo>
                    <a:cubicBezTo>
                      <a:pt x="699569" y="975716"/>
                      <a:pt x="786776" y="933594"/>
                      <a:pt x="903616" y="936134"/>
                    </a:cubicBezTo>
                    <a:cubicBezTo>
                      <a:pt x="1020456" y="938674"/>
                      <a:pt x="1202066" y="1006196"/>
                      <a:pt x="1308746" y="1049164"/>
                    </a:cubicBezTo>
                    <a:cubicBezTo>
                      <a:pt x="1415426" y="1092132"/>
                      <a:pt x="1447811" y="1155209"/>
                      <a:pt x="1543696" y="1193944"/>
                    </a:cubicBezTo>
                    <a:cubicBezTo>
                      <a:pt x="1639581" y="1232679"/>
                      <a:pt x="1789441" y="1292369"/>
                      <a:pt x="1884056" y="1281574"/>
                    </a:cubicBezTo>
                    <a:cubicBezTo>
                      <a:pt x="1978671" y="1270779"/>
                      <a:pt x="2039631" y="1207914"/>
                      <a:pt x="2111386" y="1129174"/>
                    </a:cubicBezTo>
                    <a:cubicBezTo>
                      <a:pt x="2183141" y="1050434"/>
                      <a:pt x="2270559" y="958359"/>
                      <a:pt x="2314586" y="915814"/>
                    </a:cubicBezTo>
                    <a:cubicBezTo>
                      <a:pt x="2358613" y="873269"/>
                      <a:pt x="2370466" y="894224"/>
                      <a:pt x="2375546" y="873904"/>
                    </a:cubicBezTo>
                    <a:cubicBezTo>
                      <a:pt x="2380626" y="853584"/>
                      <a:pt x="2365598" y="802572"/>
                      <a:pt x="2345066" y="793894"/>
                    </a:cubicBezTo>
                    <a:cubicBezTo>
                      <a:pt x="2324534" y="785216"/>
                      <a:pt x="2292996" y="787544"/>
                      <a:pt x="2252356" y="821834"/>
                    </a:cubicBezTo>
                    <a:cubicBezTo>
                      <a:pt x="2211716" y="856124"/>
                      <a:pt x="2139749" y="968942"/>
                      <a:pt x="2101226" y="999634"/>
                    </a:cubicBezTo>
                    <a:cubicBezTo>
                      <a:pt x="2062703" y="1030326"/>
                      <a:pt x="2042171" y="1015509"/>
                      <a:pt x="2021216" y="1005984"/>
                    </a:cubicBezTo>
                    <a:cubicBezTo>
                      <a:pt x="2000261" y="996459"/>
                      <a:pt x="1993276" y="973387"/>
                      <a:pt x="1975496" y="942484"/>
                    </a:cubicBezTo>
                    <a:cubicBezTo>
                      <a:pt x="1957716" y="911581"/>
                      <a:pt x="1945651" y="838556"/>
                      <a:pt x="1914536" y="820564"/>
                    </a:cubicBezTo>
                    <a:cubicBezTo>
                      <a:pt x="1883421" y="802572"/>
                      <a:pt x="1820768" y="886604"/>
                      <a:pt x="1788806" y="834534"/>
                    </a:cubicBezTo>
                    <a:cubicBezTo>
                      <a:pt x="1756844" y="782464"/>
                      <a:pt x="1766158" y="611226"/>
                      <a:pt x="1722766" y="508144"/>
                    </a:cubicBezTo>
                    <a:cubicBezTo>
                      <a:pt x="1679374" y="405062"/>
                      <a:pt x="1615874" y="290339"/>
                      <a:pt x="1528456" y="216044"/>
                    </a:cubicBezTo>
                    <a:cubicBezTo>
                      <a:pt x="1441038" y="141749"/>
                      <a:pt x="1292659" y="78461"/>
                      <a:pt x="1198256" y="62374"/>
                    </a:cubicBezTo>
                    <a:cubicBezTo>
                      <a:pt x="1103853" y="46287"/>
                      <a:pt x="1057921" y="53484"/>
                      <a:pt x="1007756" y="43324"/>
                    </a:cubicBezTo>
                    <a:cubicBezTo>
                      <a:pt x="957591" y="33164"/>
                      <a:pt x="971138" y="4377"/>
                      <a:pt x="897266" y="1414"/>
                    </a:cubicBezTo>
                    <a:cubicBezTo>
                      <a:pt x="823394" y="-1549"/>
                      <a:pt x="620406" y="-2396"/>
                      <a:pt x="564526" y="25544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5649868-3333-A78D-BE88-0E8574578C47}"/>
                  </a:ext>
                </a:extLst>
              </p:cNvPr>
              <p:cNvSpPr/>
              <p:nvPr/>
            </p:nvSpPr>
            <p:spPr>
              <a:xfrm>
                <a:off x="6536905" y="4452193"/>
                <a:ext cx="1550455" cy="333940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dirty="0" err="1">
                    <a:solidFill>
                      <a:schemeClr val="tx1"/>
                    </a:solidFill>
                    <a:latin typeface="Calibri    "/>
                    <a:ea typeface="Tahoma" panose="020B0604030504040204" pitchFamily="34" charset="0"/>
                    <a:cs typeface="Tahoma" panose="020B0604030504040204" pitchFamily="34" charset="0"/>
                  </a:rPr>
                  <a:t>Duodenoscope</a:t>
                </a:r>
                <a:endParaRPr lang="fr-FR" dirty="0">
                  <a:solidFill>
                    <a:schemeClr val="tx1"/>
                  </a:solidFill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61" name="Connecteur droit 60">
              <a:extLst>
                <a:ext uri="{FF2B5EF4-FFF2-40B4-BE49-F238E27FC236}">
                  <a16:creationId xmlns:a16="http://schemas.microsoft.com/office/drawing/2014/main" id="{96D65006-E893-5C31-70C6-E6A79E091F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6632" y="3886789"/>
              <a:ext cx="716666" cy="610398"/>
            </a:xfrm>
            <a:prstGeom prst="line">
              <a:avLst/>
            </a:prstGeom>
            <a:ln w="28575"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ZoneTexte 71">
            <a:extLst>
              <a:ext uri="{FF2B5EF4-FFF2-40B4-BE49-F238E27FC236}">
                <a16:creationId xmlns:a16="http://schemas.microsoft.com/office/drawing/2014/main" id="{B5165DB4-931A-EEDB-E8F0-E8EF7F845D5B}"/>
              </a:ext>
            </a:extLst>
          </p:cNvPr>
          <p:cNvSpPr txBox="1"/>
          <p:nvPr/>
        </p:nvSpPr>
        <p:spPr>
          <a:xfrm>
            <a:off x="2011209" y="-62222"/>
            <a:ext cx="5206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Post-mortem digestive model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165532-5909-C2F7-9EA8-104CDCD7F1DA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11/22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43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L 0.01094 0.171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" y="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3" grpId="0" animBg="1"/>
      <p:bldP spid="7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41721-2997-A19E-85F9-3D234F519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DF32AB4-B542-B7F3-1CAA-31EA2049ECA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394" y="1798363"/>
            <a:ext cx="4422647" cy="37031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1C6A932-D7B6-96BA-92C7-AB6B44EA5A48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B6D61869-D363-A9AD-74B7-9EFE4D122BB6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2F7EDC6-464E-F266-4230-7577DEFD0C3B}"/>
              </a:ext>
            </a:extLst>
          </p:cNvPr>
          <p:cNvGrpSpPr/>
          <p:nvPr/>
        </p:nvGrpSpPr>
        <p:grpSpPr>
          <a:xfrm>
            <a:off x="2011209" y="-62222"/>
            <a:ext cx="5538571" cy="968315"/>
            <a:chOff x="2011209" y="-62222"/>
            <a:chExt cx="5538571" cy="968315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FFFA154-2EA1-EDA0-C6D7-6A389BCFA38B}"/>
                </a:ext>
              </a:extLst>
            </p:cNvPr>
            <p:cNvSpPr txBox="1"/>
            <p:nvPr/>
          </p:nvSpPr>
          <p:spPr>
            <a:xfrm>
              <a:off x="2011209" y="-62222"/>
              <a:ext cx="520668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/>
                <a:t>Post-mortem digestive model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CD9EC1B-76F8-2665-B83F-C31417D70FD3}"/>
                </a:ext>
              </a:extLst>
            </p:cNvPr>
            <p:cNvSpPr txBox="1"/>
            <p:nvPr/>
          </p:nvSpPr>
          <p:spPr>
            <a:xfrm>
              <a:off x="2050198" y="382873"/>
              <a:ext cx="54995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err="1"/>
                <a:t>Defining</a:t>
              </a:r>
              <a:r>
                <a:rPr lang="fr-FR" sz="2800" dirty="0"/>
                <a:t> the </a:t>
              </a:r>
              <a:r>
                <a:rPr lang="fr-FR" sz="2800" dirty="0" err="1"/>
                <a:t>safe</a:t>
              </a:r>
              <a:r>
                <a:rPr lang="fr-FR" sz="2800" dirty="0"/>
                <a:t> operating </a:t>
              </a:r>
              <a:r>
                <a:rPr lang="fr-FR" sz="2800" dirty="0" err="1"/>
                <a:t>window</a:t>
              </a:r>
              <a:endParaRPr lang="fr-FR" sz="2800" dirty="0"/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8E95FC37-6DFD-6EDF-39B9-771E90569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B332D7B2-FE7A-BC12-3162-C00F0D6B398D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656DFDA-65B2-B6AE-E796-1A512C520C7A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B795C43-EFD7-9B0D-9FA1-B7494C26DCD5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2AF5B24-A892-6F33-8893-71686DD46A40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0DCCFFF-F56A-ADC5-9122-6C24DF04AF84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CFB733F-9094-964E-E01C-0EFDC604FCE0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C49A1BA-1EF4-C262-BA09-1BFA2798A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22" name="Image 21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877F1E36-9929-97DC-EF21-C7EABA42A6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2D5F5C6-0889-9A4C-EDE0-1F98FFD8B3B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9D2EF28-FBFC-D8EC-C1B0-ECF6A66358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94FE03-E494-987F-FFB2-DC15A60C459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861DEFB7-EEEF-8416-42E2-F91BD88E7B44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202883-01E8-FBB8-C385-3302C7D5454D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6CA6739-7E20-9DB2-0BB8-3471C61683DB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C2FB403-28CC-DF31-8101-184D32CB73BC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47FAC4D-C436-F446-77A6-5CB9C5B755D3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3670519-63A7-7ECA-A370-43066881450A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8060855-6A26-BD62-B0A1-583E137FD430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077B407-F19A-B21D-D645-5E9B1ABDD3D1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F010895-E64D-64CF-623C-1EC003816CD7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24319B5-240D-7F9F-283E-F009B62E3E84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829FC379-BEE5-FD38-0024-038CA8C4A49F}"/>
              </a:ext>
            </a:extLst>
          </p:cNvPr>
          <p:cNvSpPr/>
          <p:nvPr/>
        </p:nvSpPr>
        <p:spPr>
          <a:xfrm>
            <a:off x="305169" y="4448421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12DF198-5980-FD99-0091-4FA82C4DA6AA}"/>
              </a:ext>
            </a:extLst>
          </p:cNvPr>
          <p:cNvSpPr txBox="1"/>
          <p:nvPr/>
        </p:nvSpPr>
        <p:spPr>
          <a:xfrm>
            <a:off x="2065741" y="1332551"/>
            <a:ext cx="47712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Calibri   "/>
                <a:cs typeface="Arial" panose="020B0604020202020204" pitchFamily="34" charset="0"/>
              </a:rPr>
              <a:t>Electrical measurements (6 kV, 5 kHz, 10%)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9F1D6CE-E908-DE50-4F94-F0CD85A43ABF}"/>
              </a:ext>
            </a:extLst>
          </p:cNvPr>
          <p:cNvSpPr txBox="1"/>
          <p:nvPr/>
        </p:nvSpPr>
        <p:spPr>
          <a:xfrm>
            <a:off x="7072067" y="1339034"/>
            <a:ext cx="4649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Calibri   "/>
                <a:cs typeface="Arial" panose="020B0604020202020204" pitchFamily="34" charset="0"/>
              </a:rPr>
              <a:t>Thermal measurements (6 kV, 5 kHz, 10%)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459FB90-00B1-43E7-F09D-817E54C14948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12/22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3A133B-2786-B0E9-1E85-A5E35F7955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09" y="5328851"/>
            <a:ext cx="433199" cy="136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C1CA1A-4B74-C3EF-2137-E0FC4A3942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242" y="5550166"/>
            <a:ext cx="1307833" cy="11105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878E7E3-85FB-E308-457F-ED426DB829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604" y="5328851"/>
            <a:ext cx="464603" cy="136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E95B5-E825-7996-5C54-618010E21B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17694" y="1406238"/>
            <a:ext cx="5065257" cy="4317267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D2DB975-C8F7-BF84-70B4-BFF2B1238C94}"/>
              </a:ext>
            </a:extLst>
          </p:cNvPr>
          <p:cNvGrpSpPr/>
          <p:nvPr/>
        </p:nvGrpSpPr>
        <p:grpSpPr>
          <a:xfrm>
            <a:off x="6343082" y="3725336"/>
            <a:ext cx="5626104" cy="3031405"/>
            <a:chOff x="6126069" y="3486861"/>
            <a:chExt cx="5626104" cy="3031405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9E010CD-5BF2-342E-E658-BC2C721AAFE1}"/>
                </a:ext>
              </a:extLst>
            </p:cNvPr>
            <p:cNvGrpSpPr/>
            <p:nvPr/>
          </p:nvGrpSpPr>
          <p:grpSpPr>
            <a:xfrm>
              <a:off x="6184656" y="5159964"/>
              <a:ext cx="5567517" cy="1358302"/>
              <a:chOff x="6184656" y="5159964"/>
              <a:chExt cx="5567517" cy="1358302"/>
            </a:xfrm>
          </p:grpSpPr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871A9191-57F7-AB0E-6F1E-F6A0792747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184656" y="5159964"/>
                <a:ext cx="4341296" cy="1358302"/>
              </a:xfrm>
              <a:prstGeom prst="rect">
                <a:avLst/>
              </a:prstGeom>
            </p:spPr>
          </p:pic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D9A7816A-B44D-9ACC-96F1-7E07A744E7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384021" y="5263051"/>
                <a:ext cx="1368152" cy="1152129"/>
              </a:xfrm>
              <a:prstGeom prst="rect">
                <a:avLst/>
              </a:prstGeom>
            </p:spPr>
          </p:pic>
        </p:grp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1CBE291B-522F-605F-80EB-F4296FC16129}"/>
                </a:ext>
              </a:extLst>
            </p:cNvPr>
            <p:cNvSpPr txBox="1"/>
            <p:nvPr/>
          </p:nvSpPr>
          <p:spPr>
            <a:xfrm>
              <a:off x="7665557" y="3793334"/>
              <a:ext cx="292150" cy="369332"/>
            </a:xfrm>
            <a:prstGeom prst="rect">
              <a:avLst/>
            </a:prstGeom>
            <a:noFill/>
            <a:ln>
              <a:solidFill>
                <a:srgbClr val="9C4AA5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B</a:t>
              </a:r>
            </a:p>
          </p:txBody>
        </p: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A6EF4F97-F2BE-3169-B446-2BB4EEE09594}"/>
                </a:ext>
              </a:extLst>
            </p:cNvPr>
            <p:cNvCxnSpPr/>
            <p:nvPr/>
          </p:nvCxnSpPr>
          <p:spPr>
            <a:xfrm>
              <a:off x="7957707" y="4159858"/>
              <a:ext cx="157430" cy="386638"/>
            </a:xfrm>
            <a:prstGeom prst="straightConnector1">
              <a:avLst/>
            </a:prstGeom>
            <a:ln w="19050">
              <a:solidFill>
                <a:srgbClr val="9C4AA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723525B-91DE-8AB8-AFD0-C8916D75408E}"/>
                </a:ext>
              </a:extLst>
            </p:cNvPr>
            <p:cNvSpPr txBox="1"/>
            <p:nvPr/>
          </p:nvSpPr>
          <p:spPr>
            <a:xfrm>
              <a:off x="9652756" y="3879135"/>
              <a:ext cx="292150" cy="369332"/>
            </a:xfrm>
            <a:prstGeom prst="rect">
              <a:avLst/>
            </a:prstGeom>
            <a:noFill/>
            <a:ln>
              <a:solidFill>
                <a:srgbClr val="9C4AA5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48052293-12AF-15EE-7E31-74C2A4A0DA9D}"/>
                </a:ext>
              </a:extLst>
            </p:cNvPr>
            <p:cNvCxnSpPr/>
            <p:nvPr/>
          </p:nvCxnSpPr>
          <p:spPr>
            <a:xfrm flipH="1" flipV="1">
              <a:off x="9427966" y="3486861"/>
              <a:ext cx="224790" cy="394987"/>
            </a:xfrm>
            <a:prstGeom prst="straightConnector1">
              <a:avLst/>
            </a:prstGeom>
            <a:ln w="19050">
              <a:solidFill>
                <a:srgbClr val="9C4AA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EA5386C8-81F3-187E-00B1-595C55F57169}"/>
                </a:ext>
              </a:extLst>
            </p:cNvPr>
            <p:cNvSpPr txBox="1"/>
            <p:nvPr/>
          </p:nvSpPr>
          <p:spPr>
            <a:xfrm>
              <a:off x="7460828" y="5347715"/>
              <a:ext cx="29215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C4AA5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0D804827-857C-F6A4-5BEF-54A40C12B131}"/>
                </a:ext>
              </a:extLst>
            </p:cNvPr>
            <p:cNvSpPr txBox="1"/>
            <p:nvPr/>
          </p:nvSpPr>
          <p:spPr>
            <a:xfrm>
              <a:off x="6126069" y="5347715"/>
              <a:ext cx="29215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C4AA5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8B7E19F2-EA9C-1595-92B9-4C5F8CA2B65E}"/>
                </a:ext>
              </a:extLst>
            </p:cNvPr>
            <p:cNvSpPr txBox="1"/>
            <p:nvPr/>
          </p:nvSpPr>
          <p:spPr>
            <a:xfrm>
              <a:off x="8804392" y="5347715"/>
              <a:ext cx="29215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C4AA5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</a:t>
              </a:r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48E35D55-80C2-5F10-1231-E70A47BA1D4C}"/>
              </a:ext>
            </a:extLst>
          </p:cNvPr>
          <p:cNvSpPr txBox="1"/>
          <p:nvPr/>
        </p:nvSpPr>
        <p:spPr>
          <a:xfrm rot="16200000">
            <a:off x="518776" y="3195935"/>
            <a:ext cx="298017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000" dirty="0"/>
              <a:t>   Maximum </a:t>
            </a:r>
            <a:r>
              <a:rPr lang="fr-FR" sz="2000" dirty="0" err="1"/>
              <a:t>current</a:t>
            </a:r>
            <a:r>
              <a:rPr lang="fr-FR" sz="2000" dirty="0"/>
              <a:t> (mA)  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04615CF5-CCE6-EFC0-EACA-2A62F83D2124}"/>
              </a:ext>
            </a:extLst>
          </p:cNvPr>
          <p:cNvSpPr txBox="1"/>
          <p:nvPr/>
        </p:nvSpPr>
        <p:spPr>
          <a:xfrm rot="16200000">
            <a:off x="6402334" y="3229307"/>
            <a:ext cx="185339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000" dirty="0"/>
              <a:t>T(t) – T</a:t>
            </a:r>
            <a:r>
              <a:rPr lang="fr-FR" sz="2000" baseline="-25000" dirty="0"/>
              <a:t>t=0min</a:t>
            </a:r>
            <a:r>
              <a:rPr lang="fr-FR" sz="2000" dirty="0"/>
              <a:t> (°C)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DC4527E9-0CC1-2BA3-6E25-E3B9B2C3D7C6}"/>
              </a:ext>
            </a:extLst>
          </p:cNvPr>
          <p:cNvSpPr txBox="1"/>
          <p:nvPr/>
        </p:nvSpPr>
        <p:spPr>
          <a:xfrm>
            <a:off x="9094734" y="5210507"/>
            <a:ext cx="1204423" cy="307777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spAutoFit/>
          </a:bodyPr>
          <a:lstStyle/>
          <a:p>
            <a:r>
              <a:rPr lang="fr-FR" sz="2000" dirty="0"/>
              <a:t>Time (min)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572D252-3117-2013-2115-4264E3631154}"/>
              </a:ext>
            </a:extLst>
          </p:cNvPr>
          <p:cNvSpPr/>
          <p:nvPr/>
        </p:nvSpPr>
        <p:spPr>
          <a:xfrm>
            <a:off x="8393110" y="1916141"/>
            <a:ext cx="1990082" cy="3024000"/>
          </a:xfrm>
          <a:prstGeom prst="rect">
            <a:avLst/>
          </a:prstGeom>
          <a:solidFill>
            <a:srgbClr val="FF66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6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9A4B6-185F-F0E3-5203-10FD92F15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e 89">
            <a:extLst>
              <a:ext uri="{FF2B5EF4-FFF2-40B4-BE49-F238E27FC236}">
                <a16:creationId xmlns:a16="http://schemas.microsoft.com/office/drawing/2014/main" id="{19C74E19-5F73-B00D-3D31-5CDB21AF987F}"/>
              </a:ext>
            </a:extLst>
          </p:cNvPr>
          <p:cNvGrpSpPr/>
          <p:nvPr/>
        </p:nvGrpSpPr>
        <p:grpSpPr>
          <a:xfrm>
            <a:off x="2108367" y="1345448"/>
            <a:ext cx="9989369" cy="5328645"/>
            <a:chOff x="2108367" y="1345448"/>
            <a:chExt cx="9989369" cy="5328645"/>
          </a:xfrm>
        </p:grpSpPr>
        <p:grpSp>
          <p:nvGrpSpPr>
            <p:cNvPr id="81" name="Groupe 80">
              <a:extLst>
                <a:ext uri="{FF2B5EF4-FFF2-40B4-BE49-F238E27FC236}">
                  <a16:creationId xmlns:a16="http://schemas.microsoft.com/office/drawing/2014/main" id="{3B80F1C7-2E7C-0CCC-98FF-5C1A0077D8D5}"/>
                </a:ext>
              </a:extLst>
            </p:cNvPr>
            <p:cNvGrpSpPr/>
            <p:nvPr/>
          </p:nvGrpSpPr>
          <p:grpSpPr>
            <a:xfrm>
              <a:off x="2108367" y="1345448"/>
              <a:ext cx="9332736" cy="5328645"/>
              <a:chOff x="2108367" y="1345448"/>
              <a:chExt cx="9332736" cy="5328645"/>
            </a:xfrm>
          </p:grpSpPr>
          <p:sp>
            <p:nvSpPr>
              <p:cNvPr id="5" name="Forme libre : forme 4">
                <a:extLst>
                  <a:ext uri="{FF2B5EF4-FFF2-40B4-BE49-F238E27FC236}">
                    <a16:creationId xmlns:a16="http://schemas.microsoft.com/office/drawing/2014/main" id="{D04EDC32-9BC0-D319-8579-29A54BD1D2D1}"/>
                  </a:ext>
                </a:extLst>
              </p:cNvPr>
              <p:cNvSpPr/>
              <p:nvPr/>
            </p:nvSpPr>
            <p:spPr>
              <a:xfrm>
                <a:off x="2108367" y="2163502"/>
                <a:ext cx="6808913" cy="1578162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7136040"/>
                  <a:gd name="connsiteY0" fmla="*/ 2553781 h 2554438"/>
                  <a:gd name="connsiteX1" fmla="*/ 5116749 w 7136040"/>
                  <a:gd name="connsiteY1" fmla="*/ 1581015 h 2554438"/>
                  <a:gd name="connsiteX2" fmla="*/ 7136040 w 7136040"/>
                  <a:gd name="connsiteY2" fmla="*/ 27 h 2554438"/>
                  <a:gd name="connsiteX0" fmla="*/ 0 w 7136040"/>
                  <a:gd name="connsiteY0" fmla="*/ 2553755 h 2554412"/>
                  <a:gd name="connsiteX1" fmla="*/ 5116749 w 7136040"/>
                  <a:gd name="connsiteY1" fmla="*/ 1580989 h 2554412"/>
                  <a:gd name="connsiteX2" fmla="*/ 7136040 w 7136040"/>
                  <a:gd name="connsiteY2" fmla="*/ 1 h 2554412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725 h 2570385"/>
                  <a:gd name="connsiteX1" fmla="*/ 5116749 w 7467543"/>
                  <a:gd name="connsiteY1" fmla="*/ 1596959 h 2570385"/>
                  <a:gd name="connsiteX2" fmla="*/ 7467543 w 7467543"/>
                  <a:gd name="connsiteY2" fmla="*/ 26 h 2570385"/>
                  <a:gd name="connsiteX0" fmla="*/ 0 w 7251145"/>
                  <a:gd name="connsiteY0" fmla="*/ 2586380 h 2587043"/>
                  <a:gd name="connsiteX1" fmla="*/ 5116749 w 7251145"/>
                  <a:gd name="connsiteY1" fmla="*/ 1613614 h 2587043"/>
                  <a:gd name="connsiteX2" fmla="*/ 7251145 w 7251145"/>
                  <a:gd name="connsiteY2" fmla="*/ 26 h 2587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51145" h="2587043">
                    <a:moveTo>
                      <a:pt x="0" y="2586380"/>
                    </a:moveTo>
                    <a:cubicBezTo>
                      <a:pt x="1887166" y="2609078"/>
                      <a:pt x="3908225" y="2044673"/>
                      <a:pt x="5116749" y="1613614"/>
                    </a:cubicBezTo>
                    <a:cubicBezTo>
                      <a:pt x="6325273" y="1182555"/>
                      <a:pt x="5971278" y="-6461"/>
                      <a:pt x="7251145" y="26"/>
                    </a:cubicBezTo>
                  </a:path>
                </a:pathLst>
              </a:custGeom>
              <a:noFill/>
              <a:ln w="1270000">
                <a:solidFill>
                  <a:srgbClr val="BC96E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Forme libre : forme 6">
                <a:extLst>
                  <a:ext uri="{FF2B5EF4-FFF2-40B4-BE49-F238E27FC236}">
                    <a16:creationId xmlns:a16="http://schemas.microsoft.com/office/drawing/2014/main" id="{6074F4B0-399A-34B8-0D27-BCA15F9B9805}"/>
                  </a:ext>
                </a:extLst>
              </p:cNvPr>
              <p:cNvSpPr/>
              <p:nvPr/>
            </p:nvSpPr>
            <p:spPr>
              <a:xfrm flipV="1">
                <a:off x="2111220" y="4097719"/>
                <a:ext cx="8770442" cy="1821119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10129924"/>
                  <a:gd name="connsiteY0" fmla="*/ 2665405 h 2666082"/>
                  <a:gd name="connsiteX1" fmla="*/ 5116749 w 10129924"/>
                  <a:gd name="connsiteY1" fmla="*/ 1692639 h 2666082"/>
                  <a:gd name="connsiteX2" fmla="*/ 10129924 w 10129924"/>
                  <a:gd name="connsiteY2" fmla="*/ 27 h 2666082"/>
                  <a:gd name="connsiteX0" fmla="*/ 0 w 10129924"/>
                  <a:gd name="connsiteY0" fmla="*/ 2700486 h 3011887"/>
                  <a:gd name="connsiteX1" fmla="*/ 5116749 w 10129924"/>
                  <a:gd name="connsiteY1" fmla="*/ 1727720 h 3011887"/>
                  <a:gd name="connsiteX2" fmla="*/ 10129924 w 10129924"/>
                  <a:gd name="connsiteY2" fmla="*/ 35108 h 3011887"/>
                  <a:gd name="connsiteX0" fmla="*/ 0 w 10129924"/>
                  <a:gd name="connsiteY0" fmla="*/ 2784619 h 2954301"/>
                  <a:gd name="connsiteX1" fmla="*/ 5168546 w 10129924"/>
                  <a:gd name="connsiteY1" fmla="*/ 1508872 h 2954301"/>
                  <a:gd name="connsiteX2" fmla="*/ 10129924 w 10129924"/>
                  <a:gd name="connsiteY2" fmla="*/ 119241 h 2954301"/>
                  <a:gd name="connsiteX0" fmla="*/ 0 w 10129924"/>
                  <a:gd name="connsiteY0" fmla="*/ 2688515 h 2743005"/>
                  <a:gd name="connsiteX1" fmla="*/ 5168546 w 10129924"/>
                  <a:gd name="connsiteY1" fmla="*/ 1412768 h 2743005"/>
                  <a:gd name="connsiteX2" fmla="*/ 10129924 w 10129924"/>
                  <a:gd name="connsiteY2" fmla="*/ 23137 h 2743005"/>
                  <a:gd name="connsiteX0" fmla="*/ 0 w 10129924"/>
                  <a:gd name="connsiteY0" fmla="*/ 2755030 h 2766870"/>
                  <a:gd name="connsiteX1" fmla="*/ 5199625 w 10129924"/>
                  <a:gd name="connsiteY1" fmla="*/ 1224144 h 2766870"/>
                  <a:gd name="connsiteX2" fmla="*/ 10129924 w 10129924"/>
                  <a:gd name="connsiteY2" fmla="*/ 89652 h 2766870"/>
                  <a:gd name="connsiteX0" fmla="*/ 0 w 9340073"/>
                  <a:gd name="connsiteY0" fmla="*/ 2748694 h 2749041"/>
                  <a:gd name="connsiteX1" fmla="*/ 5199625 w 9340073"/>
                  <a:gd name="connsiteY1" fmla="*/ 1217808 h 2749041"/>
                  <a:gd name="connsiteX2" fmla="*/ 9340073 w 9340073"/>
                  <a:gd name="connsiteY2" fmla="*/ 41 h 2749041"/>
                  <a:gd name="connsiteX0" fmla="*/ 0 w 9340073"/>
                  <a:gd name="connsiteY0" fmla="*/ 2883065 h 2929142"/>
                  <a:gd name="connsiteX1" fmla="*/ 5199625 w 9340073"/>
                  <a:gd name="connsiteY1" fmla="*/ 1352179 h 2929142"/>
                  <a:gd name="connsiteX2" fmla="*/ 9340073 w 9340073"/>
                  <a:gd name="connsiteY2" fmla="*/ 134412 h 2929142"/>
                  <a:gd name="connsiteX0" fmla="*/ 0 w 9340073"/>
                  <a:gd name="connsiteY0" fmla="*/ 2954536 h 2973142"/>
                  <a:gd name="connsiteX1" fmla="*/ 5156345 w 9340073"/>
                  <a:gd name="connsiteY1" fmla="*/ 1257100 h 2973142"/>
                  <a:gd name="connsiteX2" fmla="*/ 9340073 w 9340073"/>
                  <a:gd name="connsiteY2" fmla="*/ 205883 h 2973142"/>
                  <a:gd name="connsiteX0" fmla="*/ 0 w 9340073"/>
                  <a:gd name="connsiteY0" fmla="*/ 2970293 h 2985317"/>
                  <a:gd name="connsiteX1" fmla="*/ 5113066 w 9340073"/>
                  <a:gd name="connsiteY1" fmla="*/ 1239547 h 2985317"/>
                  <a:gd name="connsiteX2" fmla="*/ 9340073 w 9340073"/>
                  <a:gd name="connsiteY2" fmla="*/ 221640 h 2985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40073" h="2985317">
                    <a:moveTo>
                      <a:pt x="0" y="2970293"/>
                    </a:moveTo>
                    <a:cubicBezTo>
                      <a:pt x="1887166" y="2992991"/>
                      <a:pt x="4378697" y="3179954"/>
                      <a:pt x="5113066" y="1239547"/>
                    </a:cubicBezTo>
                    <a:cubicBezTo>
                      <a:pt x="5847435" y="-700860"/>
                      <a:pt x="7034618" y="215155"/>
                      <a:pt x="9340073" y="221640"/>
                    </a:cubicBezTo>
                  </a:path>
                </a:pathLst>
              </a:custGeom>
              <a:noFill/>
              <a:ln w="1270000">
                <a:solidFill>
                  <a:srgbClr val="BC96E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" name="Triangle isocèle 20">
                <a:extLst>
                  <a:ext uri="{FF2B5EF4-FFF2-40B4-BE49-F238E27FC236}">
                    <a16:creationId xmlns:a16="http://schemas.microsoft.com/office/drawing/2014/main" id="{0560CFE6-623E-D53F-7341-CAC7AD94473C}"/>
                  </a:ext>
                </a:extLst>
              </p:cNvPr>
              <p:cNvSpPr/>
              <p:nvPr/>
            </p:nvSpPr>
            <p:spPr>
              <a:xfrm rot="5400000">
                <a:off x="8275090" y="1926262"/>
                <a:ext cx="1743636" cy="582008"/>
              </a:xfrm>
              <a:prstGeom prst="triangle">
                <a:avLst/>
              </a:prstGeom>
              <a:solidFill>
                <a:srgbClr val="BC96E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Triangle isocèle 25">
                <a:extLst>
                  <a:ext uri="{FF2B5EF4-FFF2-40B4-BE49-F238E27FC236}">
                    <a16:creationId xmlns:a16="http://schemas.microsoft.com/office/drawing/2014/main" id="{9D572F89-DBDA-BCA8-6165-B41D1A046EB0}"/>
                  </a:ext>
                </a:extLst>
              </p:cNvPr>
              <p:cNvSpPr/>
              <p:nvPr/>
            </p:nvSpPr>
            <p:spPr>
              <a:xfrm rot="5400000">
                <a:off x="10278281" y="5511271"/>
                <a:ext cx="1743636" cy="582008"/>
              </a:xfrm>
              <a:prstGeom prst="triangle">
                <a:avLst/>
              </a:prstGeom>
              <a:solidFill>
                <a:srgbClr val="BC96E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2F8CB6A4-7F6E-81BE-6FA2-A98DD6C5FEC2}"/>
                </a:ext>
              </a:extLst>
            </p:cNvPr>
            <p:cNvSpPr txBox="1"/>
            <p:nvPr/>
          </p:nvSpPr>
          <p:spPr>
            <a:xfrm>
              <a:off x="9613318" y="1947444"/>
              <a:ext cx="12683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 = 7 pigs</a:t>
              </a:r>
              <a:endPara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1798129C-878A-7D8C-804F-ACEE700BC34B}"/>
                </a:ext>
              </a:extLst>
            </p:cNvPr>
            <p:cNvSpPr txBox="1"/>
            <p:nvPr/>
          </p:nvSpPr>
          <p:spPr>
            <a:xfrm>
              <a:off x="11309105" y="5408605"/>
              <a:ext cx="78863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 = 4 pigs</a:t>
              </a:r>
              <a:endPara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FF946516-8105-1C52-3C73-D65D3B410C5A}"/>
              </a:ext>
            </a:extLst>
          </p:cNvPr>
          <p:cNvSpPr/>
          <p:nvPr/>
        </p:nvSpPr>
        <p:spPr>
          <a:xfrm>
            <a:off x="6224235" y="2592706"/>
            <a:ext cx="523547" cy="1322070"/>
          </a:xfrm>
          <a:custGeom>
            <a:avLst/>
            <a:gdLst>
              <a:gd name="connsiteX0" fmla="*/ 287870 w 577550"/>
              <a:gd name="connsiteY0" fmla="*/ 1419322 h 1545278"/>
              <a:gd name="connsiteX1" fmla="*/ 577430 w 577550"/>
              <a:gd name="connsiteY1" fmla="*/ 1358362 h 1545278"/>
              <a:gd name="connsiteX2" fmla="*/ 253580 w 577550"/>
              <a:gd name="connsiteY2" fmla="*/ 127732 h 1545278"/>
              <a:gd name="connsiteX3" fmla="*/ 215 w 577550"/>
              <a:gd name="connsiteY3" fmla="*/ 184882 h 1545278"/>
              <a:gd name="connsiteX4" fmla="*/ 287870 w 577550"/>
              <a:gd name="connsiteY4" fmla="*/ 1419322 h 1545278"/>
              <a:gd name="connsiteX0" fmla="*/ 287870 w 577550"/>
              <a:gd name="connsiteY0" fmla="*/ 1419322 h 1545278"/>
              <a:gd name="connsiteX1" fmla="*/ 577430 w 577550"/>
              <a:gd name="connsiteY1" fmla="*/ 1358362 h 1545278"/>
              <a:gd name="connsiteX2" fmla="*/ 253580 w 577550"/>
              <a:gd name="connsiteY2" fmla="*/ 127732 h 1545278"/>
              <a:gd name="connsiteX3" fmla="*/ 215 w 577550"/>
              <a:gd name="connsiteY3" fmla="*/ 184882 h 1545278"/>
              <a:gd name="connsiteX4" fmla="*/ 287870 w 577550"/>
              <a:gd name="connsiteY4" fmla="*/ 1419322 h 1545278"/>
              <a:gd name="connsiteX0" fmla="*/ 287655 w 577335"/>
              <a:gd name="connsiteY0" fmla="*/ 1351697 h 1477653"/>
              <a:gd name="connsiteX1" fmla="*/ 577215 w 577335"/>
              <a:gd name="connsiteY1" fmla="*/ 1290737 h 1477653"/>
              <a:gd name="connsiteX2" fmla="*/ 253365 w 577335"/>
              <a:gd name="connsiteY2" fmla="*/ 60107 h 1477653"/>
              <a:gd name="connsiteX3" fmla="*/ 0 w 577335"/>
              <a:gd name="connsiteY3" fmla="*/ 117257 h 1477653"/>
              <a:gd name="connsiteX4" fmla="*/ 287655 w 577335"/>
              <a:gd name="connsiteY4" fmla="*/ 1351697 h 1477653"/>
              <a:gd name="connsiteX0" fmla="*/ 287655 w 577335"/>
              <a:gd name="connsiteY0" fmla="*/ 1351697 h 1477653"/>
              <a:gd name="connsiteX1" fmla="*/ 577215 w 577335"/>
              <a:gd name="connsiteY1" fmla="*/ 1290737 h 1477653"/>
              <a:gd name="connsiteX2" fmla="*/ 253365 w 577335"/>
              <a:gd name="connsiteY2" fmla="*/ 60107 h 1477653"/>
              <a:gd name="connsiteX3" fmla="*/ 0 w 577335"/>
              <a:gd name="connsiteY3" fmla="*/ 117257 h 1477653"/>
              <a:gd name="connsiteX4" fmla="*/ 287655 w 577335"/>
              <a:gd name="connsiteY4" fmla="*/ 1351697 h 1477653"/>
              <a:gd name="connsiteX0" fmla="*/ 287655 w 577335"/>
              <a:gd name="connsiteY0" fmla="*/ 1351697 h 1477653"/>
              <a:gd name="connsiteX1" fmla="*/ 577215 w 577335"/>
              <a:gd name="connsiteY1" fmla="*/ 1290737 h 1477653"/>
              <a:gd name="connsiteX2" fmla="*/ 253365 w 577335"/>
              <a:gd name="connsiteY2" fmla="*/ 60107 h 1477653"/>
              <a:gd name="connsiteX3" fmla="*/ 0 w 577335"/>
              <a:gd name="connsiteY3" fmla="*/ 117257 h 1477653"/>
              <a:gd name="connsiteX4" fmla="*/ 287655 w 577335"/>
              <a:gd name="connsiteY4" fmla="*/ 1351697 h 1477653"/>
              <a:gd name="connsiteX0" fmla="*/ 287655 w 577335"/>
              <a:gd name="connsiteY0" fmla="*/ 1351697 h 1477653"/>
              <a:gd name="connsiteX1" fmla="*/ 577215 w 577335"/>
              <a:gd name="connsiteY1" fmla="*/ 1290737 h 1477653"/>
              <a:gd name="connsiteX2" fmla="*/ 253365 w 577335"/>
              <a:gd name="connsiteY2" fmla="*/ 60107 h 1477653"/>
              <a:gd name="connsiteX3" fmla="*/ 0 w 577335"/>
              <a:gd name="connsiteY3" fmla="*/ 117257 h 1477653"/>
              <a:gd name="connsiteX4" fmla="*/ 287655 w 577335"/>
              <a:gd name="connsiteY4" fmla="*/ 1351697 h 1477653"/>
              <a:gd name="connsiteX0" fmla="*/ 287655 w 577362"/>
              <a:gd name="connsiteY0" fmla="*/ 1351697 h 1377887"/>
              <a:gd name="connsiteX1" fmla="*/ 577215 w 577362"/>
              <a:gd name="connsiteY1" fmla="*/ 1290737 h 1377887"/>
              <a:gd name="connsiteX2" fmla="*/ 253365 w 577362"/>
              <a:gd name="connsiteY2" fmla="*/ 60107 h 1377887"/>
              <a:gd name="connsiteX3" fmla="*/ 0 w 577362"/>
              <a:gd name="connsiteY3" fmla="*/ 117257 h 1377887"/>
              <a:gd name="connsiteX4" fmla="*/ 287655 w 577362"/>
              <a:gd name="connsiteY4" fmla="*/ 1351697 h 1377887"/>
              <a:gd name="connsiteX0" fmla="*/ 287655 w 577362"/>
              <a:gd name="connsiteY0" fmla="*/ 1351697 h 1377887"/>
              <a:gd name="connsiteX1" fmla="*/ 577215 w 577362"/>
              <a:gd name="connsiteY1" fmla="*/ 1290737 h 1377887"/>
              <a:gd name="connsiteX2" fmla="*/ 253365 w 577362"/>
              <a:gd name="connsiteY2" fmla="*/ 60107 h 1377887"/>
              <a:gd name="connsiteX3" fmla="*/ 0 w 577362"/>
              <a:gd name="connsiteY3" fmla="*/ 117257 h 1377887"/>
              <a:gd name="connsiteX4" fmla="*/ 287655 w 577362"/>
              <a:gd name="connsiteY4" fmla="*/ 1351697 h 1377887"/>
              <a:gd name="connsiteX0" fmla="*/ 287655 w 577215"/>
              <a:gd name="connsiteY0" fmla="*/ 1351697 h 1351697"/>
              <a:gd name="connsiteX1" fmla="*/ 577215 w 577215"/>
              <a:gd name="connsiteY1" fmla="*/ 1290737 h 1351697"/>
              <a:gd name="connsiteX2" fmla="*/ 253365 w 577215"/>
              <a:gd name="connsiteY2" fmla="*/ 60107 h 1351697"/>
              <a:gd name="connsiteX3" fmla="*/ 0 w 577215"/>
              <a:gd name="connsiteY3" fmla="*/ 117257 h 1351697"/>
              <a:gd name="connsiteX4" fmla="*/ 287655 w 577215"/>
              <a:gd name="connsiteY4" fmla="*/ 1351697 h 1351697"/>
              <a:gd name="connsiteX0" fmla="*/ 287655 w 579987"/>
              <a:gd name="connsiteY0" fmla="*/ 1351697 h 1351697"/>
              <a:gd name="connsiteX1" fmla="*/ 577215 w 579987"/>
              <a:gd name="connsiteY1" fmla="*/ 1290737 h 1351697"/>
              <a:gd name="connsiteX2" fmla="*/ 253365 w 579987"/>
              <a:gd name="connsiteY2" fmla="*/ 60107 h 1351697"/>
              <a:gd name="connsiteX3" fmla="*/ 0 w 579987"/>
              <a:gd name="connsiteY3" fmla="*/ 117257 h 1351697"/>
              <a:gd name="connsiteX4" fmla="*/ 287655 w 579987"/>
              <a:gd name="connsiteY4" fmla="*/ 1351697 h 1351697"/>
              <a:gd name="connsiteX0" fmla="*/ 287655 w 579987"/>
              <a:gd name="connsiteY0" fmla="*/ 1351697 h 1351697"/>
              <a:gd name="connsiteX1" fmla="*/ 577215 w 579987"/>
              <a:gd name="connsiteY1" fmla="*/ 1290737 h 1351697"/>
              <a:gd name="connsiteX2" fmla="*/ 253365 w 579987"/>
              <a:gd name="connsiteY2" fmla="*/ 60107 h 1351697"/>
              <a:gd name="connsiteX3" fmla="*/ 0 w 579987"/>
              <a:gd name="connsiteY3" fmla="*/ 117257 h 1351697"/>
              <a:gd name="connsiteX4" fmla="*/ 287655 w 579987"/>
              <a:gd name="connsiteY4" fmla="*/ 1351697 h 1351697"/>
              <a:gd name="connsiteX0" fmla="*/ 287655 w 579987"/>
              <a:gd name="connsiteY0" fmla="*/ 1291590 h 1291590"/>
              <a:gd name="connsiteX1" fmla="*/ 577215 w 579987"/>
              <a:gd name="connsiteY1" fmla="*/ 1230630 h 1291590"/>
              <a:gd name="connsiteX2" fmla="*/ 253365 w 579987"/>
              <a:gd name="connsiteY2" fmla="*/ 0 h 1291590"/>
              <a:gd name="connsiteX3" fmla="*/ 0 w 579987"/>
              <a:gd name="connsiteY3" fmla="*/ 57150 h 1291590"/>
              <a:gd name="connsiteX4" fmla="*/ 287655 w 579987"/>
              <a:gd name="connsiteY4" fmla="*/ 1291590 h 1291590"/>
              <a:gd name="connsiteX0" fmla="*/ 287655 w 582009"/>
              <a:gd name="connsiteY0" fmla="*/ 1291590 h 1291590"/>
              <a:gd name="connsiteX1" fmla="*/ 577215 w 582009"/>
              <a:gd name="connsiteY1" fmla="*/ 1230630 h 1291590"/>
              <a:gd name="connsiteX2" fmla="*/ 253365 w 582009"/>
              <a:gd name="connsiteY2" fmla="*/ 0 h 1291590"/>
              <a:gd name="connsiteX3" fmla="*/ 0 w 582009"/>
              <a:gd name="connsiteY3" fmla="*/ 57150 h 1291590"/>
              <a:gd name="connsiteX4" fmla="*/ 287655 w 582009"/>
              <a:gd name="connsiteY4" fmla="*/ 1291590 h 1291590"/>
              <a:gd name="connsiteX0" fmla="*/ 287655 w 582009"/>
              <a:gd name="connsiteY0" fmla="*/ 1291590 h 1291590"/>
              <a:gd name="connsiteX1" fmla="*/ 577215 w 582009"/>
              <a:gd name="connsiteY1" fmla="*/ 1230630 h 1291590"/>
              <a:gd name="connsiteX2" fmla="*/ 253365 w 582009"/>
              <a:gd name="connsiteY2" fmla="*/ 0 h 1291590"/>
              <a:gd name="connsiteX3" fmla="*/ 0 w 582009"/>
              <a:gd name="connsiteY3" fmla="*/ 57150 h 1291590"/>
              <a:gd name="connsiteX4" fmla="*/ 287655 w 582009"/>
              <a:gd name="connsiteY4" fmla="*/ 1291590 h 1291590"/>
              <a:gd name="connsiteX0" fmla="*/ 287655 w 582009"/>
              <a:gd name="connsiteY0" fmla="*/ 1291590 h 1291590"/>
              <a:gd name="connsiteX1" fmla="*/ 577215 w 582009"/>
              <a:gd name="connsiteY1" fmla="*/ 1230630 h 1291590"/>
              <a:gd name="connsiteX2" fmla="*/ 253365 w 582009"/>
              <a:gd name="connsiteY2" fmla="*/ 0 h 1291590"/>
              <a:gd name="connsiteX3" fmla="*/ 0 w 582009"/>
              <a:gd name="connsiteY3" fmla="*/ 57150 h 1291590"/>
              <a:gd name="connsiteX4" fmla="*/ 287655 w 582009"/>
              <a:gd name="connsiteY4" fmla="*/ 1291590 h 1291590"/>
              <a:gd name="connsiteX0" fmla="*/ 287655 w 582009"/>
              <a:gd name="connsiteY0" fmla="*/ 1291590 h 1291590"/>
              <a:gd name="connsiteX1" fmla="*/ 577215 w 582009"/>
              <a:gd name="connsiteY1" fmla="*/ 1230630 h 1291590"/>
              <a:gd name="connsiteX2" fmla="*/ 253365 w 582009"/>
              <a:gd name="connsiteY2" fmla="*/ 0 h 1291590"/>
              <a:gd name="connsiteX3" fmla="*/ 0 w 582009"/>
              <a:gd name="connsiteY3" fmla="*/ 57150 h 1291590"/>
              <a:gd name="connsiteX4" fmla="*/ 287655 w 582009"/>
              <a:gd name="connsiteY4" fmla="*/ 1291590 h 1291590"/>
              <a:gd name="connsiteX0" fmla="*/ 287655 w 582009"/>
              <a:gd name="connsiteY0" fmla="*/ 1291590 h 1291590"/>
              <a:gd name="connsiteX1" fmla="*/ 577215 w 582009"/>
              <a:gd name="connsiteY1" fmla="*/ 1230630 h 1291590"/>
              <a:gd name="connsiteX2" fmla="*/ 253365 w 582009"/>
              <a:gd name="connsiteY2" fmla="*/ 0 h 1291590"/>
              <a:gd name="connsiteX3" fmla="*/ 0 w 582009"/>
              <a:gd name="connsiteY3" fmla="*/ 57150 h 1291590"/>
              <a:gd name="connsiteX4" fmla="*/ 287655 w 582009"/>
              <a:gd name="connsiteY4" fmla="*/ 1291590 h 1291590"/>
              <a:gd name="connsiteX0" fmla="*/ 287655 w 582009"/>
              <a:gd name="connsiteY0" fmla="*/ 1291590 h 1291590"/>
              <a:gd name="connsiteX1" fmla="*/ 577215 w 582009"/>
              <a:gd name="connsiteY1" fmla="*/ 1230630 h 1291590"/>
              <a:gd name="connsiteX2" fmla="*/ 253365 w 582009"/>
              <a:gd name="connsiteY2" fmla="*/ 0 h 1291590"/>
              <a:gd name="connsiteX3" fmla="*/ 0 w 582009"/>
              <a:gd name="connsiteY3" fmla="*/ 57150 h 1291590"/>
              <a:gd name="connsiteX4" fmla="*/ 287655 w 582009"/>
              <a:gd name="connsiteY4" fmla="*/ 1291590 h 1291590"/>
              <a:gd name="connsiteX0" fmla="*/ 287655 w 582009"/>
              <a:gd name="connsiteY0" fmla="*/ 1291590 h 1291590"/>
              <a:gd name="connsiteX1" fmla="*/ 577215 w 582009"/>
              <a:gd name="connsiteY1" fmla="*/ 1230630 h 1291590"/>
              <a:gd name="connsiteX2" fmla="*/ 253365 w 582009"/>
              <a:gd name="connsiteY2" fmla="*/ 0 h 1291590"/>
              <a:gd name="connsiteX3" fmla="*/ 0 w 582009"/>
              <a:gd name="connsiteY3" fmla="*/ 57150 h 1291590"/>
              <a:gd name="connsiteX4" fmla="*/ 287655 w 582009"/>
              <a:gd name="connsiteY4" fmla="*/ 1291590 h 1291590"/>
              <a:gd name="connsiteX0" fmla="*/ 287655 w 582009"/>
              <a:gd name="connsiteY0" fmla="*/ 1291590 h 1291590"/>
              <a:gd name="connsiteX1" fmla="*/ 577215 w 582009"/>
              <a:gd name="connsiteY1" fmla="*/ 1230630 h 1291590"/>
              <a:gd name="connsiteX2" fmla="*/ 253365 w 582009"/>
              <a:gd name="connsiteY2" fmla="*/ 0 h 1291590"/>
              <a:gd name="connsiteX3" fmla="*/ 0 w 582009"/>
              <a:gd name="connsiteY3" fmla="*/ 57150 h 1291590"/>
              <a:gd name="connsiteX4" fmla="*/ 287655 w 582009"/>
              <a:gd name="connsiteY4" fmla="*/ 1291590 h 1291590"/>
              <a:gd name="connsiteX0" fmla="*/ 287655 w 582009"/>
              <a:gd name="connsiteY0" fmla="*/ 1291590 h 1291590"/>
              <a:gd name="connsiteX1" fmla="*/ 577215 w 582009"/>
              <a:gd name="connsiteY1" fmla="*/ 1230630 h 1291590"/>
              <a:gd name="connsiteX2" fmla="*/ 253365 w 582009"/>
              <a:gd name="connsiteY2" fmla="*/ 0 h 1291590"/>
              <a:gd name="connsiteX3" fmla="*/ 0 w 582009"/>
              <a:gd name="connsiteY3" fmla="*/ 57150 h 1291590"/>
              <a:gd name="connsiteX4" fmla="*/ 287655 w 582009"/>
              <a:gd name="connsiteY4" fmla="*/ 1291590 h 1291590"/>
              <a:gd name="connsiteX0" fmla="*/ 287655 w 582009"/>
              <a:gd name="connsiteY0" fmla="*/ 1291590 h 1291590"/>
              <a:gd name="connsiteX1" fmla="*/ 577215 w 582009"/>
              <a:gd name="connsiteY1" fmla="*/ 1230630 h 1291590"/>
              <a:gd name="connsiteX2" fmla="*/ 253365 w 582009"/>
              <a:gd name="connsiteY2" fmla="*/ 0 h 1291590"/>
              <a:gd name="connsiteX3" fmla="*/ 0 w 582009"/>
              <a:gd name="connsiteY3" fmla="*/ 57150 h 1291590"/>
              <a:gd name="connsiteX4" fmla="*/ 287655 w 582009"/>
              <a:gd name="connsiteY4" fmla="*/ 1291590 h 1291590"/>
              <a:gd name="connsiteX0" fmla="*/ 287655 w 582009"/>
              <a:gd name="connsiteY0" fmla="*/ 1291590 h 1291590"/>
              <a:gd name="connsiteX1" fmla="*/ 577215 w 582009"/>
              <a:gd name="connsiteY1" fmla="*/ 1230630 h 1291590"/>
              <a:gd name="connsiteX2" fmla="*/ 253365 w 582009"/>
              <a:gd name="connsiteY2" fmla="*/ 0 h 1291590"/>
              <a:gd name="connsiteX3" fmla="*/ 0 w 582009"/>
              <a:gd name="connsiteY3" fmla="*/ 57150 h 1291590"/>
              <a:gd name="connsiteX4" fmla="*/ 287655 w 582009"/>
              <a:gd name="connsiteY4" fmla="*/ 1291590 h 1291590"/>
              <a:gd name="connsiteX0" fmla="*/ 287655 w 582009"/>
              <a:gd name="connsiteY0" fmla="*/ 1291590 h 1291590"/>
              <a:gd name="connsiteX1" fmla="*/ 577215 w 582009"/>
              <a:gd name="connsiteY1" fmla="*/ 1230630 h 1291590"/>
              <a:gd name="connsiteX2" fmla="*/ 253365 w 582009"/>
              <a:gd name="connsiteY2" fmla="*/ 0 h 1291590"/>
              <a:gd name="connsiteX3" fmla="*/ 0 w 582009"/>
              <a:gd name="connsiteY3" fmla="*/ 57150 h 1291590"/>
              <a:gd name="connsiteX4" fmla="*/ 287655 w 582009"/>
              <a:gd name="connsiteY4" fmla="*/ 1291590 h 1291590"/>
              <a:gd name="connsiteX0" fmla="*/ 158115 w 582009"/>
              <a:gd name="connsiteY0" fmla="*/ 1322070 h 1322070"/>
              <a:gd name="connsiteX1" fmla="*/ 577215 w 582009"/>
              <a:gd name="connsiteY1" fmla="*/ 1230630 h 1322070"/>
              <a:gd name="connsiteX2" fmla="*/ 253365 w 582009"/>
              <a:gd name="connsiteY2" fmla="*/ 0 h 1322070"/>
              <a:gd name="connsiteX3" fmla="*/ 0 w 582009"/>
              <a:gd name="connsiteY3" fmla="*/ 57150 h 1322070"/>
              <a:gd name="connsiteX4" fmla="*/ 158115 w 582009"/>
              <a:gd name="connsiteY4" fmla="*/ 1322070 h 1322070"/>
              <a:gd name="connsiteX0" fmla="*/ 158115 w 582009"/>
              <a:gd name="connsiteY0" fmla="*/ 1322070 h 1322070"/>
              <a:gd name="connsiteX1" fmla="*/ 577215 w 582009"/>
              <a:gd name="connsiteY1" fmla="*/ 1230630 h 1322070"/>
              <a:gd name="connsiteX2" fmla="*/ 253365 w 582009"/>
              <a:gd name="connsiteY2" fmla="*/ 0 h 1322070"/>
              <a:gd name="connsiteX3" fmla="*/ 0 w 582009"/>
              <a:gd name="connsiteY3" fmla="*/ 57150 h 1322070"/>
              <a:gd name="connsiteX4" fmla="*/ 158115 w 582009"/>
              <a:gd name="connsiteY4" fmla="*/ 1322070 h 1322070"/>
              <a:gd name="connsiteX0" fmla="*/ 158115 w 582009"/>
              <a:gd name="connsiteY0" fmla="*/ 1322070 h 1322070"/>
              <a:gd name="connsiteX1" fmla="*/ 577215 w 582009"/>
              <a:gd name="connsiteY1" fmla="*/ 1230630 h 1322070"/>
              <a:gd name="connsiteX2" fmla="*/ 253365 w 582009"/>
              <a:gd name="connsiteY2" fmla="*/ 0 h 1322070"/>
              <a:gd name="connsiteX3" fmla="*/ 0 w 582009"/>
              <a:gd name="connsiteY3" fmla="*/ 57150 h 1322070"/>
              <a:gd name="connsiteX4" fmla="*/ 158115 w 582009"/>
              <a:gd name="connsiteY4" fmla="*/ 1322070 h 1322070"/>
              <a:gd name="connsiteX0" fmla="*/ 158115 w 582009"/>
              <a:gd name="connsiteY0" fmla="*/ 1322070 h 1322070"/>
              <a:gd name="connsiteX1" fmla="*/ 577215 w 582009"/>
              <a:gd name="connsiteY1" fmla="*/ 1230630 h 1322070"/>
              <a:gd name="connsiteX2" fmla="*/ 253365 w 582009"/>
              <a:gd name="connsiteY2" fmla="*/ 0 h 1322070"/>
              <a:gd name="connsiteX3" fmla="*/ 0 w 582009"/>
              <a:gd name="connsiteY3" fmla="*/ 57150 h 1322070"/>
              <a:gd name="connsiteX4" fmla="*/ 158115 w 582009"/>
              <a:gd name="connsiteY4" fmla="*/ 1322070 h 1322070"/>
              <a:gd name="connsiteX0" fmla="*/ 158115 w 582009"/>
              <a:gd name="connsiteY0" fmla="*/ 1322070 h 1322070"/>
              <a:gd name="connsiteX1" fmla="*/ 577215 w 582009"/>
              <a:gd name="connsiteY1" fmla="*/ 1230630 h 1322070"/>
              <a:gd name="connsiteX2" fmla="*/ 253365 w 582009"/>
              <a:gd name="connsiteY2" fmla="*/ 0 h 1322070"/>
              <a:gd name="connsiteX3" fmla="*/ 0 w 582009"/>
              <a:gd name="connsiteY3" fmla="*/ 57150 h 1322070"/>
              <a:gd name="connsiteX4" fmla="*/ 158115 w 582009"/>
              <a:gd name="connsiteY4" fmla="*/ 1322070 h 1322070"/>
              <a:gd name="connsiteX0" fmla="*/ 158115 w 582009"/>
              <a:gd name="connsiteY0" fmla="*/ 1322070 h 1322070"/>
              <a:gd name="connsiteX1" fmla="*/ 577215 w 582009"/>
              <a:gd name="connsiteY1" fmla="*/ 1230630 h 1322070"/>
              <a:gd name="connsiteX2" fmla="*/ 253365 w 582009"/>
              <a:gd name="connsiteY2" fmla="*/ 0 h 1322070"/>
              <a:gd name="connsiteX3" fmla="*/ 0 w 582009"/>
              <a:gd name="connsiteY3" fmla="*/ 57150 h 1322070"/>
              <a:gd name="connsiteX4" fmla="*/ 158115 w 582009"/>
              <a:gd name="connsiteY4" fmla="*/ 1322070 h 1322070"/>
              <a:gd name="connsiteX0" fmla="*/ 158115 w 523547"/>
              <a:gd name="connsiteY0" fmla="*/ 1322070 h 1322070"/>
              <a:gd name="connsiteX1" fmla="*/ 516255 w 523547"/>
              <a:gd name="connsiteY1" fmla="*/ 1249680 h 1322070"/>
              <a:gd name="connsiteX2" fmla="*/ 253365 w 523547"/>
              <a:gd name="connsiteY2" fmla="*/ 0 h 1322070"/>
              <a:gd name="connsiteX3" fmla="*/ 0 w 523547"/>
              <a:gd name="connsiteY3" fmla="*/ 57150 h 1322070"/>
              <a:gd name="connsiteX4" fmla="*/ 158115 w 523547"/>
              <a:gd name="connsiteY4" fmla="*/ 1322070 h 132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547" h="1322070">
                <a:moveTo>
                  <a:pt x="158115" y="1322070"/>
                </a:moveTo>
                <a:lnTo>
                  <a:pt x="516255" y="1249680"/>
                </a:lnTo>
                <a:cubicBezTo>
                  <a:pt x="548640" y="838200"/>
                  <a:pt x="475297" y="466090"/>
                  <a:pt x="253365" y="0"/>
                </a:cubicBezTo>
                <a:cubicBezTo>
                  <a:pt x="160973" y="23495"/>
                  <a:pt x="84455" y="41275"/>
                  <a:pt x="0" y="57150"/>
                </a:cubicBezTo>
                <a:cubicBezTo>
                  <a:pt x="262255" y="528320"/>
                  <a:pt x="172403" y="876935"/>
                  <a:pt x="158115" y="1322070"/>
                </a:cubicBezTo>
                <a:close/>
              </a:path>
            </a:pathLst>
          </a:custGeom>
          <a:solidFill>
            <a:srgbClr val="66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C4A8C05D-CA08-76EA-5FC5-60EAD75358F9}"/>
              </a:ext>
            </a:extLst>
          </p:cNvPr>
          <p:cNvSpPr/>
          <p:nvPr/>
        </p:nvSpPr>
        <p:spPr>
          <a:xfrm>
            <a:off x="6480809" y="2381250"/>
            <a:ext cx="1194311" cy="1457325"/>
          </a:xfrm>
          <a:custGeom>
            <a:avLst/>
            <a:gdLst>
              <a:gd name="connsiteX0" fmla="*/ 11344 w 1212197"/>
              <a:gd name="connsiteY0" fmla="*/ 266900 h 1560180"/>
              <a:gd name="connsiteX1" fmla="*/ 695239 w 1212197"/>
              <a:gd name="connsiteY1" fmla="*/ 74495 h 1560180"/>
              <a:gd name="connsiteX2" fmla="*/ 1205779 w 1212197"/>
              <a:gd name="connsiteY2" fmla="*/ 1230830 h 1560180"/>
              <a:gd name="connsiteX3" fmla="*/ 337099 w 1212197"/>
              <a:gd name="connsiteY3" fmla="*/ 1501340 h 1560180"/>
              <a:gd name="connsiteX4" fmla="*/ 11344 w 1212197"/>
              <a:gd name="connsiteY4" fmla="*/ 266900 h 1560180"/>
              <a:gd name="connsiteX0" fmla="*/ 11344 w 1212197"/>
              <a:gd name="connsiteY0" fmla="*/ 266900 h 1560180"/>
              <a:gd name="connsiteX1" fmla="*/ 695239 w 1212197"/>
              <a:gd name="connsiteY1" fmla="*/ 74495 h 1560180"/>
              <a:gd name="connsiteX2" fmla="*/ 1205779 w 1212197"/>
              <a:gd name="connsiteY2" fmla="*/ 1230830 h 1560180"/>
              <a:gd name="connsiteX3" fmla="*/ 337099 w 1212197"/>
              <a:gd name="connsiteY3" fmla="*/ 1501340 h 1560180"/>
              <a:gd name="connsiteX4" fmla="*/ 11344 w 1212197"/>
              <a:gd name="connsiteY4" fmla="*/ 266900 h 1560180"/>
              <a:gd name="connsiteX0" fmla="*/ 11344 w 1212197"/>
              <a:gd name="connsiteY0" fmla="*/ 223576 h 1516856"/>
              <a:gd name="connsiteX1" fmla="*/ 695239 w 1212197"/>
              <a:gd name="connsiteY1" fmla="*/ 31171 h 1516856"/>
              <a:gd name="connsiteX2" fmla="*/ 1205779 w 1212197"/>
              <a:gd name="connsiteY2" fmla="*/ 1187506 h 1516856"/>
              <a:gd name="connsiteX3" fmla="*/ 337099 w 1212197"/>
              <a:gd name="connsiteY3" fmla="*/ 1458016 h 1516856"/>
              <a:gd name="connsiteX4" fmla="*/ 11344 w 1212197"/>
              <a:gd name="connsiteY4" fmla="*/ 223576 h 1516856"/>
              <a:gd name="connsiteX0" fmla="*/ 0 w 1200853"/>
              <a:gd name="connsiteY0" fmla="*/ 223576 h 1516856"/>
              <a:gd name="connsiteX1" fmla="*/ 683895 w 1200853"/>
              <a:gd name="connsiteY1" fmla="*/ 31171 h 1516856"/>
              <a:gd name="connsiteX2" fmla="*/ 1194435 w 1200853"/>
              <a:gd name="connsiteY2" fmla="*/ 1187506 h 1516856"/>
              <a:gd name="connsiteX3" fmla="*/ 325755 w 1200853"/>
              <a:gd name="connsiteY3" fmla="*/ 1458016 h 1516856"/>
              <a:gd name="connsiteX4" fmla="*/ 0 w 1200853"/>
              <a:gd name="connsiteY4" fmla="*/ 223576 h 1516856"/>
              <a:gd name="connsiteX0" fmla="*/ 0 w 1200853"/>
              <a:gd name="connsiteY0" fmla="*/ 223576 h 1516856"/>
              <a:gd name="connsiteX1" fmla="*/ 683895 w 1200853"/>
              <a:gd name="connsiteY1" fmla="*/ 31171 h 1516856"/>
              <a:gd name="connsiteX2" fmla="*/ 1194435 w 1200853"/>
              <a:gd name="connsiteY2" fmla="*/ 1187506 h 1516856"/>
              <a:gd name="connsiteX3" fmla="*/ 325755 w 1200853"/>
              <a:gd name="connsiteY3" fmla="*/ 1458016 h 1516856"/>
              <a:gd name="connsiteX4" fmla="*/ 0 w 1200853"/>
              <a:gd name="connsiteY4" fmla="*/ 223576 h 1516856"/>
              <a:gd name="connsiteX0" fmla="*/ 0 w 1200430"/>
              <a:gd name="connsiteY0" fmla="*/ 223576 h 1516856"/>
              <a:gd name="connsiteX1" fmla="*/ 683895 w 1200430"/>
              <a:gd name="connsiteY1" fmla="*/ 31171 h 1516856"/>
              <a:gd name="connsiteX2" fmla="*/ 1194435 w 1200430"/>
              <a:gd name="connsiteY2" fmla="*/ 1187506 h 1516856"/>
              <a:gd name="connsiteX3" fmla="*/ 325755 w 1200430"/>
              <a:gd name="connsiteY3" fmla="*/ 1458016 h 1516856"/>
              <a:gd name="connsiteX4" fmla="*/ 0 w 1200430"/>
              <a:gd name="connsiteY4" fmla="*/ 223576 h 1516856"/>
              <a:gd name="connsiteX0" fmla="*/ 0 w 1200430"/>
              <a:gd name="connsiteY0" fmla="*/ 192405 h 1485685"/>
              <a:gd name="connsiteX1" fmla="*/ 683895 w 1200430"/>
              <a:gd name="connsiteY1" fmla="*/ 0 h 1485685"/>
              <a:gd name="connsiteX2" fmla="*/ 1194435 w 1200430"/>
              <a:gd name="connsiteY2" fmla="*/ 1156335 h 1485685"/>
              <a:gd name="connsiteX3" fmla="*/ 325755 w 1200430"/>
              <a:gd name="connsiteY3" fmla="*/ 1426845 h 1485685"/>
              <a:gd name="connsiteX4" fmla="*/ 0 w 1200430"/>
              <a:gd name="connsiteY4" fmla="*/ 192405 h 1485685"/>
              <a:gd name="connsiteX0" fmla="*/ 0 w 1200430"/>
              <a:gd name="connsiteY0" fmla="*/ 192405 h 1485685"/>
              <a:gd name="connsiteX1" fmla="*/ 683895 w 1200430"/>
              <a:gd name="connsiteY1" fmla="*/ 0 h 1485685"/>
              <a:gd name="connsiteX2" fmla="*/ 1194435 w 1200430"/>
              <a:gd name="connsiteY2" fmla="*/ 1156335 h 1485685"/>
              <a:gd name="connsiteX3" fmla="*/ 325755 w 1200430"/>
              <a:gd name="connsiteY3" fmla="*/ 1426845 h 1485685"/>
              <a:gd name="connsiteX4" fmla="*/ 0 w 1200430"/>
              <a:gd name="connsiteY4" fmla="*/ 192405 h 1485685"/>
              <a:gd name="connsiteX0" fmla="*/ 0 w 1200430"/>
              <a:gd name="connsiteY0" fmla="*/ 192405 h 1462465"/>
              <a:gd name="connsiteX1" fmla="*/ 683895 w 1200430"/>
              <a:gd name="connsiteY1" fmla="*/ 0 h 1462465"/>
              <a:gd name="connsiteX2" fmla="*/ 1194435 w 1200430"/>
              <a:gd name="connsiteY2" fmla="*/ 1156335 h 1462465"/>
              <a:gd name="connsiteX3" fmla="*/ 325755 w 1200430"/>
              <a:gd name="connsiteY3" fmla="*/ 1426845 h 1462465"/>
              <a:gd name="connsiteX4" fmla="*/ 0 w 1200430"/>
              <a:gd name="connsiteY4" fmla="*/ 192405 h 1462465"/>
              <a:gd name="connsiteX0" fmla="*/ 0 w 1196267"/>
              <a:gd name="connsiteY0" fmla="*/ 192405 h 1462465"/>
              <a:gd name="connsiteX1" fmla="*/ 683895 w 1196267"/>
              <a:gd name="connsiteY1" fmla="*/ 0 h 1462465"/>
              <a:gd name="connsiteX2" fmla="*/ 1194435 w 1196267"/>
              <a:gd name="connsiteY2" fmla="*/ 1156335 h 1462465"/>
              <a:gd name="connsiteX3" fmla="*/ 325755 w 1196267"/>
              <a:gd name="connsiteY3" fmla="*/ 1426845 h 1462465"/>
              <a:gd name="connsiteX4" fmla="*/ 0 w 1196267"/>
              <a:gd name="connsiteY4" fmla="*/ 192405 h 1462465"/>
              <a:gd name="connsiteX0" fmla="*/ 0 w 1196267"/>
              <a:gd name="connsiteY0" fmla="*/ 192405 h 1462465"/>
              <a:gd name="connsiteX1" fmla="*/ 683895 w 1196267"/>
              <a:gd name="connsiteY1" fmla="*/ 0 h 1462465"/>
              <a:gd name="connsiteX2" fmla="*/ 1194435 w 1196267"/>
              <a:gd name="connsiteY2" fmla="*/ 1156335 h 1462465"/>
              <a:gd name="connsiteX3" fmla="*/ 325755 w 1196267"/>
              <a:gd name="connsiteY3" fmla="*/ 1426845 h 1462465"/>
              <a:gd name="connsiteX4" fmla="*/ 0 w 1196267"/>
              <a:gd name="connsiteY4" fmla="*/ 192405 h 1462465"/>
              <a:gd name="connsiteX0" fmla="*/ 0 w 1196267"/>
              <a:gd name="connsiteY0" fmla="*/ 192405 h 1426845"/>
              <a:gd name="connsiteX1" fmla="*/ 683895 w 1196267"/>
              <a:gd name="connsiteY1" fmla="*/ 0 h 1426845"/>
              <a:gd name="connsiteX2" fmla="*/ 1194435 w 1196267"/>
              <a:gd name="connsiteY2" fmla="*/ 1156335 h 1426845"/>
              <a:gd name="connsiteX3" fmla="*/ 325755 w 1196267"/>
              <a:gd name="connsiteY3" fmla="*/ 1426845 h 1426845"/>
              <a:gd name="connsiteX4" fmla="*/ 0 w 1196267"/>
              <a:gd name="connsiteY4" fmla="*/ 192405 h 1426845"/>
              <a:gd name="connsiteX0" fmla="*/ 0 w 1196267"/>
              <a:gd name="connsiteY0" fmla="*/ 192405 h 1426845"/>
              <a:gd name="connsiteX1" fmla="*/ 683895 w 1196267"/>
              <a:gd name="connsiteY1" fmla="*/ 0 h 1426845"/>
              <a:gd name="connsiteX2" fmla="*/ 1194435 w 1196267"/>
              <a:gd name="connsiteY2" fmla="*/ 1156335 h 1426845"/>
              <a:gd name="connsiteX3" fmla="*/ 325755 w 1196267"/>
              <a:gd name="connsiteY3" fmla="*/ 1426845 h 1426845"/>
              <a:gd name="connsiteX4" fmla="*/ 0 w 1196267"/>
              <a:gd name="connsiteY4" fmla="*/ 192405 h 1426845"/>
              <a:gd name="connsiteX0" fmla="*/ 0 w 1196267"/>
              <a:gd name="connsiteY0" fmla="*/ 192405 h 1426845"/>
              <a:gd name="connsiteX1" fmla="*/ 683895 w 1196267"/>
              <a:gd name="connsiteY1" fmla="*/ 0 h 1426845"/>
              <a:gd name="connsiteX2" fmla="*/ 1194435 w 1196267"/>
              <a:gd name="connsiteY2" fmla="*/ 1156335 h 1426845"/>
              <a:gd name="connsiteX3" fmla="*/ 325755 w 1196267"/>
              <a:gd name="connsiteY3" fmla="*/ 1426845 h 1426845"/>
              <a:gd name="connsiteX4" fmla="*/ 0 w 1196267"/>
              <a:gd name="connsiteY4" fmla="*/ 192405 h 1426845"/>
              <a:gd name="connsiteX0" fmla="*/ 0 w 1196267"/>
              <a:gd name="connsiteY0" fmla="*/ 192405 h 1426845"/>
              <a:gd name="connsiteX1" fmla="*/ 683895 w 1196267"/>
              <a:gd name="connsiteY1" fmla="*/ 0 h 1426845"/>
              <a:gd name="connsiteX2" fmla="*/ 1194435 w 1196267"/>
              <a:gd name="connsiteY2" fmla="*/ 1156335 h 1426845"/>
              <a:gd name="connsiteX3" fmla="*/ 325755 w 1196267"/>
              <a:gd name="connsiteY3" fmla="*/ 1426845 h 1426845"/>
              <a:gd name="connsiteX4" fmla="*/ 0 w 1196267"/>
              <a:gd name="connsiteY4" fmla="*/ 192405 h 1426845"/>
              <a:gd name="connsiteX0" fmla="*/ 0 w 1196267"/>
              <a:gd name="connsiteY0" fmla="*/ 192405 h 1426845"/>
              <a:gd name="connsiteX1" fmla="*/ 683895 w 1196267"/>
              <a:gd name="connsiteY1" fmla="*/ 0 h 1426845"/>
              <a:gd name="connsiteX2" fmla="*/ 1194435 w 1196267"/>
              <a:gd name="connsiteY2" fmla="*/ 1156335 h 1426845"/>
              <a:gd name="connsiteX3" fmla="*/ 325755 w 1196267"/>
              <a:gd name="connsiteY3" fmla="*/ 1426845 h 1426845"/>
              <a:gd name="connsiteX4" fmla="*/ 0 w 1196267"/>
              <a:gd name="connsiteY4" fmla="*/ 192405 h 1426845"/>
              <a:gd name="connsiteX0" fmla="*/ 0 w 1196267"/>
              <a:gd name="connsiteY0" fmla="*/ 192405 h 1426845"/>
              <a:gd name="connsiteX1" fmla="*/ 683895 w 1196267"/>
              <a:gd name="connsiteY1" fmla="*/ 0 h 1426845"/>
              <a:gd name="connsiteX2" fmla="*/ 1194435 w 1196267"/>
              <a:gd name="connsiteY2" fmla="*/ 1156335 h 1426845"/>
              <a:gd name="connsiteX3" fmla="*/ 325755 w 1196267"/>
              <a:gd name="connsiteY3" fmla="*/ 1426845 h 1426845"/>
              <a:gd name="connsiteX4" fmla="*/ 0 w 1196267"/>
              <a:gd name="connsiteY4" fmla="*/ 192405 h 1426845"/>
              <a:gd name="connsiteX0" fmla="*/ 0 w 1196267"/>
              <a:gd name="connsiteY0" fmla="*/ 192405 h 1426845"/>
              <a:gd name="connsiteX1" fmla="*/ 683895 w 1196267"/>
              <a:gd name="connsiteY1" fmla="*/ 0 h 1426845"/>
              <a:gd name="connsiteX2" fmla="*/ 1194435 w 1196267"/>
              <a:gd name="connsiteY2" fmla="*/ 1156335 h 1426845"/>
              <a:gd name="connsiteX3" fmla="*/ 325755 w 1196267"/>
              <a:gd name="connsiteY3" fmla="*/ 1426845 h 1426845"/>
              <a:gd name="connsiteX4" fmla="*/ 0 w 1196267"/>
              <a:gd name="connsiteY4" fmla="*/ 192405 h 1426845"/>
              <a:gd name="connsiteX0" fmla="*/ 0 w 1196267"/>
              <a:gd name="connsiteY0" fmla="*/ 192405 h 1426845"/>
              <a:gd name="connsiteX1" fmla="*/ 683895 w 1196267"/>
              <a:gd name="connsiteY1" fmla="*/ 0 h 1426845"/>
              <a:gd name="connsiteX2" fmla="*/ 1194435 w 1196267"/>
              <a:gd name="connsiteY2" fmla="*/ 1156335 h 1426845"/>
              <a:gd name="connsiteX3" fmla="*/ 325755 w 1196267"/>
              <a:gd name="connsiteY3" fmla="*/ 1426845 h 1426845"/>
              <a:gd name="connsiteX4" fmla="*/ 0 w 1196267"/>
              <a:gd name="connsiteY4" fmla="*/ 192405 h 1426845"/>
              <a:gd name="connsiteX0" fmla="*/ 0 w 1196208"/>
              <a:gd name="connsiteY0" fmla="*/ 209550 h 1443990"/>
              <a:gd name="connsiteX1" fmla="*/ 670560 w 1196208"/>
              <a:gd name="connsiteY1" fmla="*/ 0 h 1443990"/>
              <a:gd name="connsiteX2" fmla="*/ 1194435 w 1196208"/>
              <a:gd name="connsiteY2" fmla="*/ 1173480 h 1443990"/>
              <a:gd name="connsiteX3" fmla="*/ 325755 w 1196208"/>
              <a:gd name="connsiteY3" fmla="*/ 1443990 h 1443990"/>
              <a:gd name="connsiteX4" fmla="*/ 0 w 1196208"/>
              <a:gd name="connsiteY4" fmla="*/ 209550 h 1443990"/>
              <a:gd name="connsiteX0" fmla="*/ 0 w 1196208"/>
              <a:gd name="connsiteY0" fmla="*/ 209550 h 1443990"/>
              <a:gd name="connsiteX1" fmla="*/ 670560 w 1196208"/>
              <a:gd name="connsiteY1" fmla="*/ 0 h 1443990"/>
              <a:gd name="connsiteX2" fmla="*/ 1194435 w 1196208"/>
              <a:gd name="connsiteY2" fmla="*/ 1173480 h 1443990"/>
              <a:gd name="connsiteX3" fmla="*/ 325755 w 1196208"/>
              <a:gd name="connsiteY3" fmla="*/ 1443990 h 1443990"/>
              <a:gd name="connsiteX4" fmla="*/ 0 w 1196208"/>
              <a:gd name="connsiteY4" fmla="*/ 209550 h 1443990"/>
              <a:gd name="connsiteX0" fmla="*/ 0 w 1196208"/>
              <a:gd name="connsiteY0" fmla="*/ 209550 h 1443990"/>
              <a:gd name="connsiteX1" fmla="*/ 670560 w 1196208"/>
              <a:gd name="connsiteY1" fmla="*/ 0 h 1443990"/>
              <a:gd name="connsiteX2" fmla="*/ 1194435 w 1196208"/>
              <a:gd name="connsiteY2" fmla="*/ 1173480 h 1443990"/>
              <a:gd name="connsiteX3" fmla="*/ 325755 w 1196208"/>
              <a:gd name="connsiteY3" fmla="*/ 1443990 h 1443990"/>
              <a:gd name="connsiteX4" fmla="*/ 0 w 1196208"/>
              <a:gd name="connsiteY4" fmla="*/ 209550 h 1443990"/>
              <a:gd name="connsiteX0" fmla="*/ 0 w 1171556"/>
              <a:gd name="connsiteY0" fmla="*/ 209550 h 1443990"/>
              <a:gd name="connsiteX1" fmla="*/ 670560 w 1171556"/>
              <a:gd name="connsiteY1" fmla="*/ 0 h 1443990"/>
              <a:gd name="connsiteX2" fmla="*/ 1169670 w 1171556"/>
              <a:gd name="connsiteY2" fmla="*/ 1146810 h 1443990"/>
              <a:gd name="connsiteX3" fmla="*/ 325755 w 1171556"/>
              <a:gd name="connsiteY3" fmla="*/ 1443990 h 1443990"/>
              <a:gd name="connsiteX4" fmla="*/ 0 w 1171556"/>
              <a:gd name="connsiteY4" fmla="*/ 209550 h 1443990"/>
              <a:gd name="connsiteX0" fmla="*/ 0 w 1194311"/>
              <a:gd name="connsiteY0" fmla="*/ 209550 h 1443990"/>
              <a:gd name="connsiteX1" fmla="*/ 670560 w 1194311"/>
              <a:gd name="connsiteY1" fmla="*/ 0 h 1443990"/>
              <a:gd name="connsiteX2" fmla="*/ 1192530 w 1194311"/>
              <a:gd name="connsiteY2" fmla="*/ 1160145 h 1443990"/>
              <a:gd name="connsiteX3" fmla="*/ 325755 w 1194311"/>
              <a:gd name="connsiteY3" fmla="*/ 1443990 h 1443990"/>
              <a:gd name="connsiteX4" fmla="*/ 0 w 1194311"/>
              <a:gd name="connsiteY4" fmla="*/ 209550 h 1443990"/>
              <a:gd name="connsiteX0" fmla="*/ 0 w 1194311"/>
              <a:gd name="connsiteY0" fmla="*/ 209550 h 1457325"/>
              <a:gd name="connsiteX1" fmla="*/ 670560 w 1194311"/>
              <a:gd name="connsiteY1" fmla="*/ 0 h 1457325"/>
              <a:gd name="connsiteX2" fmla="*/ 1192530 w 1194311"/>
              <a:gd name="connsiteY2" fmla="*/ 1160145 h 1457325"/>
              <a:gd name="connsiteX3" fmla="*/ 268605 w 1194311"/>
              <a:gd name="connsiteY3" fmla="*/ 1457325 h 1457325"/>
              <a:gd name="connsiteX4" fmla="*/ 0 w 1194311"/>
              <a:gd name="connsiteY4" fmla="*/ 209550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311" h="1457325">
                <a:moveTo>
                  <a:pt x="0" y="209550"/>
                </a:moveTo>
                <a:cubicBezTo>
                  <a:pt x="259715" y="154622"/>
                  <a:pt x="353378" y="170815"/>
                  <a:pt x="670560" y="0"/>
                </a:cubicBezTo>
                <a:cubicBezTo>
                  <a:pt x="839152" y="194945"/>
                  <a:pt x="1223645" y="788988"/>
                  <a:pt x="1192530" y="1160145"/>
                </a:cubicBezTo>
                <a:cubicBezTo>
                  <a:pt x="875665" y="1325563"/>
                  <a:pt x="613093" y="1366203"/>
                  <a:pt x="268605" y="1457325"/>
                </a:cubicBezTo>
                <a:cubicBezTo>
                  <a:pt x="297498" y="1036003"/>
                  <a:pt x="233680" y="708343"/>
                  <a:pt x="0" y="209550"/>
                </a:cubicBez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823FA10D-61CA-34B1-BF25-E2C6D6C60241}"/>
              </a:ext>
            </a:extLst>
          </p:cNvPr>
          <p:cNvSpPr/>
          <p:nvPr/>
        </p:nvSpPr>
        <p:spPr>
          <a:xfrm>
            <a:off x="7153276" y="1566545"/>
            <a:ext cx="1525372" cy="1969135"/>
          </a:xfrm>
          <a:custGeom>
            <a:avLst/>
            <a:gdLst>
              <a:gd name="connsiteX0" fmla="*/ 220 w 1450031"/>
              <a:gd name="connsiteY0" fmla="*/ 540368 h 1626701"/>
              <a:gd name="connsiteX1" fmla="*/ 588865 w 1450031"/>
              <a:gd name="connsiteY1" fmla="*/ 10778 h 1626701"/>
              <a:gd name="connsiteX2" fmla="*/ 1449925 w 1450031"/>
              <a:gd name="connsiteY2" fmla="*/ 993758 h 1626701"/>
              <a:gd name="connsiteX3" fmla="*/ 531715 w 1450031"/>
              <a:gd name="connsiteY3" fmla="*/ 1618598 h 1626701"/>
              <a:gd name="connsiteX4" fmla="*/ 220 w 1450031"/>
              <a:gd name="connsiteY4" fmla="*/ 540368 h 1626701"/>
              <a:gd name="connsiteX0" fmla="*/ 270 w 1450081"/>
              <a:gd name="connsiteY0" fmla="*/ 540727 h 1707818"/>
              <a:gd name="connsiteX1" fmla="*/ 588915 w 1450081"/>
              <a:gd name="connsiteY1" fmla="*/ 11137 h 1707818"/>
              <a:gd name="connsiteX2" fmla="*/ 1449975 w 1450081"/>
              <a:gd name="connsiteY2" fmla="*/ 994117 h 1707818"/>
              <a:gd name="connsiteX3" fmla="*/ 526050 w 1450081"/>
              <a:gd name="connsiteY3" fmla="*/ 1700872 h 1707818"/>
              <a:gd name="connsiteX4" fmla="*/ 270 w 1450081"/>
              <a:gd name="connsiteY4" fmla="*/ 540727 h 1707818"/>
              <a:gd name="connsiteX0" fmla="*/ 270 w 1450081"/>
              <a:gd name="connsiteY0" fmla="*/ 540727 h 1707818"/>
              <a:gd name="connsiteX1" fmla="*/ 588915 w 1450081"/>
              <a:gd name="connsiteY1" fmla="*/ 11137 h 1707818"/>
              <a:gd name="connsiteX2" fmla="*/ 1449975 w 1450081"/>
              <a:gd name="connsiteY2" fmla="*/ 994117 h 1707818"/>
              <a:gd name="connsiteX3" fmla="*/ 526050 w 1450081"/>
              <a:gd name="connsiteY3" fmla="*/ 1700872 h 1707818"/>
              <a:gd name="connsiteX4" fmla="*/ 270 w 1450081"/>
              <a:gd name="connsiteY4" fmla="*/ 540727 h 1707818"/>
              <a:gd name="connsiteX0" fmla="*/ 270 w 1450081"/>
              <a:gd name="connsiteY0" fmla="*/ 540727 h 1700872"/>
              <a:gd name="connsiteX1" fmla="*/ 588915 w 1450081"/>
              <a:gd name="connsiteY1" fmla="*/ 11137 h 1700872"/>
              <a:gd name="connsiteX2" fmla="*/ 1449975 w 1450081"/>
              <a:gd name="connsiteY2" fmla="*/ 994117 h 1700872"/>
              <a:gd name="connsiteX3" fmla="*/ 526050 w 1450081"/>
              <a:gd name="connsiteY3" fmla="*/ 1700872 h 1700872"/>
              <a:gd name="connsiteX4" fmla="*/ 270 w 1450081"/>
              <a:gd name="connsiteY4" fmla="*/ 540727 h 1700872"/>
              <a:gd name="connsiteX0" fmla="*/ 156 w 1449967"/>
              <a:gd name="connsiteY0" fmla="*/ 540727 h 1700872"/>
              <a:gd name="connsiteX1" fmla="*/ 588801 w 1449967"/>
              <a:gd name="connsiteY1" fmla="*/ 11137 h 1700872"/>
              <a:gd name="connsiteX2" fmla="*/ 1449861 w 1449967"/>
              <a:gd name="connsiteY2" fmla="*/ 994117 h 1700872"/>
              <a:gd name="connsiteX3" fmla="*/ 525936 w 1449967"/>
              <a:gd name="connsiteY3" fmla="*/ 1700872 h 1700872"/>
              <a:gd name="connsiteX4" fmla="*/ 156 w 1449967"/>
              <a:gd name="connsiteY4" fmla="*/ 540727 h 1700872"/>
              <a:gd name="connsiteX0" fmla="*/ 156 w 1449967"/>
              <a:gd name="connsiteY0" fmla="*/ 540727 h 1700872"/>
              <a:gd name="connsiteX1" fmla="*/ 588801 w 1449967"/>
              <a:gd name="connsiteY1" fmla="*/ 11137 h 1700872"/>
              <a:gd name="connsiteX2" fmla="*/ 1449861 w 1449967"/>
              <a:gd name="connsiteY2" fmla="*/ 994117 h 1700872"/>
              <a:gd name="connsiteX3" fmla="*/ 525936 w 1449967"/>
              <a:gd name="connsiteY3" fmla="*/ 1700872 h 1700872"/>
              <a:gd name="connsiteX4" fmla="*/ 156 w 1449967"/>
              <a:gd name="connsiteY4" fmla="*/ 540727 h 1700872"/>
              <a:gd name="connsiteX0" fmla="*/ 156 w 1449967"/>
              <a:gd name="connsiteY0" fmla="*/ 540727 h 1700872"/>
              <a:gd name="connsiteX1" fmla="*/ 588801 w 1449967"/>
              <a:gd name="connsiteY1" fmla="*/ 11137 h 1700872"/>
              <a:gd name="connsiteX2" fmla="*/ 1449861 w 1449967"/>
              <a:gd name="connsiteY2" fmla="*/ 994117 h 1700872"/>
              <a:gd name="connsiteX3" fmla="*/ 525936 w 1449967"/>
              <a:gd name="connsiteY3" fmla="*/ 1700872 h 1700872"/>
              <a:gd name="connsiteX4" fmla="*/ 156 w 1449967"/>
              <a:gd name="connsiteY4" fmla="*/ 540727 h 1700872"/>
              <a:gd name="connsiteX0" fmla="*/ 156 w 1449967"/>
              <a:gd name="connsiteY0" fmla="*/ 529590 h 1689735"/>
              <a:gd name="connsiteX1" fmla="*/ 588801 w 1449967"/>
              <a:gd name="connsiteY1" fmla="*/ 0 h 1689735"/>
              <a:gd name="connsiteX2" fmla="*/ 1449861 w 1449967"/>
              <a:gd name="connsiteY2" fmla="*/ 982980 h 1689735"/>
              <a:gd name="connsiteX3" fmla="*/ 525936 w 1449967"/>
              <a:gd name="connsiteY3" fmla="*/ 1689735 h 1689735"/>
              <a:gd name="connsiteX4" fmla="*/ 156 w 1449967"/>
              <a:gd name="connsiteY4" fmla="*/ 529590 h 1689735"/>
              <a:gd name="connsiteX0" fmla="*/ 156 w 1449967"/>
              <a:gd name="connsiteY0" fmla="*/ 529590 h 1689735"/>
              <a:gd name="connsiteX1" fmla="*/ 588801 w 1449967"/>
              <a:gd name="connsiteY1" fmla="*/ 0 h 1689735"/>
              <a:gd name="connsiteX2" fmla="*/ 1449861 w 1449967"/>
              <a:gd name="connsiteY2" fmla="*/ 982980 h 1689735"/>
              <a:gd name="connsiteX3" fmla="*/ 525936 w 1449967"/>
              <a:gd name="connsiteY3" fmla="*/ 1689735 h 1689735"/>
              <a:gd name="connsiteX4" fmla="*/ 156 w 1449967"/>
              <a:gd name="connsiteY4" fmla="*/ 529590 h 1689735"/>
              <a:gd name="connsiteX0" fmla="*/ 156 w 1449967"/>
              <a:gd name="connsiteY0" fmla="*/ 529590 h 1689735"/>
              <a:gd name="connsiteX1" fmla="*/ 588801 w 1449967"/>
              <a:gd name="connsiteY1" fmla="*/ 0 h 1689735"/>
              <a:gd name="connsiteX2" fmla="*/ 1449861 w 1449967"/>
              <a:gd name="connsiteY2" fmla="*/ 982980 h 1689735"/>
              <a:gd name="connsiteX3" fmla="*/ 525936 w 1449967"/>
              <a:gd name="connsiteY3" fmla="*/ 1689735 h 1689735"/>
              <a:gd name="connsiteX4" fmla="*/ 156 w 1449967"/>
              <a:gd name="connsiteY4" fmla="*/ 529590 h 1689735"/>
              <a:gd name="connsiteX0" fmla="*/ 0 w 1449811"/>
              <a:gd name="connsiteY0" fmla="*/ 529590 h 1689735"/>
              <a:gd name="connsiteX1" fmla="*/ 588645 w 1449811"/>
              <a:gd name="connsiteY1" fmla="*/ 0 h 1689735"/>
              <a:gd name="connsiteX2" fmla="*/ 1449705 w 1449811"/>
              <a:gd name="connsiteY2" fmla="*/ 982980 h 1689735"/>
              <a:gd name="connsiteX3" fmla="*/ 525780 w 1449811"/>
              <a:gd name="connsiteY3" fmla="*/ 1689735 h 1689735"/>
              <a:gd name="connsiteX4" fmla="*/ 0 w 1449811"/>
              <a:gd name="connsiteY4" fmla="*/ 529590 h 1689735"/>
              <a:gd name="connsiteX0" fmla="*/ 0 w 1449811"/>
              <a:gd name="connsiteY0" fmla="*/ 529590 h 1689735"/>
              <a:gd name="connsiteX1" fmla="*/ 588645 w 1449811"/>
              <a:gd name="connsiteY1" fmla="*/ 0 h 1689735"/>
              <a:gd name="connsiteX2" fmla="*/ 1449705 w 1449811"/>
              <a:gd name="connsiteY2" fmla="*/ 982980 h 1689735"/>
              <a:gd name="connsiteX3" fmla="*/ 525780 w 1449811"/>
              <a:gd name="connsiteY3" fmla="*/ 1689735 h 1689735"/>
              <a:gd name="connsiteX4" fmla="*/ 0 w 1449811"/>
              <a:gd name="connsiteY4" fmla="*/ 529590 h 1689735"/>
              <a:gd name="connsiteX0" fmla="*/ 0 w 1449811"/>
              <a:gd name="connsiteY0" fmla="*/ 529590 h 1689735"/>
              <a:gd name="connsiteX1" fmla="*/ 588645 w 1449811"/>
              <a:gd name="connsiteY1" fmla="*/ 0 h 1689735"/>
              <a:gd name="connsiteX2" fmla="*/ 1449705 w 1449811"/>
              <a:gd name="connsiteY2" fmla="*/ 982980 h 1689735"/>
              <a:gd name="connsiteX3" fmla="*/ 525780 w 1449811"/>
              <a:gd name="connsiteY3" fmla="*/ 1689735 h 1689735"/>
              <a:gd name="connsiteX4" fmla="*/ 0 w 1449811"/>
              <a:gd name="connsiteY4" fmla="*/ 529590 h 1689735"/>
              <a:gd name="connsiteX0" fmla="*/ 0 w 1449811"/>
              <a:gd name="connsiteY0" fmla="*/ 529590 h 1689735"/>
              <a:gd name="connsiteX1" fmla="*/ 588645 w 1449811"/>
              <a:gd name="connsiteY1" fmla="*/ 0 h 1689735"/>
              <a:gd name="connsiteX2" fmla="*/ 1449705 w 1449811"/>
              <a:gd name="connsiteY2" fmla="*/ 982980 h 1689735"/>
              <a:gd name="connsiteX3" fmla="*/ 525780 w 1449811"/>
              <a:gd name="connsiteY3" fmla="*/ 1689735 h 1689735"/>
              <a:gd name="connsiteX4" fmla="*/ 0 w 1449811"/>
              <a:gd name="connsiteY4" fmla="*/ 529590 h 1689735"/>
              <a:gd name="connsiteX0" fmla="*/ 0 w 1449811"/>
              <a:gd name="connsiteY0" fmla="*/ 529590 h 1689735"/>
              <a:gd name="connsiteX1" fmla="*/ 588645 w 1449811"/>
              <a:gd name="connsiteY1" fmla="*/ 0 h 1689735"/>
              <a:gd name="connsiteX2" fmla="*/ 1449705 w 1449811"/>
              <a:gd name="connsiteY2" fmla="*/ 982980 h 1689735"/>
              <a:gd name="connsiteX3" fmla="*/ 525780 w 1449811"/>
              <a:gd name="connsiteY3" fmla="*/ 1689735 h 1689735"/>
              <a:gd name="connsiteX4" fmla="*/ 0 w 1449811"/>
              <a:gd name="connsiteY4" fmla="*/ 529590 h 1689735"/>
              <a:gd name="connsiteX0" fmla="*/ 0 w 1449811"/>
              <a:gd name="connsiteY0" fmla="*/ 529590 h 1689735"/>
              <a:gd name="connsiteX1" fmla="*/ 588645 w 1449811"/>
              <a:gd name="connsiteY1" fmla="*/ 0 h 1689735"/>
              <a:gd name="connsiteX2" fmla="*/ 1449705 w 1449811"/>
              <a:gd name="connsiteY2" fmla="*/ 982980 h 1689735"/>
              <a:gd name="connsiteX3" fmla="*/ 525780 w 1449811"/>
              <a:gd name="connsiteY3" fmla="*/ 1689735 h 1689735"/>
              <a:gd name="connsiteX4" fmla="*/ 0 w 1449811"/>
              <a:gd name="connsiteY4" fmla="*/ 529590 h 1689735"/>
              <a:gd name="connsiteX0" fmla="*/ 0 w 1449811"/>
              <a:gd name="connsiteY0" fmla="*/ 529590 h 1689735"/>
              <a:gd name="connsiteX1" fmla="*/ 588645 w 1449811"/>
              <a:gd name="connsiteY1" fmla="*/ 0 h 1689735"/>
              <a:gd name="connsiteX2" fmla="*/ 1449705 w 1449811"/>
              <a:gd name="connsiteY2" fmla="*/ 982980 h 1689735"/>
              <a:gd name="connsiteX3" fmla="*/ 525780 w 1449811"/>
              <a:gd name="connsiteY3" fmla="*/ 1689735 h 1689735"/>
              <a:gd name="connsiteX4" fmla="*/ 0 w 1449811"/>
              <a:gd name="connsiteY4" fmla="*/ 529590 h 1689735"/>
              <a:gd name="connsiteX0" fmla="*/ 0 w 1449811"/>
              <a:gd name="connsiteY0" fmla="*/ 529590 h 1689735"/>
              <a:gd name="connsiteX1" fmla="*/ 588645 w 1449811"/>
              <a:gd name="connsiteY1" fmla="*/ 0 h 1689735"/>
              <a:gd name="connsiteX2" fmla="*/ 1449705 w 1449811"/>
              <a:gd name="connsiteY2" fmla="*/ 982980 h 1689735"/>
              <a:gd name="connsiteX3" fmla="*/ 525780 w 1449811"/>
              <a:gd name="connsiteY3" fmla="*/ 1689735 h 1689735"/>
              <a:gd name="connsiteX4" fmla="*/ 0 w 1449811"/>
              <a:gd name="connsiteY4" fmla="*/ 529590 h 1689735"/>
              <a:gd name="connsiteX0" fmla="*/ 0 w 1472815"/>
              <a:gd name="connsiteY0" fmla="*/ 808990 h 1969135"/>
              <a:gd name="connsiteX1" fmla="*/ 1304925 w 1472815"/>
              <a:gd name="connsiteY1" fmla="*/ 0 h 1969135"/>
              <a:gd name="connsiteX2" fmla="*/ 1449705 w 1472815"/>
              <a:gd name="connsiteY2" fmla="*/ 1262380 h 1969135"/>
              <a:gd name="connsiteX3" fmla="*/ 525780 w 1472815"/>
              <a:gd name="connsiteY3" fmla="*/ 1969135 h 1969135"/>
              <a:gd name="connsiteX4" fmla="*/ 0 w 1472815"/>
              <a:gd name="connsiteY4" fmla="*/ 808990 h 1969135"/>
              <a:gd name="connsiteX0" fmla="*/ 0 w 1472815"/>
              <a:gd name="connsiteY0" fmla="*/ 808990 h 1969135"/>
              <a:gd name="connsiteX1" fmla="*/ 1304925 w 1472815"/>
              <a:gd name="connsiteY1" fmla="*/ 0 h 1969135"/>
              <a:gd name="connsiteX2" fmla="*/ 1449705 w 1472815"/>
              <a:gd name="connsiteY2" fmla="*/ 1262380 h 1969135"/>
              <a:gd name="connsiteX3" fmla="*/ 525780 w 1472815"/>
              <a:gd name="connsiteY3" fmla="*/ 1969135 h 1969135"/>
              <a:gd name="connsiteX4" fmla="*/ 0 w 1472815"/>
              <a:gd name="connsiteY4" fmla="*/ 808990 h 1969135"/>
              <a:gd name="connsiteX0" fmla="*/ 0 w 1472815"/>
              <a:gd name="connsiteY0" fmla="*/ 808990 h 1969135"/>
              <a:gd name="connsiteX1" fmla="*/ 1304925 w 1472815"/>
              <a:gd name="connsiteY1" fmla="*/ 0 h 1969135"/>
              <a:gd name="connsiteX2" fmla="*/ 1449705 w 1472815"/>
              <a:gd name="connsiteY2" fmla="*/ 1262380 h 1969135"/>
              <a:gd name="connsiteX3" fmla="*/ 525780 w 1472815"/>
              <a:gd name="connsiteY3" fmla="*/ 1969135 h 1969135"/>
              <a:gd name="connsiteX4" fmla="*/ 0 w 1472815"/>
              <a:gd name="connsiteY4" fmla="*/ 808990 h 1969135"/>
              <a:gd name="connsiteX0" fmla="*/ 0 w 1525372"/>
              <a:gd name="connsiteY0" fmla="*/ 808990 h 1969135"/>
              <a:gd name="connsiteX1" fmla="*/ 1304925 w 1525372"/>
              <a:gd name="connsiteY1" fmla="*/ 0 h 1969135"/>
              <a:gd name="connsiteX2" fmla="*/ 1449705 w 1525372"/>
              <a:gd name="connsiteY2" fmla="*/ 1262380 h 1969135"/>
              <a:gd name="connsiteX3" fmla="*/ 525780 w 1525372"/>
              <a:gd name="connsiteY3" fmla="*/ 1969135 h 1969135"/>
              <a:gd name="connsiteX4" fmla="*/ 0 w 1525372"/>
              <a:gd name="connsiteY4" fmla="*/ 808990 h 1969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5372" h="1969135">
                <a:moveTo>
                  <a:pt x="0" y="808990"/>
                </a:moveTo>
                <a:cubicBezTo>
                  <a:pt x="429577" y="426403"/>
                  <a:pt x="646113" y="86360"/>
                  <a:pt x="1304925" y="0"/>
                </a:cubicBezTo>
                <a:cubicBezTo>
                  <a:pt x="1546543" y="75565"/>
                  <a:pt x="1581150" y="872490"/>
                  <a:pt x="1449705" y="1262380"/>
                </a:cubicBezTo>
                <a:cubicBezTo>
                  <a:pt x="979170" y="1475105"/>
                  <a:pt x="1257617" y="1546225"/>
                  <a:pt x="525780" y="1969135"/>
                </a:cubicBezTo>
                <a:cubicBezTo>
                  <a:pt x="512128" y="1550035"/>
                  <a:pt x="277178" y="1182052"/>
                  <a:pt x="0" y="808990"/>
                </a:cubicBezTo>
                <a:close/>
              </a:path>
            </a:pathLst>
          </a:cu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Forme libre : forme 71">
            <a:extLst>
              <a:ext uri="{FF2B5EF4-FFF2-40B4-BE49-F238E27FC236}">
                <a16:creationId xmlns:a16="http://schemas.microsoft.com/office/drawing/2014/main" id="{FFAA63CC-B70B-0CF4-0C35-3C2771E61C22}"/>
              </a:ext>
            </a:extLst>
          </p:cNvPr>
          <p:cNvSpPr/>
          <p:nvPr/>
        </p:nvSpPr>
        <p:spPr>
          <a:xfrm>
            <a:off x="2096291" y="3022600"/>
            <a:ext cx="1831388" cy="1719580"/>
          </a:xfrm>
          <a:custGeom>
            <a:avLst/>
            <a:gdLst>
              <a:gd name="connsiteX0" fmla="*/ 209078 w 2103137"/>
              <a:gd name="connsiteY0" fmla="*/ 256713 h 2099517"/>
              <a:gd name="connsiteX1" fmla="*/ 211618 w 2103137"/>
              <a:gd name="connsiteY1" fmla="*/ 1889933 h 2099517"/>
              <a:gd name="connsiteX2" fmla="*/ 1890558 w 2103137"/>
              <a:gd name="connsiteY2" fmla="*/ 1889933 h 2099517"/>
              <a:gd name="connsiteX3" fmla="*/ 1895638 w 2103137"/>
              <a:gd name="connsiteY3" fmla="*/ 170353 h 2099517"/>
              <a:gd name="connsiteX4" fmla="*/ 209078 w 2103137"/>
              <a:gd name="connsiteY4" fmla="*/ 256713 h 2099517"/>
              <a:gd name="connsiteX0" fmla="*/ 209078 w 2103137"/>
              <a:gd name="connsiteY0" fmla="*/ 256713 h 2099517"/>
              <a:gd name="connsiteX1" fmla="*/ 211618 w 2103137"/>
              <a:gd name="connsiteY1" fmla="*/ 1889933 h 2099517"/>
              <a:gd name="connsiteX2" fmla="*/ 1890558 w 2103137"/>
              <a:gd name="connsiteY2" fmla="*/ 1889933 h 2099517"/>
              <a:gd name="connsiteX3" fmla="*/ 1895638 w 2103137"/>
              <a:gd name="connsiteY3" fmla="*/ 170353 h 2099517"/>
              <a:gd name="connsiteX4" fmla="*/ 209078 w 2103137"/>
              <a:gd name="connsiteY4" fmla="*/ 256713 h 2099517"/>
              <a:gd name="connsiteX0" fmla="*/ 76245 w 1970304"/>
              <a:gd name="connsiteY0" fmla="*/ 256713 h 2099517"/>
              <a:gd name="connsiteX1" fmla="*/ 78785 w 1970304"/>
              <a:gd name="connsiteY1" fmla="*/ 1889933 h 2099517"/>
              <a:gd name="connsiteX2" fmla="*/ 1757725 w 1970304"/>
              <a:gd name="connsiteY2" fmla="*/ 1889933 h 2099517"/>
              <a:gd name="connsiteX3" fmla="*/ 1762805 w 1970304"/>
              <a:gd name="connsiteY3" fmla="*/ 170353 h 2099517"/>
              <a:gd name="connsiteX4" fmla="*/ 76245 w 1970304"/>
              <a:gd name="connsiteY4" fmla="*/ 256713 h 2099517"/>
              <a:gd name="connsiteX0" fmla="*/ 76245 w 1970304"/>
              <a:gd name="connsiteY0" fmla="*/ 149431 h 1992235"/>
              <a:gd name="connsiteX1" fmla="*/ 78785 w 1970304"/>
              <a:gd name="connsiteY1" fmla="*/ 1782651 h 1992235"/>
              <a:gd name="connsiteX2" fmla="*/ 1757725 w 1970304"/>
              <a:gd name="connsiteY2" fmla="*/ 1782651 h 1992235"/>
              <a:gd name="connsiteX3" fmla="*/ 1762805 w 1970304"/>
              <a:gd name="connsiteY3" fmla="*/ 63071 h 1992235"/>
              <a:gd name="connsiteX4" fmla="*/ 76245 w 1970304"/>
              <a:gd name="connsiteY4" fmla="*/ 149431 h 1992235"/>
              <a:gd name="connsiteX0" fmla="*/ 76245 w 1970304"/>
              <a:gd name="connsiteY0" fmla="*/ 149431 h 1992235"/>
              <a:gd name="connsiteX1" fmla="*/ 78785 w 1970304"/>
              <a:gd name="connsiteY1" fmla="*/ 1782651 h 1992235"/>
              <a:gd name="connsiteX2" fmla="*/ 1757725 w 1970304"/>
              <a:gd name="connsiteY2" fmla="*/ 1782651 h 1992235"/>
              <a:gd name="connsiteX3" fmla="*/ 1762805 w 1970304"/>
              <a:gd name="connsiteY3" fmla="*/ 63071 h 1992235"/>
              <a:gd name="connsiteX4" fmla="*/ 76245 w 1970304"/>
              <a:gd name="connsiteY4" fmla="*/ 149431 h 1992235"/>
              <a:gd name="connsiteX0" fmla="*/ 76245 w 1970304"/>
              <a:gd name="connsiteY0" fmla="*/ 86360 h 1929164"/>
              <a:gd name="connsiteX1" fmla="*/ 78785 w 1970304"/>
              <a:gd name="connsiteY1" fmla="*/ 1719580 h 1929164"/>
              <a:gd name="connsiteX2" fmla="*/ 1757725 w 1970304"/>
              <a:gd name="connsiteY2" fmla="*/ 1719580 h 1929164"/>
              <a:gd name="connsiteX3" fmla="*/ 1762805 w 1970304"/>
              <a:gd name="connsiteY3" fmla="*/ 0 h 1929164"/>
              <a:gd name="connsiteX4" fmla="*/ 76245 w 1970304"/>
              <a:gd name="connsiteY4" fmla="*/ 86360 h 1929164"/>
              <a:gd name="connsiteX0" fmla="*/ 76245 w 1836824"/>
              <a:gd name="connsiteY0" fmla="*/ 86360 h 1929164"/>
              <a:gd name="connsiteX1" fmla="*/ 78785 w 1836824"/>
              <a:gd name="connsiteY1" fmla="*/ 1719580 h 1929164"/>
              <a:gd name="connsiteX2" fmla="*/ 1757725 w 1836824"/>
              <a:gd name="connsiteY2" fmla="*/ 1719580 h 1929164"/>
              <a:gd name="connsiteX3" fmla="*/ 1762805 w 1836824"/>
              <a:gd name="connsiteY3" fmla="*/ 0 h 1929164"/>
              <a:gd name="connsiteX4" fmla="*/ 76245 w 1836824"/>
              <a:gd name="connsiteY4" fmla="*/ 86360 h 1929164"/>
              <a:gd name="connsiteX0" fmla="*/ 76245 w 1836824"/>
              <a:gd name="connsiteY0" fmla="*/ 86360 h 1929164"/>
              <a:gd name="connsiteX1" fmla="*/ 78785 w 1836824"/>
              <a:gd name="connsiteY1" fmla="*/ 1719580 h 1929164"/>
              <a:gd name="connsiteX2" fmla="*/ 1757725 w 1836824"/>
              <a:gd name="connsiteY2" fmla="*/ 1719580 h 1929164"/>
              <a:gd name="connsiteX3" fmla="*/ 1762805 w 1836824"/>
              <a:gd name="connsiteY3" fmla="*/ 0 h 1929164"/>
              <a:gd name="connsiteX4" fmla="*/ 76245 w 1836824"/>
              <a:gd name="connsiteY4" fmla="*/ 86360 h 1929164"/>
              <a:gd name="connsiteX0" fmla="*/ 76245 w 1762805"/>
              <a:gd name="connsiteY0" fmla="*/ 86360 h 1929164"/>
              <a:gd name="connsiteX1" fmla="*/ 78785 w 1762805"/>
              <a:gd name="connsiteY1" fmla="*/ 1719580 h 1929164"/>
              <a:gd name="connsiteX2" fmla="*/ 1757725 w 1762805"/>
              <a:gd name="connsiteY2" fmla="*/ 1719580 h 1929164"/>
              <a:gd name="connsiteX3" fmla="*/ 1762805 w 1762805"/>
              <a:gd name="connsiteY3" fmla="*/ 0 h 1929164"/>
              <a:gd name="connsiteX4" fmla="*/ 76245 w 1762805"/>
              <a:gd name="connsiteY4" fmla="*/ 86360 h 1929164"/>
              <a:gd name="connsiteX0" fmla="*/ 76245 w 1762805"/>
              <a:gd name="connsiteY0" fmla="*/ 86360 h 1799521"/>
              <a:gd name="connsiteX1" fmla="*/ 78785 w 1762805"/>
              <a:gd name="connsiteY1" fmla="*/ 1719580 h 1799521"/>
              <a:gd name="connsiteX2" fmla="*/ 1757725 w 1762805"/>
              <a:gd name="connsiteY2" fmla="*/ 1719580 h 1799521"/>
              <a:gd name="connsiteX3" fmla="*/ 1762805 w 1762805"/>
              <a:gd name="connsiteY3" fmla="*/ 0 h 1799521"/>
              <a:gd name="connsiteX4" fmla="*/ 76245 w 1762805"/>
              <a:gd name="connsiteY4" fmla="*/ 86360 h 1799521"/>
              <a:gd name="connsiteX0" fmla="*/ 76245 w 1762805"/>
              <a:gd name="connsiteY0" fmla="*/ 86360 h 1799521"/>
              <a:gd name="connsiteX1" fmla="*/ 78785 w 1762805"/>
              <a:gd name="connsiteY1" fmla="*/ 1719580 h 1799521"/>
              <a:gd name="connsiteX2" fmla="*/ 1757725 w 1762805"/>
              <a:gd name="connsiteY2" fmla="*/ 1719580 h 1799521"/>
              <a:gd name="connsiteX3" fmla="*/ 1762805 w 1762805"/>
              <a:gd name="connsiteY3" fmla="*/ 0 h 1799521"/>
              <a:gd name="connsiteX4" fmla="*/ 76245 w 1762805"/>
              <a:gd name="connsiteY4" fmla="*/ 86360 h 1799521"/>
              <a:gd name="connsiteX0" fmla="*/ 76245 w 1762805"/>
              <a:gd name="connsiteY0" fmla="*/ 86360 h 1719580"/>
              <a:gd name="connsiteX1" fmla="*/ 78785 w 1762805"/>
              <a:gd name="connsiteY1" fmla="*/ 1719580 h 1719580"/>
              <a:gd name="connsiteX2" fmla="*/ 1757725 w 1762805"/>
              <a:gd name="connsiteY2" fmla="*/ 1719580 h 1719580"/>
              <a:gd name="connsiteX3" fmla="*/ 1762805 w 1762805"/>
              <a:gd name="connsiteY3" fmla="*/ 0 h 1719580"/>
              <a:gd name="connsiteX4" fmla="*/ 76245 w 1762805"/>
              <a:gd name="connsiteY4" fmla="*/ 86360 h 1719580"/>
              <a:gd name="connsiteX0" fmla="*/ 0 w 1686560"/>
              <a:gd name="connsiteY0" fmla="*/ 86360 h 1719580"/>
              <a:gd name="connsiteX1" fmla="*/ 2540 w 1686560"/>
              <a:gd name="connsiteY1" fmla="*/ 1719580 h 1719580"/>
              <a:gd name="connsiteX2" fmla="*/ 1681480 w 1686560"/>
              <a:gd name="connsiteY2" fmla="*/ 1719580 h 1719580"/>
              <a:gd name="connsiteX3" fmla="*/ 1686560 w 1686560"/>
              <a:gd name="connsiteY3" fmla="*/ 0 h 1719580"/>
              <a:gd name="connsiteX4" fmla="*/ 0 w 1686560"/>
              <a:gd name="connsiteY4" fmla="*/ 86360 h 1719580"/>
              <a:gd name="connsiteX0" fmla="*/ 0 w 1686560"/>
              <a:gd name="connsiteY0" fmla="*/ 86360 h 1719580"/>
              <a:gd name="connsiteX1" fmla="*/ 2540 w 1686560"/>
              <a:gd name="connsiteY1" fmla="*/ 1719580 h 1719580"/>
              <a:gd name="connsiteX2" fmla="*/ 1681480 w 1686560"/>
              <a:gd name="connsiteY2" fmla="*/ 1719580 h 1719580"/>
              <a:gd name="connsiteX3" fmla="*/ 1686560 w 1686560"/>
              <a:gd name="connsiteY3" fmla="*/ 0 h 1719580"/>
              <a:gd name="connsiteX4" fmla="*/ 0 w 1686560"/>
              <a:gd name="connsiteY4" fmla="*/ 86360 h 1719580"/>
              <a:gd name="connsiteX0" fmla="*/ 0 w 1686560"/>
              <a:gd name="connsiteY0" fmla="*/ 86360 h 1719580"/>
              <a:gd name="connsiteX1" fmla="*/ 2540 w 1686560"/>
              <a:gd name="connsiteY1" fmla="*/ 1719580 h 1719580"/>
              <a:gd name="connsiteX2" fmla="*/ 1681480 w 1686560"/>
              <a:gd name="connsiteY2" fmla="*/ 1719580 h 1719580"/>
              <a:gd name="connsiteX3" fmla="*/ 1686560 w 1686560"/>
              <a:gd name="connsiteY3" fmla="*/ 0 h 1719580"/>
              <a:gd name="connsiteX4" fmla="*/ 0 w 1686560"/>
              <a:gd name="connsiteY4" fmla="*/ 86360 h 1719580"/>
              <a:gd name="connsiteX0" fmla="*/ 0 w 1686560"/>
              <a:gd name="connsiteY0" fmla="*/ 86360 h 1719580"/>
              <a:gd name="connsiteX1" fmla="*/ 2540 w 1686560"/>
              <a:gd name="connsiteY1" fmla="*/ 1719580 h 1719580"/>
              <a:gd name="connsiteX2" fmla="*/ 1681480 w 1686560"/>
              <a:gd name="connsiteY2" fmla="*/ 1719580 h 1719580"/>
              <a:gd name="connsiteX3" fmla="*/ 1686560 w 1686560"/>
              <a:gd name="connsiteY3" fmla="*/ 0 h 1719580"/>
              <a:gd name="connsiteX4" fmla="*/ 0 w 1686560"/>
              <a:gd name="connsiteY4" fmla="*/ 86360 h 1719580"/>
              <a:gd name="connsiteX0" fmla="*/ 0 w 1686560"/>
              <a:gd name="connsiteY0" fmla="*/ 86360 h 1719580"/>
              <a:gd name="connsiteX1" fmla="*/ 2540 w 1686560"/>
              <a:gd name="connsiteY1" fmla="*/ 1719580 h 1719580"/>
              <a:gd name="connsiteX2" fmla="*/ 1681480 w 1686560"/>
              <a:gd name="connsiteY2" fmla="*/ 1719580 h 1719580"/>
              <a:gd name="connsiteX3" fmla="*/ 1686560 w 1686560"/>
              <a:gd name="connsiteY3" fmla="*/ 0 h 1719580"/>
              <a:gd name="connsiteX4" fmla="*/ 0 w 1686560"/>
              <a:gd name="connsiteY4" fmla="*/ 86360 h 1719580"/>
              <a:gd name="connsiteX0" fmla="*/ 0 w 1782774"/>
              <a:gd name="connsiteY0" fmla="*/ 86360 h 1719580"/>
              <a:gd name="connsiteX1" fmla="*/ 2540 w 1782774"/>
              <a:gd name="connsiteY1" fmla="*/ 1719580 h 1719580"/>
              <a:gd name="connsiteX2" fmla="*/ 1681480 w 1782774"/>
              <a:gd name="connsiteY2" fmla="*/ 1719580 h 1719580"/>
              <a:gd name="connsiteX3" fmla="*/ 1686560 w 1782774"/>
              <a:gd name="connsiteY3" fmla="*/ 0 h 1719580"/>
              <a:gd name="connsiteX4" fmla="*/ 0 w 1782774"/>
              <a:gd name="connsiteY4" fmla="*/ 86360 h 1719580"/>
              <a:gd name="connsiteX0" fmla="*/ 0 w 1750659"/>
              <a:gd name="connsiteY0" fmla="*/ 86360 h 1719580"/>
              <a:gd name="connsiteX1" fmla="*/ 2540 w 1750659"/>
              <a:gd name="connsiteY1" fmla="*/ 1719580 h 1719580"/>
              <a:gd name="connsiteX2" fmla="*/ 1681480 w 1750659"/>
              <a:gd name="connsiteY2" fmla="*/ 1719580 h 1719580"/>
              <a:gd name="connsiteX3" fmla="*/ 1686560 w 1750659"/>
              <a:gd name="connsiteY3" fmla="*/ 0 h 1719580"/>
              <a:gd name="connsiteX4" fmla="*/ 0 w 1750659"/>
              <a:gd name="connsiteY4" fmla="*/ 86360 h 1719580"/>
              <a:gd name="connsiteX0" fmla="*/ 0 w 1764193"/>
              <a:gd name="connsiteY0" fmla="*/ 86360 h 1719580"/>
              <a:gd name="connsiteX1" fmla="*/ 2540 w 1764193"/>
              <a:gd name="connsiteY1" fmla="*/ 1719580 h 1719580"/>
              <a:gd name="connsiteX2" fmla="*/ 1681480 w 1764193"/>
              <a:gd name="connsiteY2" fmla="*/ 1719580 h 1719580"/>
              <a:gd name="connsiteX3" fmla="*/ 1686560 w 1764193"/>
              <a:gd name="connsiteY3" fmla="*/ 0 h 1719580"/>
              <a:gd name="connsiteX4" fmla="*/ 0 w 1764193"/>
              <a:gd name="connsiteY4" fmla="*/ 86360 h 1719580"/>
              <a:gd name="connsiteX0" fmla="*/ 0 w 1764193"/>
              <a:gd name="connsiteY0" fmla="*/ 86360 h 1719580"/>
              <a:gd name="connsiteX1" fmla="*/ 2540 w 1764193"/>
              <a:gd name="connsiteY1" fmla="*/ 1719580 h 1719580"/>
              <a:gd name="connsiteX2" fmla="*/ 1681480 w 1764193"/>
              <a:gd name="connsiteY2" fmla="*/ 1719580 h 1719580"/>
              <a:gd name="connsiteX3" fmla="*/ 1686560 w 1764193"/>
              <a:gd name="connsiteY3" fmla="*/ 0 h 1719580"/>
              <a:gd name="connsiteX4" fmla="*/ 0 w 1764193"/>
              <a:gd name="connsiteY4" fmla="*/ 86360 h 1719580"/>
              <a:gd name="connsiteX0" fmla="*/ 0 w 1764193"/>
              <a:gd name="connsiteY0" fmla="*/ 86360 h 1719580"/>
              <a:gd name="connsiteX1" fmla="*/ 2540 w 1764193"/>
              <a:gd name="connsiteY1" fmla="*/ 1719580 h 1719580"/>
              <a:gd name="connsiteX2" fmla="*/ 1681480 w 1764193"/>
              <a:gd name="connsiteY2" fmla="*/ 1719580 h 1719580"/>
              <a:gd name="connsiteX3" fmla="*/ 1686560 w 1764193"/>
              <a:gd name="connsiteY3" fmla="*/ 0 h 1719580"/>
              <a:gd name="connsiteX4" fmla="*/ 0 w 1764193"/>
              <a:gd name="connsiteY4" fmla="*/ 86360 h 1719580"/>
              <a:gd name="connsiteX0" fmla="*/ 0 w 1793330"/>
              <a:gd name="connsiteY0" fmla="*/ 86360 h 1719580"/>
              <a:gd name="connsiteX1" fmla="*/ 2540 w 1793330"/>
              <a:gd name="connsiteY1" fmla="*/ 1719580 h 1719580"/>
              <a:gd name="connsiteX2" fmla="*/ 1681480 w 1793330"/>
              <a:gd name="connsiteY2" fmla="*/ 1719580 h 1719580"/>
              <a:gd name="connsiteX3" fmla="*/ 1686560 w 1793330"/>
              <a:gd name="connsiteY3" fmla="*/ 0 h 1719580"/>
              <a:gd name="connsiteX4" fmla="*/ 0 w 1793330"/>
              <a:gd name="connsiteY4" fmla="*/ 86360 h 1719580"/>
              <a:gd name="connsiteX0" fmla="*/ 0 w 1785688"/>
              <a:gd name="connsiteY0" fmla="*/ 86360 h 1719580"/>
              <a:gd name="connsiteX1" fmla="*/ 2540 w 1785688"/>
              <a:gd name="connsiteY1" fmla="*/ 1719580 h 1719580"/>
              <a:gd name="connsiteX2" fmla="*/ 1681480 w 1785688"/>
              <a:gd name="connsiteY2" fmla="*/ 1719580 h 1719580"/>
              <a:gd name="connsiteX3" fmla="*/ 1686560 w 1785688"/>
              <a:gd name="connsiteY3" fmla="*/ 0 h 1719580"/>
              <a:gd name="connsiteX4" fmla="*/ 0 w 1785688"/>
              <a:gd name="connsiteY4" fmla="*/ 86360 h 1719580"/>
              <a:gd name="connsiteX0" fmla="*/ 0 w 1765397"/>
              <a:gd name="connsiteY0" fmla="*/ 86360 h 1719580"/>
              <a:gd name="connsiteX1" fmla="*/ 2540 w 1765397"/>
              <a:gd name="connsiteY1" fmla="*/ 1719580 h 1719580"/>
              <a:gd name="connsiteX2" fmla="*/ 1681480 w 1765397"/>
              <a:gd name="connsiteY2" fmla="*/ 1719580 h 1719580"/>
              <a:gd name="connsiteX3" fmla="*/ 1686560 w 1765397"/>
              <a:gd name="connsiteY3" fmla="*/ 0 h 1719580"/>
              <a:gd name="connsiteX4" fmla="*/ 0 w 1765397"/>
              <a:gd name="connsiteY4" fmla="*/ 86360 h 1719580"/>
              <a:gd name="connsiteX0" fmla="*/ 0 w 1786458"/>
              <a:gd name="connsiteY0" fmla="*/ 86360 h 1719580"/>
              <a:gd name="connsiteX1" fmla="*/ 2540 w 1786458"/>
              <a:gd name="connsiteY1" fmla="*/ 1719580 h 1719580"/>
              <a:gd name="connsiteX2" fmla="*/ 1681480 w 1786458"/>
              <a:gd name="connsiteY2" fmla="*/ 1719580 h 1719580"/>
              <a:gd name="connsiteX3" fmla="*/ 1686560 w 1786458"/>
              <a:gd name="connsiteY3" fmla="*/ 0 h 1719580"/>
              <a:gd name="connsiteX4" fmla="*/ 0 w 1786458"/>
              <a:gd name="connsiteY4" fmla="*/ 86360 h 1719580"/>
              <a:gd name="connsiteX0" fmla="*/ 17040 w 1803498"/>
              <a:gd name="connsiteY0" fmla="*/ 86360 h 1719580"/>
              <a:gd name="connsiteX1" fmla="*/ 19580 w 1803498"/>
              <a:gd name="connsiteY1" fmla="*/ 1719580 h 1719580"/>
              <a:gd name="connsiteX2" fmla="*/ 1698520 w 1803498"/>
              <a:gd name="connsiteY2" fmla="*/ 1719580 h 1719580"/>
              <a:gd name="connsiteX3" fmla="*/ 1703600 w 1803498"/>
              <a:gd name="connsiteY3" fmla="*/ 0 h 1719580"/>
              <a:gd name="connsiteX4" fmla="*/ 17040 w 1803498"/>
              <a:gd name="connsiteY4" fmla="*/ 86360 h 1719580"/>
              <a:gd name="connsiteX0" fmla="*/ 33908 w 1820366"/>
              <a:gd name="connsiteY0" fmla="*/ 86360 h 1719580"/>
              <a:gd name="connsiteX1" fmla="*/ 36448 w 1820366"/>
              <a:gd name="connsiteY1" fmla="*/ 1719580 h 1719580"/>
              <a:gd name="connsiteX2" fmla="*/ 1715388 w 1820366"/>
              <a:gd name="connsiteY2" fmla="*/ 1719580 h 1719580"/>
              <a:gd name="connsiteX3" fmla="*/ 1720468 w 1820366"/>
              <a:gd name="connsiteY3" fmla="*/ 0 h 1719580"/>
              <a:gd name="connsiteX4" fmla="*/ 33908 w 1820366"/>
              <a:gd name="connsiteY4" fmla="*/ 86360 h 1719580"/>
              <a:gd name="connsiteX0" fmla="*/ 24610 w 1831388"/>
              <a:gd name="connsiteY0" fmla="*/ 86360 h 1719580"/>
              <a:gd name="connsiteX1" fmla="*/ 47470 w 1831388"/>
              <a:gd name="connsiteY1" fmla="*/ 1719580 h 1719580"/>
              <a:gd name="connsiteX2" fmla="*/ 1726410 w 1831388"/>
              <a:gd name="connsiteY2" fmla="*/ 1719580 h 1719580"/>
              <a:gd name="connsiteX3" fmla="*/ 1731490 w 1831388"/>
              <a:gd name="connsiteY3" fmla="*/ 0 h 1719580"/>
              <a:gd name="connsiteX4" fmla="*/ 24610 w 1831388"/>
              <a:gd name="connsiteY4" fmla="*/ 86360 h 171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1388" h="1719580">
                <a:moveTo>
                  <a:pt x="24610" y="86360"/>
                </a:moveTo>
                <a:cubicBezTo>
                  <a:pt x="-14760" y="736177"/>
                  <a:pt x="-6717" y="1244177"/>
                  <a:pt x="47470" y="1719580"/>
                </a:cubicBezTo>
                <a:cubicBezTo>
                  <a:pt x="645217" y="1712383"/>
                  <a:pt x="1186660" y="1703917"/>
                  <a:pt x="1726410" y="1719580"/>
                </a:cubicBezTo>
                <a:cubicBezTo>
                  <a:pt x="1359380" y="1420283"/>
                  <a:pt x="2084550" y="543560"/>
                  <a:pt x="1731490" y="0"/>
                </a:cubicBezTo>
                <a:cubicBezTo>
                  <a:pt x="1114270" y="68580"/>
                  <a:pt x="688820" y="74083"/>
                  <a:pt x="24610" y="86360"/>
                </a:cubicBez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C15DB2-97A1-84AF-A638-51AF73CF67D1}"/>
              </a:ext>
            </a:extLst>
          </p:cNvPr>
          <p:cNvSpPr txBox="1"/>
          <p:nvPr/>
        </p:nvSpPr>
        <p:spPr>
          <a:xfrm>
            <a:off x="2111120" y="3312378"/>
            <a:ext cx="1612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Animal acclimatization period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(10 days)</a:t>
            </a:r>
          </a:p>
        </p:txBody>
      </p:sp>
      <p:sp>
        <p:nvSpPr>
          <p:cNvPr id="74" name="Forme libre : forme 73">
            <a:extLst>
              <a:ext uri="{FF2B5EF4-FFF2-40B4-BE49-F238E27FC236}">
                <a16:creationId xmlns:a16="http://schemas.microsoft.com/office/drawing/2014/main" id="{7A851D46-AE5C-03BA-039C-BC4304B32152}"/>
              </a:ext>
            </a:extLst>
          </p:cNvPr>
          <p:cNvSpPr/>
          <p:nvPr/>
        </p:nvSpPr>
        <p:spPr>
          <a:xfrm>
            <a:off x="8051165" y="5280658"/>
            <a:ext cx="441385" cy="1273161"/>
          </a:xfrm>
          <a:custGeom>
            <a:avLst/>
            <a:gdLst>
              <a:gd name="connsiteX0" fmla="*/ 209885 w 437275"/>
              <a:gd name="connsiteY0" fmla="*/ 158115 h 1582622"/>
              <a:gd name="connsiteX1" fmla="*/ 1605 w 437275"/>
              <a:gd name="connsiteY1" fmla="*/ 1420495 h 1582622"/>
              <a:gd name="connsiteX2" fmla="*/ 324185 w 437275"/>
              <a:gd name="connsiteY2" fmla="*/ 1428115 h 1582622"/>
              <a:gd name="connsiteX3" fmla="*/ 433405 w 437275"/>
              <a:gd name="connsiteY3" fmla="*/ 158115 h 1582622"/>
              <a:gd name="connsiteX4" fmla="*/ 209885 w 437275"/>
              <a:gd name="connsiteY4" fmla="*/ 158115 h 1582622"/>
              <a:gd name="connsiteX0" fmla="*/ 209885 w 437275"/>
              <a:gd name="connsiteY0" fmla="*/ 158115 h 1582622"/>
              <a:gd name="connsiteX1" fmla="*/ 1605 w 437275"/>
              <a:gd name="connsiteY1" fmla="*/ 1420495 h 1582622"/>
              <a:gd name="connsiteX2" fmla="*/ 324185 w 437275"/>
              <a:gd name="connsiteY2" fmla="*/ 1428115 h 1582622"/>
              <a:gd name="connsiteX3" fmla="*/ 433405 w 437275"/>
              <a:gd name="connsiteY3" fmla="*/ 158115 h 1582622"/>
              <a:gd name="connsiteX4" fmla="*/ 209885 w 437275"/>
              <a:gd name="connsiteY4" fmla="*/ 158115 h 1582622"/>
              <a:gd name="connsiteX0" fmla="*/ 209885 w 437275"/>
              <a:gd name="connsiteY0" fmla="*/ 70845 h 1495352"/>
              <a:gd name="connsiteX1" fmla="*/ 1605 w 437275"/>
              <a:gd name="connsiteY1" fmla="*/ 1333225 h 1495352"/>
              <a:gd name="connsiteX2" fmla="*/ 324185 w 437275"/>
              <a:gd name="connsiteY2" fmla="*/ 1340845 h 1495352"/>
              <a:gd name="connsiteX3" fmla="*/ 433405 w 437275"/>
              <a:gd name="connsiteY3" fmla="*/ 70845 h 1495352"/>
              <a:gd name="connsiteX4" fmla="*/ 209885 w 437275"/>
              <a:gd name="connsiteY4" fmla="*/ 70845 h 1495352"/>
              <a:gd name="connsiteX0" fmla="*/ 209246 w 436636"/>
              <a:gd name="connsiteY0" fmla="*/ 70845 h 1495352"/>
              <a:gd name="connsiteX1" fmla="*/ 966 w 436636"/>
              <a:gd name="connsiteY1" fmla="*/ 1333225 h 1495352"/>
              <a:gd name="connsiteX2" fmla="*/ 323546 w 436636"/>
              <a:gd name="connsiteY2" fmla="*/ 1340845 h 1495352"/>
              <a:gd name="connsiteX3" fmla="*/ 432766 w 436636"/>
              <a:gd name="connsiteY3" fmla="*/ 70845 h 1495352"/>
              <a:gd name="connsiteX4" fmla="*/ 209246 w 436636"/>
              <a:gd name="connsiteY4" fmla="*/ 70845 h 1495352"/>
              <a:gd name="connsiteX0" fmla="*/ 209246 w 436636"/>
              <a:gd name="connsiteY0" fmla="*/ 70845 h 1495352"/>
              <a:gd name="connsiteX1" fmla="*/ 966 w 436636"/>
              <a:gd name="connsiteY1" fmla="*/ 1333225 h 1495352"/>
              <a:gd name="connsiteX2" fmla="*/ 323546 w 436636"/>
              <a:gd name="connsiteY2" fmla="*/ 1340845 h 1495352"/>
              <a:gd name="connsiteX3" fmla="*/ 432766 w 436636"/>
              <a:gd name="connsiteY3" fmla="*/ 70845 h 1495352"/>
              <a:gd name="connsiteX4" fmla="*/ 209246 w 436636"/>
              <a:gd name="connsiteY4" fmla="*/ 70845 h 1495352"/>
              <a:gd name="connsiteX0" fmla="*/ 209246 w 436636"/>
              <a:gd name="connsiteY0" fmla="*/ 70845 h 1429931"/>
              <a:gd name="connsiteX1" fmla="*/ 966 w 436636"/>
              <a:gd name="connsiteY1" fmla="*/ 1333225 h 1429931"/>
              <a:gd name="connsiteX2" fmla="*/ 323546 w 436636"/>
              <a:gd name="connsiteY2" fmla="*/ 1340845 h 1429931"/>
              <a:gd name="connsiteX3" fmla="*/ 432766 w 436636"/>
              <a:gd name="connsiteY3" fmla="*/ 70845 h 1429931"/>
              <a:gd name="connsiteX4" fmla="*/ 209246 w 436636"/>
              <a:gd name="connsiteY4" fmla="*/ 70845 h 1429931"/>
              <a:gd name="connsiteX0" fmla="*/ 208280 w 435670"/>
              <a:gd name="connsiteY0" fmla="*/ 70845 h 1429931"/>
              <a:gd name="connsiteX1" fmla="*/ 0 w 435670"/>
              <a:gd name="connsiteY1" fmla="*/ 1333225 h 1429931"/>
              <a:gd name="connsiteX2" fmla="*/ 322580 w 435670"/>
              <a:gd name="connsiteY2" fmla="*/ 1340845 h 1429931"/>
              <a:gd name="connsiteX3" fmla="*/ 431800 w 435670"/>
              <a:gd name="connsiteY3" fmla="*/ 70845 h 1429931"/>
              <a:gd name="connsiteX4" fmla="*/ 208280 w 435670"/>
              <a:gd name="connsiteY4" fmla="*/ 70845 h 1429931"/>
              <a:gd name="connsiteX0" fmla="*/ 208280 w 435670"/>
              <a:gd name="connsiteY0" fmla="*/ 70845 h 1417864"/>
              <a:gd name="connsiteX1" fmla="*/ 0 w 435670"/>
              <a:gd name="connsiteY1" fmla="*/ 1333225 h 1417864"/>
              <a:gd name="connsiteX2" fmla="*/ 322580 w 435670"/>
              <a:gd name="connsiteY2" fmla="*/ 1340845 h 1417864"/>
              <a:gd name="connsiteX3" fmla="*/ 431800 w 435670"/>
              <a:gd name="connsiteY3" fmla="*/ 70845 h 1417864"/>
              <a:gd name="connsiteX4" fmla="*/ 208280 w 435670"/>
              <a:gd name="connsiteY4" fmla="*/ 70845 h 1417864"/>
              <a:gd name="connsiteX0" fmla="*/ 208280 w 435670"/>
              <a:gd name="connsiteY0" fmla="*/ 70845 h 1417864"/>
              <a:gd name="connsiteX1" fmla="*/ 0 w 435670"/>
              <a:gd name="connsiteY1" fmla="*/ 1333225 h 1417864"/>
              <a:gd name="connsiteX2" fmla="*/ 322580 w 435670"/>
              <a:gd name="connsiteY2" fmla="*/ 1340845 h 1417864"/>
              <a:gd name="connsiteX3" fmla="*/ 431800 w 435670"/>
              <a:gd name="connsiteY3" fmla="*/ 70845 h 1417864"/>
              <a:gd name="connsiteX4" fmla="*/ 208280 w 435670"/>
              <a:gd name="connsiteY4" fmla="*/ 70845 h 1417864"/>
              <a:gd name="connsiteX0" fmla="*/ 208280 w 435670"/>
              <a:gd name="connsiteY0" fmla="*/ 0 h 1347019"/>
              <a:gd name="connsiteX1" fmla="*/ 0 w 435670"/>
              <a:gd name="connsiteY1" fmla="*/ 1262380 h 1347019"/>
              <a:gd name="connsiteX2" fmla="*/ 322580 w 435670"/>
              <a:gd name="connsiteY2" fmla="*/ 1270000 h 1347019"/>
              <a:gd name="connsiteX3" fmla="*/ 431800 w 435670"/>
              <a:gd name="connsiteY3" fmla="*/ 0 h 1347019"/>
              <a:gd name="connsiteX4" fmla="*/ 208280 w 435670"/>
              <a:gd name="connsiteY4" fmla="*/ 0 h 1347019"/>
              <a:gd name="connsiteX0" fmla="*/ 208280 w 435670"/>
              <a:gd name="connsiteY0" fmla="*/ 0 h 1270000"/>
              <a:gd name="connsiteX1" fmla="*/ 0 w 435670"/>
              <a:gd name="connsiteY1" fmla="*/ 1262380 h 1270000"/>
              <a:gd name="connsiteX2" fmla="*/ 322580 w 435670"/>
              <a:gd name="connsiteY2" fmla="*/ 1270000 h 1270000"/>
              <a:gd name="connsiteX3" fmla="*/ 431800 w 435670"/>
              <a:gd name="connsiteY3" fmla="*/ 0 h 1270000"/>
              <a:gd name="connsiteX4" fmla="*/ 208280 w 435670"/>
              <a:gd name="connsiteY4" fmla="*/ 0 h 1270000"/>
              <a:gd name="connsiteX0" fmla="*/ 208280 w 435670"/>
              <a:gd name="connsiteY0" fmla="*/ 0 h 1270000"/>
              <a:gd name="connsiteX1" fmla="*/ 0 w 435670"/>
              <a:gd name="connsiteY1" fmla="*/ 1262380 h 1270000"/>
              <a:gd name="connsiteX2" fmla="*/ 322580 w 435670"/>
              <a:gd name="connsiteY2" fmla="*/ 1270000 h 1270000"/>
              <a:gd name="connsiteX3" fmla="*/ 431800 w 435670"/>
              <a:gd name="connsiteY3" fmla="*/ 0 h 1270000"/>
              <a:gd name="connsiteX4" fmla="*/ 208280 w 435670"/>
              <a:gd name="connsiteY4" fmla="*/ 0 h 1270000"/>
              <a:gd name="connsiteX0" fmla="*/ 208280 w 435670"/>
              <a:gd name="connsiteY0" fmla="*/ 0 h 1270000"/>
              <a:gd name="connsiteX1" fmla="*/ 0 w 435670"/>
              <a:gd name="connsiteY1" fmla="*/ 1262380 h 1270000"/>
              <a:gd name="connsiteX2" fmla="*/ 322580 w 435670"/>
              <a:gd name="connsiteY2" fmla="*/ 1270000 h 1270000"/>
              <a:gd name="connsiteX3" fmla="*/ 431800 w 435670"/>
              <a:gd name="connsiteY3" fmla="*/ 0 h 1270000"/>
              <a:gd name="connsiteX4" fmla="*/ 208280 w 435670"/>
              <a:gd name="connsiteY4" fmla="*/ 0 h 1270000"/>
              <a:gd name="connsiteX0" fmla="*/ 208280 w 435670"/>
              <a:gd name="connsiteY0" fmla="*/ 0 h 1270546"/>
              <a:gd name="connsiteX1" fmla="*/ 0 w 435670"/>
              <a:gd name="connsiteY1" fmla="*/ 1262380 h 1270546"/>
              <a:gd name="connsiteX2" fmla="*/ 322580 w 435670"/>
              <a:gd name="connsiteY2" fmla="*/ 1270000 h 1270546"/>
              <a:gd name="connsiteX3" fmla="*/ 431800 w 435670"/>
              <a:gd name="connsiteY3" fmla="*/ 0 h 1270546"/>
              <a:gd name="connsiteX4" fmla="*/ 208280 w 435670"/>
              <a:gd name="connsiteY4" fmla="*/ 0 h 1270546"/>
              <a:gd name="connsiteX0" fmla="*/ 208280 w 435670"/>
              <a:gd name="connsiteY0" fmla="*/ 0 h 1273952"/>
              <a:gd name="connsiteX1" fmla="*/ 0 w 435670"/>
              <a:gd name="connsiteY1" fmla="*/ 1262380 h 1273952"/>
              <a:gd name="connsiteX2" fmla="*/ 322580 w 435670"/>
              <a:gd name="connsiteY2" fmla="*/ 1270000 h 1273952"/>
              <a:gd name="connsiteX3" fmla="*/ 431800 w 435670"/>
              <a:gd name="connsiteY3" fmla="*/ 0 h 1273952"/>
              <a:gd name="connsiteX4" fmla="*/ 208280 w 435670"/>
              <a:gd name="connsiteY4" fmla="*/ 0 h 1273952"/>
              <a:gd name="connsiteX0" fmla="*/ 208280 w 435670"/>
              <a:gd name="connsiteY0" fmla="*/ 0 h 1273952"/>
              <a:gd name="connsiteX1" fmla="*/ 0 w 435670"/>
              <a:gd name="connsiteY1" fmla="*/ 1262380 h 1273952"/>
              <a:gd name="connsiteX2" fmla="*/ 322580 w 435670"/>
              <a:gd name="connsiteY2" fmla="*/ 1270000 h 1273952"/>
              <a:gd name="connsiteX3" fmla="*/ 431800 w 435670"/>
              <a:gd name="connsiteY3" fmla="*/ 0 h 1273952"/>
              <a:gd name="connsiteX4" fmla="*/ 208280 w 435670"/>
              <a:gd name="connsiteY4" fmla="*/ 0 h 1273952"/>
              <a:gd name="connsiteX0" fmla="*/ 208280 w 435670"/>
              <a:gd name="connsiteY0" fmla="*/ 0 h 1273952"/>
              <a:gd name="connsiteX1" fmla="*/ 0 w 435670"/>
              <a:gd name="connsiteY1" fmla="*/ 1262380 h 1273952"/>
              <a:gd name="connsiteX2" fmla="*/ 322580 w 435670"/>
              <a:gd name="connsiteY2" fmla="*/ 1270000 h 1273952"/>
              <a:gd name="connsiteX3" fmla="*/ 431800 w 435670"/>
              <a:gd name="connsiteY3" fmla="*/ 0 h 1273952"/>
              <a:gd name="connsiteX4" fmla="*/ 208280 w 435670"/>
              <a:gd name="connsiteY4" fmla="*/ 0 h 1273952"/>
              <a:gd name="connsiteX0" fmla="*/ 208280 w 435670"/>
              <a:gd name="connsiteY0" fmla="*/ 0 h 1273952"/>
              <a:gd name="connsiteX1" fmla="*/ 0 w 435670"/>
              <a:gd name="connsiteY1" fmla="*/ 1262380 h 1273952"/>
              <a:gd name="connsiteX2" fmla="*/ 322580 w 435670"/>
              <a:gd name="connsiteY2" fmla="*/ 1270000 h 1273952"/>
              <a:gd name="connsiteX3" fmla="*/ 431800 w 435670"/>
              <a:gd name="connsiteY3" fmla="*/ 0 h 1273952"/>
              <a:gd name="connsiteX4" fmla="*/ 208280 w 435670"/>
              <a:gd name="connsiteY4" fmla="*/ 0 h 1273952"/>
              <a:gd name="connsiteX0" fmla="*/ 208280 w 435670"/>
              <a:gd name="connsiteY0" fmla="*/ 0 h 1273952"/>
              <a:gd name="connsiteX1" fmla="*/ 0 w 435670"/>
              <a:gd name="connsiteY1" fmla="*/ 1262380 h 1273952"/>
              <a:gd name="connsiteX2" fmla="*/ 322580 w 435670"/>
              <a:gd name="connsiteY2" fmla="*/ 1270000 h 1273952"/>
              <a:gd name="connsiteX3" fmla="*/ 431800 w 435670"/>
              <a:gd name="connsiteY3" fmla="*/ 0 h 1273952"/>
              <a:gd name="connsiteX4" fmla="*/ 208280 w 435670"/>
              <a:gd name="connsiteY4" fmla="*/ 0 h 1273952"/>
              <a:gd name="connsiteX0" fmla="*/ 208280 w 435670"/>
              <a:gd name="connsiteY0" fmla="*/ 0 h 1273952"/>
              <a:gd name="connsiteX1" fmla="*/ 0 w 435670"/>
              <a:gd name="connsiteY1" fmla="*/ 1262380 h 1273952"/>
              <a:gd name="connsiteX2" fmla="*/ 322580 w 435670"/>
              <a:gd name="connsiteY2" fmla="*/ 1270000 h 1273952"/>
              <a:gd name="connsiteX3" fmla="*/ 431800 w 435670"/>
              <a:gd name="connsiteY3" fmla="*/ 0 h 1273952"/>
              <a:gd name="connsiteX4" fmla="*/ 208280 w 435670"/>
              <a:gd name="connsiteY4" fmla="*/ 0 h 1273952"/>
              <a:gd name="connsiteX0" fmla="*/ 208280 w 435670"/>
              <a:gd name="connsiteY0" fmla="*/ 0 h 1273952"/>
              <a:gd name="connsiteX1" fmla="*/ 0 w 435670"/>
              <a:gd name="connsiteY1" fmla="*/ 1262380 h 1273952"/>
              <a:gd name="connsiteX2" fmla="*/ 322580 w 435670"/>
              <a:gd name="connsiteY2" fmla="*/ 1270000 h 1273952"/>
              <a:gd name="connsiteX3" fmla="*/ 431800 w 435670"/>
              <a:gd name="connsiteY3" fmla="*/ 0 h 1273952"/>
              <a:gd name="connsiteX4" fmla="*/ 208280 w 435670"/>
              <a:gd name="connsiteY4" fmla="*/ 0 h 1273952"/>
              <a:gd name="connsiteX0" fmla="*/ 213995 w 441385"/>
              <a:gd name="connsiteY0" fmla="*/ 0 h 1273161"/>
              <a:gd name="connsiteX1" fmla="*/ 0 w 441385"/>
              <a:gd name="connsiteY1" fmla="*/ 1258570 h 1273161"/>
              <a:gd name="connsiteX2" fmla="*/ 328295 w 441385"/>
              <a:gd name="connsiteY2" fmla="*/ 1270000 h 1273161"/>
              <a:gd name="connsiteX3" fmla="*/ 437515 w 441385"/>
              <a:gd name="connsiteY3" fmla="*/ 0 h 1273161"/>
              <a:gd name="connsiteX4" fmla="*/ 213995 w 441385"/>
              <a:gd name="connsiteY4" fmla="*/ 0 h 1273161"/>
              <a:gd name="connsiteX0" fmla="*/ 204470 w 441385"/>
              <a:gd name="connsiteY0" fmla="*/ 0 h 1273161"/>
              <a:gd name="connsiteX1" fmla="*/ 0 w 441385"/>
              <a:gd name="connsiteY1" fmla="*/ 1258570 h 1273161"/>
              <a:gd name="connsiteX2" fmla="*/ 328295 w 441385"/>
              <a:gd name="connsiteY2" fmla="*/ 1270000 h 1273161"/>
              <a:gd name="connsiteX3" fmla="*/ 437515 w 441385"/>
              <a:gd name="connsiteY3" fmla="*/ 0 h 1273161"/>
              <a:gd name="connsiteX4" fmla="*/ 204470 w 441385"/>
              <a:gd name="connsiteY4" fmla="*/ 0 h 1273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385" h="1273161">
                <a:moveTo>
                  <a:pt x="204470" y="0"/>
                </a:moveTo>
                <a:cubicBezTo>
                  <a:pt x="14393" y="508212"/>
                  <a:pt x="233680" y="907838"/>
                  <a:pt x="0" y="1258570"/>
                </a:cubicBezTo>
                <a:cubicBezTo>
                  <a:pt x="168275" y="1268307"/>
                  <a:pt x="197908" y="1278467"/>
                  <a:pt x="328295" y="1270000"/>
                </a:cubicBezTo>
                <a:cubicBezTo>
                  <a:pt x="400262" y="1059603"/>
                  <a:pt x="456988" y="211243"/>
                  <a:pt x="437515" y="0"/>
                </a:cubicBezTo>
                <a:cubicBezTo>
                  <a:pt x="322792" y="8467"/>
                  <a:pt x="302472" y="6138"/>
                  <a:pt x="204470" y="0"/>
                </a:cubicBezTo>
                <a:close/>
              </a:path>
            </a:pathLst>
          </a:custGeom>
          <a:solidFill>
            <a:srgbClr val="66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Forme libre : forme 75">
            <a:extLst>
              <a:ext uri="{FF2B5EF4-FFF2-40B4-BE49-F238E27FC236}">
                <a16:creationId xmlns:a16="http://schemas.microsoft.com/office/drawing/2014/main" id="{CBA4776B-02AF-E4FE-80A3-6DD2BD8F5B62}"/>
              </a:ext>
            </a:extLst>
          </p:cNvPr>
          <p:cNvSpPr/>
          <p:nvPr/>
        </p:nvSpPr>
        <p:spPr>
          <a:xfrm>
            <a:off x="5878831" y="3931920"/>
            <a:ext cx="2377440" cy="2606040"/>
          </a:xfrm>
          <a:custGeom>
            <a:avLst/>
            <a:gdLst>
              <a:gd name="connsiteX0" fmla="*/ 686664 w 2604609"/>
              <a:gd name="connsiteY0" fmla="*/ 1192 h 2570127"/>
              <a:gd name="connsiteX1" fmla="*/ 2450694 w 2604609"/>
              <a:gd name="connsiteY1" fmla="*/ 1315642 h 2570127"/>
              <a:gd name="connsiteX2" fmla="*/ 2244954 w 2604609"/>
              <a:gd name="connsiteY2" fmla="*/ 2569132 h 2570127"/>
              <a:gd name="connsiteX3" fmla="*/ 73254 w 2604609"/>
              <a:gd name="connsiteY3" fmla="*/ 1109902 h 2570127"/>
              <a:gd name="connsiteX4" fmla="*/ 686664 w 2604609"/>
              <a:gd name="connsiteY4" fmla="*/ 1192 h 2570127"/>
              <a:gd name="connsiteX0" fmla="*/ 686664 w 2604609"/>
              <a:gd name="connsiteY0" fmla="*/ 1192 h 2570127"/>
              <a:gd name="connsiteX1" fmla="*/ 2450694 w 2604609"/>
              <a:gd name="connsiteY1" fmla="*/ 1315642 h 2570127"/>
              <a:gd name="connsiteX2" fmla="*/ 2244954 w 2604609"/>
              <a:gd name="connsiteY2" fmla="*/ 2569132 h 2570127"/>
              <a:gd name="connsiteX3" fmla="*/ 73254 w 2604609"/>
              <a:gd name="connsiteY3" fmla="*/ 1109902 h 2570127"/>
              <a:gd name="connsiteX4" fmla="*/ 686664 w 2604609"/>
              <a:gd name="connsiteY4" fmla="*/ 1192 h 2570127"/>
              <a:gd name="connsiteX0" fmla="*/ 656323 w 2574268"/>
              <a:gd name="connsiteY0" fmla="*/ 0 h 2568935"/>
              <a:gd name="connsiteX1" fmla="*/ 2420353 w 2574268"/>
              <a:gd name="connsiteY1" fmla="*/ 1314450 h 2568935"/>
              <a:gd name="connsiteX2" fmla="*/ 2214613 w 2574268"/>
              <a:gd name="connsiteY2" fmla="*/ 2567940 h 2568935"/>
              <a:gd name="connsiteX3" fmla="*/ 42913 w 2574268"/>
              <a:gd name="connsiteY3" fmla="*/ 1108710 h 2568935"/>
              <a:gd name="connsiteX4" fmla="*/ 656323 w 2574268"/>
              <a:gd name="connsiteY4" fmla="*/ 0 h 2568935"/>
              <a:gd name="connsiteX0" fmla="*/ 656323 w 2574268"/>
              <a:gd name="connsiteY0" fmla="*/ 0 h 2568935"/>
              <a:gd name="connsiteX1" fmla="*/ 2420353 w 2574268"/>
              <a:gd name="connsiteY1" fmla="*/ 1314450 h 2568935"/>
              <a:gd name="connsiteX2" fmla="*/ 2214613 w 2574268"/>
              <a:gd name="connsiteY2" fmla="*/ 2567940 h 2568935"/>
              <a:gd name="connsiteX3" fmla="*/ 42913 w 2574268"/>
              <a:gd name="connsiteY3" fmla="*/ 1108710 h 2568935"/>
              <a:gd name="connsiteX4" fmla="*/ 656323 w 2574268"/>
              <a:gd name="connsiteY4" fmla="*/ 0 h 2568935"/>
              <a:gd name="connsiteX0" fmla="*/ 656323 w 2574268"/>
              <a:gd name="connsiteY0" fmla="*/ 0 h 2568935"/>
              <a:gd name="connsiteX1" fmla="*/ 2420353 w 2574268"/>
              <a:gd name="connsiteY1" fmla="*/ 1314450 h 2568935"/>
              <a:gd name="connsiteX2" fmla="*/ 2214613 w 2574268"/>
              <a:gd name="connsiteY2" fmla="*/ 2567940 h 2568935"/>
              <a:gd name="connsiteX3" fmla="*/ 42913 w 2574268"/>
              <a:gd name="connsiteY3" fmla="*/ 1108710 h 2568935"/>
              <a:gd name="connsiteX4" fmla="*/ 656323 w 2574268"/>
              <a:gd name="connsiteY4" fmla="*/ 0 h 2568935"/>
              <a:gd name="connsiteX0" fmla="*/ 613410 w 2531355"/>
              <a:gd name="connsiteY0" fmla="*/ 0 h 2568935"/>
              <a:gd name="connsiteX1" fmla="*/ 2377440 w 2531355"/>
              <a:gd name="connsiteY1" fmla="*/ 1314450 h 2568935"/>
              <a:gd name="connsiteX2" fmla="*/ 2171700 w 2531355"/>
              <a:gd name="connsiteY2" fmla="*/ 2567940 h 2568935"/>
              <a:gd name="connsiteX3" fmla="*/ 0 w 2531355"/>
              <a:gd name="connsiteY3" fmla="*/ 1108710 h 2568935"/>
              <a:gd name="connsiteX4" fmla="*/ 613410 w 2531355"/>
              <a:gd name="connsiteY4" fmla="*/ 0 h 2568935"/>
              <a:gd name="connsiteX0" fmla="*/ 613410 w 2531355"/>
              <a:gd name="connsiteY0" fmla="*/ 0 h 2568935"/>
              <a:gd name="connsiteX1" fmla="*/ 2377440 w 2531355"/>
              <a:gd name="connsiteY1" fmla="*/ 1314450 h 2568935"/>
              <a:gd name="connsiteX2" fmla="*/ 2171700 w 2531355"/>
              <a:gd name="connsiteY2" fmla="*/ 2567940 h 2568935"/>
              <a:gd name="connsiteX3" fmla="*/ 0 w 2531355"/>
              <a:gd name="connsiteY3" fmla="*/ 1108710 h 2568935"/>
              <a:gd name="connsiteX4" fmla="*/ 613410 w 2531355"/>
              <a:gd name="connsiteY4" fmla="*/ 0 h 2568935"/>
              <a:gd name="connsiteX0" fmla="*/ 613410 w 2531355"/>
              <a:gd name="connsiteY0" fmla="*/ 0 h 2568935"/>
              <a:gd name="connsiteX1" fmla="*/ 2377440 w 2531355"/>
              <a:gd name="connsiteY1" fmla="*/ 1314450 h 2568935"/>
              <a:gd name="connsiteX2" fmla="*/ 2171700 w 2531355"/>
              <a:gd name="connsiteY2" fmla="*/ 2567940 h 2568935"/>
              <a:gd name="connsiteX3" fmla="*/ 0 w 2531355"/>
              <a:gd name="connsiteY3" fmla="*/ 1108710 h 2568935"/>
              <a:gd name="connsiteX4" fmla="*/ 613410 w 2531355"/>
              <a:gd name="connsiteY4" fmla="*/ 0 h 2568935"/>
              <a:gd name="connsiteX0" fmla="*/ 613410 w 2531355"/>
              <a:gd name="connsiteY0" fmla="*/ 0 h 2568935"/>
              <a:gd name="connsiteX1" fmla="*/ 2377440 w 2531355"/>
              <a:gd name="connsiteY1" fmla="*/ 1314450 h 2568935"/>
              <a:gd name="connsiteX2" fmla="*/ 2171700 w 2531355"/>
              <a:gd name="connsiteY2" fmla="*/ 2567940 h 2568935"/>
              <a:gd name="connsiteX3" fmla="*/ 0 w 2531355"/>
              <a:gd name="connsiteY3" fmla="*/ 1108710 h 2568935"/>
              <a:gd name="connsiteX4" fmla="*/ 613410 w 2531355"/>
              <a:gd name="connsiteY4" fmla="*/ 0 h 2568935"/>
              <a:gd name="connsiteX0" fmla="*/ 613410 w 2485534"/>
              <a:gd name="connsiteY0" fmla="*/ 0 h 2568793"/>
              <a:gd name="connsiteX1" fmla="*/ 2377440 w 2485534"/>
              <a:gd name="connsiteY1" fmla="*/ 1314450 h 2568793"/>
              <a:gd name="connsiteX2" fmla="*/ 2171700 w 2485534"/>
              <a:gd name="connsiteY2" fmla="*/ 2567940 h 2568793"/>
              <a:gd name="connsiteX3" fmla="*/ 0 w 2485534"/>
              <a:gd name="connsiteY3" fmla="*/ 1108710 h 2568793"/>
              <a:gd name="connsiteX4" fmla="*/ 613410 w 2485534"/>
              <a:gd name="connsiteY4" fmla="*/ 0 h 2568793"/>
              <a:gd name="connsiteX0" fmla="*/ 613410 w 2506513"/>
              <a:gd name="connsiteY0" fmla="*/ 0 h 2567940"/>
              <a:gd name="connsiteX1" fmla="*/ 2377440 w 2506513"/>
              <a:gd name="connsiteY1" fmla="*/ 1314450 h 2567940"/>
              <a:gd name="connsiteX2" fmla="*/ 2171700 w 2506513"/>
              <a:gd name="connsiteY2" fmla="*/ 2567940 h 2567940"/>
              <a:gd name="connsiteX3" fmla="*/ 0 w 2506513"/>
              <a:gd name="connsiteY3" fmla="*/ 1108710 h 2567940"/>
              <a:gd name="connsiteX4" fmla="*/ 613410 w 2506513"/>
              <a:gd name="connsiteY4" fmla="*/ 0 h 2567940"/>
              <a:gd name="connsiteX0" fmla="*/ 613410 w 2377440"/>
              <a:gd name="connsiteY0" fmla="*/ 0 h 2567940"/>
              <a:gd name="connsiteX1" fmla="*/ 2377440 w 2377440"/>
              <a:gd name="connsiteY1" fmla="*/ 1314450 h 2567940"/>
              <a:gd name="connsiteX2" fmla="*/ 2171700 w 2377440"/>
              <a:gd name="connsiteY2" fmla="*/ 2567940 h 2567940"/>
              <a:gd name="connsiteX3" fmla="*/ 0 w 2377440"/>
              <a:gd name="connsiteY3" fmla="*/ 1108710 h 2567940"/>
              <a:gd name="connsiteX4" fmla="*/ 613410 w 2377440"/>
              <a:gd name="connsiteY4" fmla="*/ 0 h 2567940"/>
              <a:gd name="connsiteX0" fmla="*/ 613410 w 2377440"/>
              <a:gd name="connsiteY0" fmla="*/ 0 h 2567940"/>
              <a:gd name="connsiteX1" fmla="*/ 2377440 w 2377440"/>
              <a:gd name="connsiteY1" fmla="*/ 1314450 h 2567940"/>
              <a:gd name="connsiteX2" fmla="*/ 2171700 w 2377440"/>
              <a:gd name="connsiteY2" fmla="*/ 2567940 h 2567940"/>
              <a:gd name="connsiteX3" fmla="*/ 0 w 2377440"/>
              <a:gd name="connsiteY3" fmla="*/ 1108710 h 2567940"/>
              <a:gd name="connsiteX4" fmla="*/ 613410 w 2377440"/>
              <a:gd name="connsiteY4" fmla="*/ 0 h 2567940"/>
              <a:gd name="connsiteX0" fmla="*/ 613410 w 2377440"/>
              <a:gd name="connsiteY0" fmla="*/ 0 h 2567940"/>
              <a:gd name="connsiteX1" fmla="*/ 2377440 w 2377440"/>
              <a:gd name="connsiteY1" fmla="*/ 1314450 h 2567940"/>
              <a:gd name="connsiteX2" fmla="*/ 2171700 w 2377440"/>
              <a:gd name="connsiteY2" fmla="*/ 2567940 h 2567940"/>
              <a:gd name="connsiteX3" fmla="*/ 0 w 2377440"/>
              <a:gd name="connsiteY3" fmla="*/ 1108710 h 2567940"/>
              <a:gd name="connsiteX4" fmla="*/ 613410 w 2377440"/>
              <a:gd name="connsiteY4" fmla="*/ 0 h 2567940"/>
              <a:gd name="connsiteX0" fmla="*/ 613410 w 2377440"/>
              <a:gd name="connsiteY0" fmla="*/ 0 h 2567940"/>
              <a:gd name="connsiteX1" fmla="*/ 2377440 w 2377440"/>
              <a:gd name="connsiteY1" fmla="*/ 1314450 h 2567940"/>
              <a:gd name="connsiteX2" fmla="*/ 2171700 w 2377440"/>
              <a:gd name="connsiteY2" fmla="*/ 2567940 h 2567940"/>
              <a:gd name="connsiteX3" fmla="*/ 0 w 2377440"/>
              <a:gd name="connsiteY3" fmla="*/ 1108710 h 2567940"/>
              <a:gd name="connsiteX4" fmla="*/ 613410 w 2377440"/>
              <a:gd name="connsiteY4" fmla="*/ 0 h 2567940"/>
              <a:gd name="connsiteX0" fmla="*/ 613410 w 2377440"/>
              <a:gd name="connsiteY0" fmla="*/ 0 h 2567940"/>
              <a:gd name="connsiteX1" fmla="*/ 2377440 w 2377440"/>
              <a:gd name="connsiteY1" fmla="*/ 1314450 h 2567940"/>
              <a:gd name="connsiteX2" fmla="*/ 2171700 w 2377440"/>
              <a:gd name="connsiteY2" fmla="*/ 2567940 h 2567940"/>
              <a:gd name="connsiteX3" fmla="*/ 0 w 2377440"/>
              <a:gd name="connsiteY3" fmla="*/ 1108710 h 2567940"/>
              <a:gd name="connsiteX4" fmla="*/ 613410 w 2377440"/>
              <a:gd name="connsiteY4" fmla="*/ 0 h 2567940"/>
              <a:gd name="connsiteX0" fmla="*/ 613410 w 2377440"/>
              <a:gd name="connsiteY0" fmla="*/ 0 h 2567940"/>
              <a:gd name="connsiteX1" fmla="*/ 2377440 w 2377440"/>
              <a:gd name="connsiteY1" fmla="*/ 1314450 h 2567940"/>
              <a:gd name="connsiteX2" fmla="*/ 2171700 w 2377440"/>
              <a:gd name="connsiteY2" fmla="*/ 2567940 h 2567940"/>
              <a:gd name="connsiteX3" fmla="*/ 0 w 2377440"/>
              <a:gd name="connsiteY3" fmla="*/ 1108710 h 2567940"/>
              <a:gd name="connsiteX4" fmla="*/ 613410 w 2377440"/>
              <a:gd name="connsiteY4" fmla="*/ 0 h 2567940"/>
              <a:gd name="connsiteX0" fmla="*/ 613410 w 2377440"/>
              <a:gd name="connsiteY0" fmla="*/ 0 h 2567940"/>
              <a:gd name="connsiteX1" fmla="*/ 2377440 w 2377440"/>
              <a:gd name="connsiteY1" fmla="*/ 1314450 h 2567940"/>
              <a:gd name="connsiteX2" fmla="*/ 2171700 w 2377440"/>
              <a:gd name="connsiteY2" fmla="*/ 2567940 h 2567940"/>
              <a:gd name="connsiteX3" fmla="*/ 0 w 2377440"/>
              <a:gd name="connsiteY3" fmla="*/ 1108710 h 2567940"/>
              <a:gd name="connsiteX4" fmla="*/ 613410 w 2377440"/>
              <a:gd name="connsiteY4" fmla="*/ 0 h 2567940"/>
              <a:gd name="connsiteX0" fmla="*/ 613410 w 2377440"/>
              <a:gd name="connsiteY0" fmla="*/ 10416 h 2578356"/>
              <a:gd name="connsiteX1" fmla="*/ 1463039 w 2377440"/>
              <a:gd name="connsiteY1" fmla="*/ 658116 h 2578356"/>
              <a:gd name="connsiteX2" fmla="*/ 2377440 w 2377440"/>
              <a:gd name="connsiteY2" fmla="*/ 1324866 h 2578356"/>
              <a:gd name="connsiteX3" fmla="*/ 2171700 w 2377440"/>
              <a:gd name="connsiteY3" fmla="*/ 2578356 h 2578356"/>
              <a:gd name="connsiteX4" fmla="*/ 0 w 2377440"/>
              <a:gd name="connsiteY4" fmla="*/ 1119126 h 2578356"/>
              <a:gd name="connsiteX5" fmla="*/ 613410 w 2377440"/>
              <a:gd name="connsiteY5" fmla="*/ 10416 h 2578356"/>
              <a:gd name="connsiteX0" fmla="*/ 613410 w 2377440"/>
              <a:gd name="connsiteY0" fmla="*/ 0 h 2567940"/>
              <a:gd name="connsiteX1" fmla="*/ 1463039 w 2377440"/>
              <a:gd name="connsiteY1" fmla="*/ 64770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463039 w 2377440"/>
              <a:gd name="connsiteY1" fmla="*/ 64770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463039 w 2377440"/>
              <a:gd name="connsiteY1" fmla="*/ 64770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463039 w 2377440"/>
              <a:gd name="connsiteY1" fmla="*/ 64770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398269 w 2377440"/>
              <a:gd name="connsiteY1" fmla="*/ 79629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0 w 2377440"/>
              <a:gd name="connsiteY4" fmla="*/ 1108710 h 2567940"/>
              <a:gd name="connsiteX5" fmla="*/ 613410 w 2377440"/>
              <a:gd name="connsiteY5" fmla="*/ 0 h 2567940"/>
              <a:gd name="connsiteX0" fmla="*/ 613410 w 2377440"/>
              <a:gd name="connsiteY0" fmla="*/ 0 h 2585544"/>
              <a:gd name="connsiteX1" fmla="*/ 1466849 w 2377440"/>
              <a:gd name="connsiteY1" fmla="*/ 693420 h 2585544"/>
              <a:gd name="connsiteX2" fmla="*/ 2377440 w 2377440"/>
              <a:gd name="connsiteY2" fmla="*/ 1314450 h 2585544"/>
              <a:gd name="connsiteX3" fmla="*/ 2171700 w 2377440"/>
              <a:gd name="connsiteY3" fmla="*/ 2567940 h 2585544"/>
              <a:gd name="connsiteX4" fmla="*/ 864869 w 2377440"/>
              <a:gd name="connsiteY4" fmla="*/ 2004060 h 2585544"/>
              <a:gd name="connsiteX5" fmla="*/ 0 w 2377440"/>
              <a:gd name="connsiteY5" fmla="*/ 1108710 h 2585544"/>
              <a:gd name="connsiteX6" fmla="*/ 613410 w 2377440"/>
              <a:gd name="connsiteY6" fmla="*/ 0 h 2585544"/>
              <a:gd name="connsiteX0" fmla="*/ 613410 w 2377440"/>
              <a:gd name="connsiteY0" fmla="*/ 0 h 2585544"/>
              <a:gd name="connsiteX1" fmla="*/ 1466849 w 2377440"/>
              <a:gd name="connsiteY1" fmla="*/ 693420 h 2585544"/>
              <a:gd name="connsiteX2" fmla="*/ 2377440 w 2377440"/>
              <a:gd name="connsiteY2" fmla="*/ 1314450 h 2585544"/>
              <a:gd name="connsiteX3" fmla="*/ 2171700 w 2377440"/>
              <a:gd name="connsiteY3" fmla="*/ 2567940 h 2585544"/>
              <a:gd name="connsiteX4" fmla="*/ 864869 w 2377440"/>
              <a:gd name="connsiteY4" fmla="*/ 2004060 h 2585544"/>
              <a:gd name="connsiteX5" fmla="*/ 0 w 2377440"/>
              <a:gd name="connsiteY5" fmla="*/ 1108710 h 2585544"/>
              <a:gd name="connsiteX6" fmla="*/ 613410 w 2377440"/>
              <a:gd name="connsiteY6" fmla="*/ 0 h 2585544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613410 w 2390533"/>
              <a:gd name="connsiteY0" fmla="*/ 0 h 2567940"/>
              <a:gd name="connsiteX1" fmla="*/ 1466849 w 2390533"/>
              <a:gd name="connsiteY1" fmla="*/ 693420 h 2567940"/>
              <a:gd name="connsiteX2" fmla="*/ 2377440 w 2390533"/>
              <a:gd name="connsiteY2" fmla="*/ 1314450 h 2567940"/>
              <a:gd name="connsiteX3" fmla="*/ 2171700 w 2390533"/>
              <a:gd name="connsiteY3" fmla="*/ 2567940 h 2567940"/>
              <a:gd name="connsiteX4" fmla="*/ 864869 w 2390533"/>
              <a:gd name="connsiteY4" fmla="*/ 2004060 h 2567940"/>
              <a:gd name="connsiteX5" fmla="*/ 0 w 2390533"/>
              <a:gd name="connsiteY5" fmla="*/ 1108710 h 2567940"/>
              <a:gd name="connsiteX6" fmla="*/ 613410 w 2390533"/>
              <a:gd name="connsiteY6" fmla="*/ 0 h 2567940"/>
              <a:gd name="connsiteX0" fmla="*/ 613410 w 2377440"/>
              <a:gd name="connsiteY0" fmla="*/ 0 h 2567940"/>
              <a:gd name="connsiteX1" fmla="*/ 1466849 w 2377440"/>
              <a:gd name="connsiteY1" fmla="*/ 693420 h 2567940"/>
              <a:gd name="connsiteX2" fmla="*/ 2377440 w 2377440"/>
              <a:gd name="connsiteY2" fmla="*/ 1314450 h 2567940"/>
              <a:gd name="connsiteX3" fmla="*/ 2171700 w 2377440"/>
              <a:gd name="connsiteY3" fmla="*/ 2567940 h 2567940"/>
              <a:gd name="connsiteX4" fmla="*/ 864869 w 2377440"/>
              <a:gd name="connsiteY4" fmla="*/ 2004060 h 2567940"/>
              <a:gd name="connsiteX5" fmla="*/ 0 w 2377440"/>
              <a:gd name="connsiteY5" fmla="*/ 1108710 h 2567940"/>
              <a:gd name="connsiteX6" fmla="*/ 613410 w 2377440"/>
              <a:gd name="connsiteY6" fmla="*/ 0 h 2567940"/>
              <a:gd name="connsiteX0" fmla="*/ 495300 w 2377440"/>
              <a:gd name="connsiteY0" fmla="*/ 0 h 2606040"/>
              <a:gd name="connsiteX1" fmla="*/ 1466849 w 2377440"/>
              <a:gd name="connsiteY1" fmla="*/ 731520 h 2606040"/>
              <a:gd name="connsiteX2" fmla="*/ 2377440 w 2377440"/>
              <a:gd name="connsiteY2" fmla="*/ 1352550 h 2606040"/>
              <a:gd name="connsiteX3" fmla="*/ 2171700 w 2377440"/>
              <a:gd name="connsiteY3" fmla="*/ 2606040 h 2606040"/>
              <a:gd name="connsiteX4" fmla="*/ 864869 w 2377440"/>
              <a:gd name="connsiteY4" fmla="*/ 2042160 h 2606040"/>
              <a:gd name="connsiteX5" fmla="*/ 0 w 2377440"/>
              <a:gd name="connsiteY5" fmla="*/ 1146810 h 2606040"/>
              <a:gd name="connsiteX6" fmla="*/ 495300 w 2377440"/>
              <a:gd name="connsiteY6" fmla="*/ 0 h 2606040"/>
              <a:gd name="connsiteX0" fmla="*/ 495300 w 2377440"/>
              <a:gd name="connsiteY0" fmla="*/ 0 h 2606040"/>
              <a:gd name="connsiteX1" fmla="*/ 1466849 w 2377440"/>
              <a:gd name="connsiteY1" fmla="*/ 731520 h 2606040"/>
              <a:gd name="connsiteX2" fmla="*/ 2377440 w 2377440"/>
              <a:gd name="connsiteY2" fmla="*/ 1352550 h 2606040"/>
              <a:gd name="connsiteX3" fmla="*/ 2171700 w 2377440"/>
              <a:gd name="connsiteY3" fmla="*/ 2606040 h 2606040"/>
              <a:gd name="connsiteX4" fmla="*/ 864869 w 2377440"/>
              <a:gd name="connsiteY4" fmla="*/ 2042160 h 2606040"/>
              <a:gd name="connsiteX5" fmla="*/ 0 w 2377440"/>
              <a:gd name="connsiteY5" fmla="*/ 1146810 h 2606040"/>
              <a:gd name="connsiteX6" fmla="*/ 495300 w 2377440"/>
              <a:gd name="connsiteY6" fmla="*/ 0 h 2606040"/>
              <a:gd name="connsiteX0" fmla="*/ 495300 w 2377440"/>
              <a:gd name="connsiteY0" fmla="*/ 0 h 2606040"/>
              <a:gd name="connsiteX1" fmla="*/ 1466849 w 2377440"/>
              <a:gd name="connsiteY1" fmla="*/ 731520 h 2606040"/>
              <a:gd name="connsiteX2" fmla="*/ 2377440 w 2377440"/>
              <a:gd name="connsiteY2" fmla="*/ 1352550 h 2606040"/>
              <a:gd name="connsiteX3" fmla="*/ 2171700 w 2377440"/>
              <a:gd name="connsiteY3" fmla="*/ 2606040 h 2606040"/>
              <a:gd name="connsiteX4" fmla="*/ 864869 w 2377440"/>
              <a:gd name="connsiteY4" fmla="*/ 2042160 h 2606040"/>
              <a:gd name="connsiteX5" fmla="*/ 0 w 2377440"/>
              <a:gd name="connsiteY5" fmla="*/ 1146810 h 2606040"/>
              <a:gd name="connsiteX6" fmla="*/ 495300 w 2377440"/>
              <a:gd name="connsiteY6" fmla="*/ 0 h 260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7440" h="2606040">
                <a:moveTo>
                  <a:pt x="495300" y="0"/>
                </a:moveTo>
                <a:cubicBezTo>
                  <a:pt x="888365" y="180340"/>
                  <a:pt x="1198879" y="414655"/>
                  <a:pt x="1466849" y="731520"/>
                </a:cubicBezTo>
                <a:cubicBezTo>
                  <a:pt x="1734819" y="1048385"/>
                  <a:pt x="1764665" y="1343025"/>
                  <a:pt x="2377440" y="1352550"/>
                </a:cubicBezTo>
                <a:cubicBezTo>
                  <a:pt x="2192147" y="1886458"/>
                  <a:pt x="2413254" y="2274570"/>
                  <a:pt x="2171700" y="2606040"/>
                </a:cubicBezTo>
                <a:cubicBezTo>
                  <a:pt x="1586865" y="2578735"/>
                  <a:pt x="1131569" y="2331085"/>
                  <a:pt x="864869" y="2042160"/>
                </a:cubicBezTo>
                <a:cubicBezTo>
                  <a:pt x="598169" y="1753235"/>
                  <a:pt x="379730" y="1296670"/>
                  <a:pt x="0" y="1146810"/>
                </a:cubicBezTo>
                <a:cubicBezTo>
                  <a:pt x="355600" y="732155"/>
                  <a:pt x="377190" y="613410"/>
                  <a:pt x="495300" y="0"/>
                </a:cubicBezTo>
                <a:close/>
              </a:path>
            </a:pathLst>
          </a:custGeom>
          <a:solidFill>
            <a:srgbClr val="6666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F48058B4-656D-39F8-456D-11A8BD21F144}"/>
              </a:ext>
            </a:extLst>
          </p:cNvPr>
          <p:cNvSpPr txBox="1"/>
          <p:nvPr/>
        </p:nvSpPr>
        <p:spPr>
          <a:xfrm>
            <a:off x="6004455" y="4497334"/>
            <a:ext cx="2377439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40</a:t>
            </a:r>
            <a:r>
              <a:rPr lang="en-US" sz="3000" dirty="0">
                <a:solidFill>
                  <a:schemeClr val="bg1"/>
                </a:solidFill>
              </a:rPr>
              <a:t>days</a:t>
            </a:r>
          </a:p>
          <a:p>
            <a:r>
              <a:rPr lang="en-US" dirty="0">
                <a:solidFill>
                  <a:schemeClr val="bg1"/>
                </a:solidFill>
              </a:rPr>
              <a:t>       of monitoring </a:t>
            </a:r>
          </a:p>
          <a:p>
            <a:r>
              <a:rPr lang="en-US" dirty="0">
                <a:solidFill>
                  <a:schemeClr val="bg1"/>
                </a:solidFill>
              </a:rPr>
              <a:t>          including  blood 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       samplings</a:t>
            </a:r>
          </a:p>
        </p:txBody>
      </p:sp>
      <p:sp>
        <p:nvSpPr>
          <p:cNvPr id="78" name="Forme libre : forme 77">
            <a:extLst>
              <a:ext uri="{FF2B5EF4-FFF2-40B4-BE49-F238E27FC236}">
                <a16:creationId xmlns:a16="http://schemas.microsoft.com/office/drawing/2014/main" id="{810FD71C-82F2-698D-390D-DF85498611C8}"/>
              </a:ext>
            </a:extLst>
          </p:cNvPr>
          <p:cNvSpPr/>
          <p:nvPr/>
        </p:nvSpPr>
        <p:spPr>
          <a:xfrm>
            <a:off x="8375650" y="5237481"/>
            <a:ext cx="988879" cy="1315720"/>
          </a:xfrm>
          <a:custGeom>
            <a:avLst/>
            <a:gdLst>
              <a:gd name="connsiteX0" fmla="*/ 58543 w 1047422"/>
              <a:gd name="connsiteY0" fmla="*/ 1452414 h 1588491"/>
              <a:gd name="connsiteX1" fmla="*/ 929763 w 1047422"/>
              <a:gd name="connsiteY1" fmla="*/ 1404154 h 1588491"/>
              <a:gd name="connsiteX2" fmla="*/ 957703 w 1047422"/>
              <a:gd name="connsiteY2" fmla="*/ 136694 h 1588491"/>
              <a:gd name="connsiteX3" fmla="*/ 175383 w 1047422"/>
              <a:gd name="connsiteY3" fmla="*/ 179874 h 1588491"/>
              <a:gd name="connsiteX4" fmla="*/ 58543 w 1047422"/>
              <a:gd name="connsiteY4" fmla="*/ 1452414 h 1588491"/>
              <a:gd name="connsiteX0" fmla="*/ 58543 w 1047422"/>
              <a:gd name="connsiteY0" fmla="*/ 1452414 h 1588491"/>
              <a:gd name="connsiteX1" fmla="*/ 929763 w 1047422"/>
              <a:gd name="connsiteY1" fmla="*/ 1404154 h 1588491"/>
              <a:gd name="connsiteX2" fmla="*/ 957703 w 1047422"/>
              <a:gd name="connsiteY2" fmla="*/ 136694 h 1588491"/>
              <a:gd name="connsiteX3" fmla="*/ 175383 w 1047422"/>
              <a:gd name="connsiteY3" fmla="*/ 179874 h 1588491"/>
              <a:gd name="connsiteX4" fmla="*/ 58543 w 1047422"/>
              <a:gd name="connsiteY4" fmla="*/ 1452414 h 1588491"/>
              <a:gd name="connsiteX0" fmla="*/ 23340 w 1012219"/>
              <a:gd name="connsiteY0" fmla="*/ 1452414 h 1588491"/>
              <a:gd name="connsiteX1" fmla="*/ 894560 w 1012219"/>
              <a:gd name="connsiteY1" fmla="*/ 1404154 h 1588491"/>
              <a:gd name="connsiteX2" fmla="*/ 922500 w 1012219"/>
              <a:gd name="connsiteY2" fmla="*/ 136694 h 1588491"/>
              <a:gd name="connsiteX3" fmla="*/ 140180 w 1012219"/>
              <a:gd name="connsiteY3" fmla="*/ 179874 h 1588491"/>
              <a:gd name="connsiteX4" fmla="*/ 23340 w 1012219"/>
              <a:gd name="connsiteY4" fmla="*/ 1452414 h 1588491"/>
              <a:gd name="connsiteX0" fmla="*/ 23340 w 1012219"/>
              <a:gd name="connsiteY0" fmla="*/ 1372397 h 1508474"/>
              <a:gd name="connsiteX1" fmla="*/ 894560 w 1012219"/>
              <a:gd name="connsiteY1" fmla="*/ 1324137 h 1508474"/>
              <a:gd name="connsiteX2" fmla="*/ 922500 w 1012219"/>
              <a:gd name="connsiteY2" fmla="*/ 56677 h 1508474"/>
              <a:gd name="connsiteX3" fmla="*/ 140180 w 1012219"/>
              <a:gd name="connsiteY3" fmla="*/ 99857 h 1508474"/>
              <a:gd name="connsiteX4" fmla="*/ 23340 w 1012219"/>
              <a:gd name="connsiteY4" fmla="*/ 1372397 h 1508474"/>
              <a:gd name="connsiteX0" fmla="*/ 23340 w 1012219"/>
              <a:gd name="connsiteY0" fmla="*/ 1315720 h 1451797"/>
              <a:gd name="connsiteX1" fmla="*/ 894560 w 1012219"/>
              <a:gd name="connsiteY1" fmla="*/ 1267460 h 1451797"/>
              <a:gd name="connsiteX2" fmla="*/ 922500 w 1012219"/>
              <a:gd name="connsiteY2" fmla="*/ 0 h 1451797"/>
              <a:gd name="connsiteX3" fmla="*/ 140180 w 1012219"/>
              <a:gd name="connsiteY3" fmla="*/ 43180 h 1451797"/>
              <a:gd name="connsiteX4" fmla="*/ 23340 w 1012219"/>
              <a:gd name="connsiteY4" fmla="*/ 1315720 h 1451797"/>
              <a:gd name="connsiteX0" fmla="*/ 23340 w 1012219"/>
              <a:gd name="connsiteY0" fmla="*/ 1315720 h 1451797"/>
              <a:gd name="connsiteX1" fmla="*/ 894560 w 1012219"/>
              <a:gd name="connsiteY1" fmla="*/ 1267460 h 1451797"/>
              <a:gd name="connsiteX2" fmla="*/ 922500 w 1012219"/>
              <a:gd name="connsiteY2" fmla="*/ 0 h 1451797"/>
              <a:gd name="connsiteX3" fmla="*/ 140180 w 1012219"/>
              <a:gd name="connsiteY3" fmla="*/ 43180 h 1451797"/>
              <a:gd name="connsiteX4" fmla="*/ 23340 w 1012219"/>
              <a:gd name="connsiteY4" fmla="*/ 1315720 h 1451797"/>
              <a:gd name="connsiteX0" fmla="*/ 23340 w 1012219"/>
              <a:gd name="connsiteY0" fmla="*/ 1315720 h 1364203"/>
              <a:gd name="connsiteX1" fmla="*/ 894560 w 1012219"/>
              <a:gd name="connsiteY1" fmla="*/ 1267460 h 1364203"/>
              <a:gd name="connsiteX2" fmla="*/ 922500 w 1012219"/>
              <a:gd name="connsiteY2" fmla="*/ 0 h 1364203"/>
              <a:gd name="connsiteX3" fmla="*/ 140180 w 1012219"/>
              <a:gd name="connsiteY3" fmla="*/ 43180 h 1364203"/>
              <a:gd name="connsiteX4" fmla="*/ 23340 w 1012219"/>
              <a:gd name="connsiteY4" fmla="*/ 1315720 h 1364203"/>
              <a:gd name="connsiteX0" fmla="*/ 23340 w 1012219"/>
              <a:gd name="connsiteY0" fmla="*/ 1315720 h 1364203"/>
              <a:gd name="connsiteX1" fmla="*/ 894560 w 1012219"/>
              <a:gd name="connsiteY1" fmla="*/ 1267460 h 1364203"/>
              <a:gd name="connsiteX2" fmla="*/ 922500 w 1012219"/>
              <a:gd name="connsiteY2" fmla="*/ 0 h 1364203"/>
              <a:gd name="connsiteX3" fmla="*/ 140180 w 1012219"/>
              <a:gd name="connsiteY3" fmla="*/ 43180 h 1364203"/>
              <a:gd name="connsiteX4" fmla="*/ 23340 w 1012219"/>
              <a:gd name="connsiteY4" fmla="*/ 1315720 h 1364203"/>
              <a:gd name="connsiteX0" fmla="*/ 23340 w 1012219"/>
              <a:gd name="connsiteY0" fmla="*/ 1315720 h 1315720"/>
              <a:gd name="connsiteX1" fmla="*/ 894560 w 1012219"/>
              <a:gd name="connsiteY1" fmla="*/ 1267460 h 1315720"/>
              <a:gd name="connsiteX2" fmla="*/ 922500 w 1012219"/>
              <a:gd name="connsiteY2" fmla="*/ 0 h 1315720"/>
              <a:gd name="connsiteX3" fmla="*/ 140180 w 1012219"/>
              <a:gd name="connsiteY3" fmla="*/ 43180 h 1315720"/>
              <a:gd name="connsiteX4" fmla="*/ 23340 w 1012219"/>
              <a:gd name="connsiteY4" fmla="*/ 1315720 h 1315720"/>
              <a:gd name="connsiteX0" fmla="*/ 0 w 988879"/>
              <a:gd name="connsiteY0" fmla="*/ 1315720 h 1315720"/>
              <a:gd name="connsiteX1" fmla="*/ 871220 w 988879"/>
              <a:gd name="connsiteY1" fmla="*/ 1267460 h 1315720"/>
              <a:gd name="connsiteX2" fmla="*/ 899160 w 988879"/>
              <a:gd name="connsiteY2" fmla="*/ 0 h 1315720"/>
              <a:gd name="connsiteX3" fmla="*/ 116840 w 988879"/>
              <a:gd name="connsiteY3" fmla="*/ 43180 h 1315720"/>
              <a:gd name="connsiteX4" fmla="*/ 0 w 988879"/>
              <a:gd name="connsiteY4" fmla="*/ 1315720 h 1315720"/>
              <a:gd name="connsiteX0" fmla="*/ 0 w 988879"/>
              <a:gd name="connsiteY0" fmla="*/ 1315720 h 1315720"/>
              <a:gd name="connsiteX1" fmla="*/ 871220 w 988879"/>
              <a:gd name="connsiteY1" fmla="*/ 1267460 h 1315720"/>
              <a:gd name="connsiteX2" fmla="*/ 899160 w 988879"/>
              <a:gd name="connsiteY2" fmla="*/ 0 h 1315720"/>
              <a:gd name="connsiteX3" fmla="*/ 116840 w 988879"/>
              <a:gd name="connsiteY3" fmla="*/ 43180 h 1315720"/>
              <a:gd name="connsiteX4" fmla="*/ 0 w 988879"/>
              <a:gd name="connsiteY4" fmla="*/ 1315720 h 1315720"/>
              <a:gd name="connsiteX0" fmla="*/ 0 w 988879"/>
              <a:gd name="connsiteY0" fmla="*/ 1315720 h 1315720"/>
              <a:gd name="connsiteX1" fmla="*/ 871220 w 988879"/>
              <a:gd name="connsiteY1" fmla="*/ 1267460 h 1315720"/>
              <a:gd name="connsiteX2" fmla="*/ 899160 w 988879"/>
              <a:gd name="connsiteY2" fmla="*/ 0 h 1315720"/>
              <a:gd name="connsiteX3" fmla="*/ 116840 w 988879"/>
              <a:gd name="connsiteY3" fmla="*/ 43180 h 1315720"/>
              <a:gd name="connsiteX4" fmla="*/ 0 w 988879"/>
              <a:gd name="connsiteY4" fmla="*/ 1315720 h 1315720"/>
              <a:gd name="connsiteX0" fmla="*/ 0 w 988879"/>
              <a:gd name="connsiteY0" fmla="*/ 1315720 h 1315720"/>
              <a:gd name="connsiteX1" fmla="*/ 871220 w 988879"/>
              <a:gd name="connsiteY1" fmla="*/ 1267460 h 1315720"/>
              <a:gd name="connsiteX2" fmla="*/ 899160 w 988879"/>
              <a:gd name="connsiteY2" fmla="*/ 0 h 1315720"/>
              <a:gd name="connsiteX3" fmla="*/ 116840 w 988879"/>
              <a:gd name="connsiteY3" fmla="*/ 43180 h 1315720"/>
              <a:gd name="connsiteX4" fmla="*/ 0 w 988879"/>
              <a:gd name="connsiteY4" fmla="*/ 1315720 h 1315720"/>
              <a:gd name="connsiteX0" fmla="*/ 0 w 988879"/>
              <a:gd name="connsiteY0" fmla="*/ 1315720 h 1315720"/>
              <a:gd name="connsiteX1" fmla="*/ 871220 w 988879"/>
              <a:gd name="connsiteY1" fmla="*/ 1267460 h 1315720"/>
              <a:gd name="connsiteX2" fmla="*/ 899160 w 988879"/>
              <a:gd name="connsiteY2" fmla="*/ 0 h 1315720"/>
              <a:gd name="connsiteX3" fmla="*/ 116840 w 988879"/>
              <a:gd name="connsiteY3" fmla="*/ 43180 h 1315720"/>
              <a:gd name="connsiteX4" fmla="*/ 0 w 988879"/>
              <a:gd name="connsiteY4" fmla="*/ 1315720 h 1315720"/>
              <a:gd name="connsiteX0" fmla="*/ 0 w 988879"/>
              <a:gd name="connsiteY0" fmla="*/ 1315720 h 1315720"/>
              <a:gd name="connsiteX1" fmla="*/ 871220 w 988879"/>
              <a:gd name="connsiteY1" fmla="*/ 1267460 h 1315720"/>
              <a:gd name="connsiteX2" fmla="*/ 899160 w 988879"/>
              <a:gd name="connsiteY2" fmla="*/ 0 h 1315720"/>
              <a:gd name="connsiteX3" fmla="*/ 116840 w 988879"/>
              <a:gd name="connsiteY3" fmla="*/ 43180 h 1315720"/>
              <a:gd name="connsiteX4" fmla="*/ 0 w 988879"/>
              <a:gd name="connsiteY4" fmla="*/ 1315720 h 1315720"/>
              <a:gd name="connsiteX0" fmla="*/ 0 w 988879"/>
              <a:gd name="connsiteY0" fmla="*/ 1315720 h 1315720"/>
              <a:gd name="connsiteX1" fmla="*/ 871220 w 988879"/>
              <a:gd name="connsiteY1" fmla="*/ 1267460 h 1315720"/>
              <a:gd name="connsiteX2" fmla="*/ 899160 w 988879"/>
              <a:gd name="connsiteY2" fmla="*/ 0 h 1315720"/>
              <a:gd name="connsiteX3" fmla="*/ 116840 w 988879"/>
              <a:gd name="connsiteY3" fmla="*/ 43180 h 1315720"/>
              <a:gd name="connsiteX4" fmla="*/ 0 w 988879"/>
              <a:gd name="connsiteY4" fmla="*/ 1315720 h 131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879" h="1315720">
                <a:moveTo>
                  <a:pt x="0" y="1315720"/>
                </a:moveTo>
                <a:cubicBezTo>
                  <a:pt x="293370" y="1313392"/>
                  <a:pt x="562610" y="1307042"/>
                  <a:pt x="871220" y="1267460"/>
                </a:cubicBezTo>
                <a:cubicBezTo>
                  <a:pt x="1021080" y="1048173"/>
                  <a:pt x="1024890" y="204047"/>
                  <a:pt x="899160" y="0"/>
                </a:cubicBezTo>
                <a:cubicBezTo>
                  <a:pt x="641985" y="16933"/>
                  <a:pt x="387562" y="39370"/>
                  <a:pt x="116840" y="43180"/>
                </a:cubicBezTo>
                <a:cubicBezTo>
                  <a:pt x="117898" y="473710"/>
                  <a:pt x="88900" y="926253"/>
                  <a:pt x="0" y="1315720"/>
                </a:cubicBez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12804C02-FE43-5123-FE90-2718CF572008}"/>
              </a:ext>
            </a:extLst>
          </p:cNvPr>
          <p:cNvSpPr txBox="1"/>
          <p:nvPr/>
        </p:nvSpPr>
        <p:spPr>
          <a:xfrm>
            <a:off x="8455269" y="5704776"/>
            <a:ext cx="94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Autopsy</a:t>
            </a:r>
          </a:p>
        </p:txBody>
      </p:sp>
      <p:sp>
        <p:nvSpPr>
          <p:cNvPr id="80" name="Forme libre : forme 79">
            <a:extLst>
              <a:ext uri="{FF2B5EF4-FFF2-40B4-BE49-F238E27FC236}">
                <a16:creationId xmlns:a16="http://schemas.microsoft.com/office/drawing/2014/main" id="{818596D2-61BE-63BA-77CF-FF82886D69D5}"/>
              </a:ext>
            </a:extLst>
          </p:cNvPr>
          <p:cNvSpPr/>
          <p:nvPr/>
        </p:nvSpPr>
        <p:spPr>
          <a:xfrm>
            <a:off x="9253221" y="5156200"/>
            <a:ext cx="1458078" cy="1348740"/>
          </a:xfrm>
          <a:custGeom>
            <a:avLst/>
            <a:gdLst>
              <a:gd name="connsiteX0" fmla="*/ 170771 w 1608529"/>
              <a:gd name="connsiteY0" fmla="*/ 200166 h 1591766"/>
              <a:gd name="connsiteX1" fmla="*/ 1420451 w 1608529"/>
              <a:gd name="connsiteY1" fmla="*/ 123966 h 1591766"/>
              <a:gd name="connsiteX2" fmla="*/ 1471251 w 1608529"/>
              <a:gd name="connsiteY2" fmla="*/ 1388886 h 1591766"/>
              <a:gd name="connsiteX3" fmla="*/ 150451 w 1608529"/>
              <a:gd name="connsiteY3" fmla="*/ 1472706 h 1591766"/>
              <a:gd name="connsiteX4" fmla="*/ 170771 w 1608529"/>
              <a:gd name="connsiteY4" fmla="*/ 200166 h 1591766"/>
              <a:gd name="connsiteX0" fmla="*/ 170771 w 1608529"/>
              <a:gd name="connsiteY0" fmla="*/ 200166 h 1591766"/>
              <a:gd name="connsiteX1" fmla="*/ 1420451 w 1608529"/>
              <a:gd name="connsiteY1" fmla="*/ 123966 h 1591766"/>
              <a:gd name="connsiteX2" fmla="*/ 1471251 w 1608529"/>
              <a:gd name="connsiteY2" fmla="*/ 1388886 h 1591766"/>
              <a:gd name="connsiteX3" fmla="*/ 150451 w 1608529"/>
              <a:gd name="connsiteY3" fmla="*/ 1472706 h 1591766"/>
              <a:gd name="connsiteX4" fmla="*/ 170771 w 1608529"/>
              <a:gd name="connsiteY4" fmla="*/ 200166 h 1591766"/>
              <a:gd name="connsiteX0" fmla="*/ 81850 w 1519608"/>
              <a:gd name="connsiteY0" fmla="*/ 200166 h 1591766"/>
              <a:gd name="connsiteX1" fmla="*/ 1331530 w 1519608"/>
              <a:gd name="connsiteY1" fmla="*/ 123966 h 1591766"/>
              <a:gd name="connsiteX2" fmla="*/ 1382330 w 1519608"/>
              <a:gd name="connsiteY2" fmla="*/ 1388886 h 1591766"/>
              <a:gd name="connsiteX3" fmla="*/ 61530 w 1519608"/>
              <a:gd name="connsiteY3" fmla="*/ 1472706 h 1591766"/>
              <a:gd name="connsiteX4" fmla="*/ 81850 w 1519608"/>
              <a:gd name="connsiteY4" fmla="*/ 200166 h 1591766"/>
              <a:gd name="connsiteX0" fmla="*/ 81850 w 1519608"/>
              <a:gd name="connsiteY0" fmla="*/ 114249 h 1505849"/>
              <a:gd name="connsiteX1" fmla="*/ 1331530 w 1519608"/>
              <a:gd name="connsiteY1" fmla="*/ 38049 h 1505849"/>
              <a:gd name="connsiteX2" fmla="*/ 1382330 w 1519608"/>
              <a:gd name="connsiteY2" fmla="*/ 1302969 h 1505849"/>
              <a:gd name="connsiteX3" fmla="*/ 61530 w 1519608"/>
              <a:gd name="connsiteY3" fmla="*/ 1386789 h 1505849"/>
              <a:gd name="connsiteX4" fmla="*/ 81850 w 1519608"/>
              <a:gd name="connsiteY4" fmla="*/ 114249 h 1505849"/>
              <a:gd name="connsiteX0" fmla="*/ 81850 w 1519608"/>
              <a:gd name="connsiteY0" fmla="*/ 114249 h 1505849"/>
              <a:gd name="connsiteX1" fmla="*/ 1331530 w 1519608"/>
              <a:gd name="connsiteY1" fmla="*/ 38049 h 1505849"/>
              <a:gd name="connsiteX2" fmla="*/ 1382330 w 1519608"/>
              <a:gd name="connsiteY2" fmla="*/ 1302969 h 1505849"/>
              <a:gd name="connsiteX3" fmla="*/ 61530 w 1519608"/>
              <a:gd name="connsiteY3" fmla="*/ 1386789 h 1505849"/>
              <a:gd name="connsiteX4" fmla="*/ 81850 w 1519608"/>
              <a:gd name="connsiteY4" fmla="*/ 114249 h 1505849"/>
              <a:gd name="connsiteX0" fmla="*/ 81850 w 1519608"/>
              <a:gd name="connsiteY0" fmla="*/ 76200 h 1467800"/>
              <a:gd name="connsiteX1" fmla="*/ 1331530 w 1519608"/>
              <a:gd name="connsiteY1" fmla="*/ 0 h 1467800"/>
              <a:gd name="connsiteX2" fmla="*/ 1382330 w 1519608"/>
              <a:gd name="connsiteY2" fmla="*/ 1264920 h 1467800"/>
              <a:gd name="connsiteX3" fmla="*/ 61530 w 1519608"/>
              <a:gd name="connsiteY3" fmla="*/ 1348740 h 1467800"/>
              <a:gd name="connsiteX4" fmla="*/ 81850 w 1519608"/>
              <a:gd name="connsiteY4" fmla="*/ 76200 h 1467800"/>
              <a:gd name="connsiteX0" fmla="*/ 81850 w 1519608"/>
              <a:gd name="connsiteY0" fmla="*/ 76200 h 1398169"/>
              <a:gd name="connsiteX1" fmla="*/ 1331530 w 1519608"/>
              <a:gd name="connsiteY1" fmla="*/ 0 h 1398169"/>
              <a:gd name="connsiteX2" fmla="*/ 1382330 w 1519608"/>
              <a:gd name="connsiteY2" fmla="*/ 1264920 h 1398169"/>
              <a:gd name="connsiteX3" fmla="*/ 61530 w 1519608"/>
              <a:gd name="connsiteY3" fmla="*/ 1348740 h 1398169"/>
              <a:gd name="connsiteX4" fmla="*/ 81850 w 1519608"/>
              <a:gd name="connsiteY4" fmla="*/ 76200 h 1398169"/>
              <a:gd name="connsiteX0" fmla="*/ 81850 w 1519608"/>
              <a:gd name="connsiteY0" fmla="*/ 76200 h 1398169"/>
              <a:gd name="connsiteX1" fmla="*/ 1331530 w 1519608"/>
              <a:gd name="connsiteY1" fmla="*/ 0 h 1398169"/>
              <a:gd name="connsiteX2" fmla="*/ 1382330 w 1519608"/>
              <a:gd name="connsiteY2" fmla="*/ 1264920 h 1398169"/>
              <a:gd name="connsiteX3" fmla="*/ 61530 w 1519608"/>
              <a:gd name="connsiteY3" fmla="*/ 1348740 h 1398169"/>
              <a:gd name="connsiteX4" fmla="*/ 81850 w 1519608"/>
              <a:gd name="connsiteY4" fmla="*/ 76200 h 1398169"/>
              <a:gd name="connsiteX0" fmla="*/ 81850 w 1519608"/>
              <a:gd name="connsiteY0" fmla="*/ 76200 h 1348740"/>
              <a:gd name="connsiteX1" fmla="*/ 1331530 w 1519608"/>
              <a:gd name="connsiteY1" fmla="*/ 0 h 1348740"/>
              <a:gd name="connsiteX2" fmla="*/ 1382330 w 1519608"/>
              <a:gd name="connsiteY2" fmla="*/ 1264920 h 1348740"/>
              <a:gd name="connsiteX3" fmla="*/ 61530 w 1519608"/>
              <a:gd name="connsiteY3" fmla="*/ 1348740 h 1348740"/>
              <a:gd name="connsiteX4" fmla="*/ 81850 w 1519608"/>
              <a:gd name="connsiteY4" fmla="*/ 76200 h 1348740"/>
              <a:gd name="connsiteX0" fmla="*/ 20320 w 1458078"/>
              <a:gd name="connsiteY0" fmla="*/ 76200 h 1348740"/>
              <a:gd name="connsiteX1" fmla="*/ 1270000 w 1458078"/>
              <a:gd name="connsiteY1" fmla="*/ 0 h 1348740"/>
              <a:gd name="connsiteX2" fmla="*/ 1320800 w 1458078"/>
              <a:gd name="connsiteY2" fmla="*/ 1264920 h 1348740"/>
              <a:gd name="connsiteX3" fmla="*/ 0 w 1458078"/>
              <a:gd name="connsiteY3" fmla="*/ 1348740 h 1348740"/>
              <a:gd name="connsiteX4" fmla="*/ 20320 w 1458078"/>
              <a:gd name="connsiteY4" fmla="*/ 76200 h 1348740"/>
              <a:gd name="connsiteX0" fmla="*/ 20320 w 1458078"/>
              <a:gd name="connsiteY0" fmla="*/ 76200 h 1348740"/>
              <a:gd name="connsiteX1" fmla="*/ 1270000 w 1458078"/>
              <a:gd name="connsiteY1" fmla="*/ 0 h 1348740"/>
              <a:gd name="connsiteX2" fmla="*/ 1320800 w 1458078"/>
              <a:gd name="connsiteY2" fmla="*/ 1264920 h 1348740"/>
              <a:gd name="connsiteX3" fmla="*/ 0 w 1458078"/>
              <a:gd name="connsiteY3" fmla="*/ 1348740 h 1348740"/>
              <a:gd name="connsiteX4" fmla="*/ 20320 w 1458078"/>
              <a:gd name="connsiteY4" fmla="*/ 76200 h 1348740"/>
              <a:gd name="connsiteX0" fmla="*/ 20320 w 1458078"/>
              <a:gd name="connsiteY0" fmla="*/ 76200 h 1348740"/>
              <a:gd name="connsiteX1" fmla="*/ 1270000 w 1458078"/>
              <a:gd name="connsiteY1" fmla="*/ 0 h 1348740"/>
              <a:gd name="connsiteX2" fmla="*/ 1320800 w 1458078"/>
              <a:gd name="connsiteY2" fmla="*/ 1264920 h 1348740"/>
              <a:gd name="connsiteX3" fmla="*/ 0 w 1458078"/>
              <a:gd name="connsiteY3" fmla="*/ 1348740 h 1348740"/>
              <a:gd name="connsiteX4" fmla="*/ 20320 w 1458078"/>
              <a:gd name="connsiteY4" fmla="*/ 76200 h 1348740"/>
              <a:gd name="connsiteX0" fmla="*/ 20320 w 1458078"/>
              <a:gd name="connsiteY0" fmla="*/ 76200 h 1348740"/>
              <a:gd name="connsiteX1" fmla="*/ 1270000 w 1458078"/>
              <a:gd name="connsiteY1" fmla="*/ 0 h 1348740"/>
              <a:gd name="connsiteX2" fmla="*/ 1320800 w 1458078"/>
              <a:gd name="connsiteY2" fmla="*/ 1264920 h 1348740"/>
              <a:gd name="connsiteX3" fmla="*/ 0 w 1458078"/>
              <a:gd name="connsiteY3" fmla="*/ 1348740 h 1348740"/>
              <a:gd name="connsiteX4" fmla="*/ 20320 w 1458078"/>
              <a:gd name="connsiteY4" fmla="*/ 76200 h 1348740"/>
              <a:gd name="connsiteX0" fmla="*/ 20320 w 1458078"/>
              <a:gd name="connsiteY0" fmla="*/ 76200 h 1348740"/>
              <a:gd name="connsiteX1" fmla="*/ 1270000 w 1458078"/>
              <a:gd name="connsiteY1" fmla="*/ 0 h 1348740"/>
              <a:gd name="connsiteX2" fmla="*/ 1320800 w 1458078"/>
              <a:gd name="connsiteY2" fmla="*/ 1264920 h 1348740"/>
              <a:gd name="connsiteX3" fmla="*/ 0 w 1458078"/>
              <a:gd name="connsiteY3" fmla="*/ 1348740 h 1348740"/>
              <a:gd name="connsiteX4" fmla="*/ 20320 w 1458078"/>
              <a:gd name="connsiteY4" fmla="*/ 76200 h 1348740"/>
              <a:gd name="connsiteX0" fmla="*/ 20320 w 1458078"/>
              <a:gd name="connsiteY0" fmla="*/ 76200 h 1348740"/>
              <a:gd name="connsiteX1" fmla="*/ 1270000 w 1458078"/>
              <a:gd name="connsiteY1" fmla="*/ 0 h 1348740"/>
              <a:gd name="connsiteX2" fmla="*/ 1320800 w 1458078"/>
              <a:gd name="connsiteY2" fmla="*/ 1264920 h 1348740"/>
              <a:gd name="connsiteX3" fmla="*/ 0 w 1458078"/>
              <a:gd name="connsiteY3" fmla="*/ 1348740 h 1348740"/>
              <a:gd name="connsiteX4" fmla="*/ 20320 w 1458078"/>
              <a:gd name="connsiteY4" fmla="*/ 76200 h 1348740"/>
              <a:gd name="connsiteX0" fmla="*/ 20320 w 1458078"/>
              <a:gd name="connsiteY0" fmla="*/ 76200 h 1348740"/>
              <a:gd name="connsiteX1" fmla="*/ 1270000 w 1458078"/>
              <a:gd name="connsiteY1" fmla="*/ 0 h 1348740"/>
              <a:gd name="connsiteX2" fmla="*/ 1320800 w 1458078"/>
              <a:gd name="connsiteY2" fmla="*/ 1264920 h 1348740"/>
              <a:gd name="connsiteX3" fmla="*/ 0 w 1458078"/>
              <a:gd name="connsiteY3" fmla="*/ 1348740 h 1348740"/>
              <a:gd name="connsiteX4" fmla="*/ 20320 w 1458078"/>
              <a:gd name="connsiteY4" fmla="*/ 76200 h 134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8078" h="1348740">
                <a:moveTo>
                  <a:pt x="20320" y="76200"/>
                </a:moveTo>
                <a:cubicBezTo>
                  <a:pt x="458047" y="41910"/>
                  <a:pt x="898313" y="7620"/>
                  <a:pt x="1270000" y="0"/>
                </a:cubicBezTo>
                <a:cubicBezTo>
                  <a:pt x="1486747" y="198120"/>
                  <a:pt x="1532467" y="1040130"/>
                  <a:pt x="1320800" y="1264920"/>
                </a:cubicBezTo>
                <a:cubicBezTo>
                  <a:pt x="944033" y="1276350"/>
                  <a:pt x="418677" y="1308523"/>
                  <a:pt x="0" y="1348740"/>
                </a:cubicBezTo>
                <a:cubicBezTo>
                  <a:pt x="183303" y="980017"/>
                  <a:pt x="118533" y="255270"/>
                  <a:pt x="20320" y="76200"/>
                </a:cubicBezTo>
                <a:close/>
              </a:path>
            </a:pathLst>
          </a:cu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6D0B144B-172D-A0E1-5B2E-A6B024ABDF4B}"/>
              </a:ext>
            </a:extLst>
          </p:cNvPr>
          <p:cNvSpPr txBox="1"/>
          <p:nvPr/>
        </p:nvSpPr>
        <p:spPr>
          <a:xfrm>
            <a:off x="9384871" y="5519750"/>
            <a:ext cx="1314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Histological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analysis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BAEC6F07-C558-8820-6ACF-1BDC43C1BC89}"/>
              </a:ext>
            </a:extLst>
          </p:cNvPr>
          <p:cNvSpPr txBox="1"/>
          <p:nvPr/>
        </p:nvSpPr>
        <p:spPr>
          <a:xfrm rot="5061914">
            <a:off x="5925242" y="3106418"/>
            <a:ext cx="1217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Euthanasia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6A1B9B40-F55F-2C17-322D-0DD174C50C00}"/>
              </a:ext>
            </a:extLst>
          </p:cNvPr>
          <p:cNvSpPr txBox="1"/>
          <p:nvPr/>
        </p:nvSpPr>
        <p:spPr>
          <a:xfrm>
            <a:off x="6657378" y="2869168"/>
            <a:ext cx="94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Autopsy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8F19724A-1532-9C45-81F3-85C43F77A4AB}"/>
              </a:ext>
            </a:extLst>
          </p:cNvPr>
          <p:cNvSpPr txBox="1"/>
          <p:nvPr/>
        </p:nvSpPr>
        <p:spPr>
          <a:xfrm>
            <a:off x="7369040" y="2162876"/>
            <a:ext cx="1314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Histological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analysis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ECBFA609-09F3-2968-E263-0BB86B25411A}"/>
              </a:ext>
            </a:extLst>
          </p:cNvPr>
          <p:cNvSpPr txBox="1"/>
          <p:nvPr/>
        </p:nvSpPr>
        <p:spPr>
          <a:xfrm>
            <a:off x="2192141" y="975793"/>
            <a:ext cx="48495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/>
              <a:t>Context</a:t>
            </a:r>
          </a:p>
          <a:p>
            <a:pPr marL="285750" indent="-285750">
              <a:buFont typeface="Symbol" panose="05050102010706020507" pitchFamily="18" charset="2"/>
              <a:buChar char="·"/>
            </a:pPr>
            <a:r>
              <a:rPr lang="en-US" dirty="0" err="1"/>
              <a:t>Hôpital</a:t>
            </a:r>
            <a:r>
              <a:rPr lang="en-US" dirty="0"/>
              <a:t> </a:t>
            </a:r>
            <a:r>
              <a:rPr lang="en-US" dirty="0" err="1"/>
              <a:t>Européen</a:t>
            </a:r>
            <a:r>
              <a:rPr lang="en-US" dirty="0"/>
              <a:t> Georges Pompidou (HEGP)</a:t>
            </a:r>
            <a:endParaRPr lang="fr-FR" dirty="0"/>
          </a:p>
          <a:p>
            <a:pPr marL="285750" indent="-285750">
              <a:buFont typeface="Symbol" panose="05050102010706020507" pitchFamily="18" charset="2"/>
              <a:buChar char="·"/>
            </a:pPr>
            <a:r>
              <a:rPr lang="en-US" dirty="0"/>
              <a:t>4 experimental campaigns</a:t>
            </a:r>
          </a:p>
          <a:p>
            <a:pPr marL="285750" indent="-285750">
              <a:buFont typeface="Symbol" panose="05050102010706020507" pitchFamily="18" charset="2"/>
              <a:buChar char="·"/>
            </a:pPr>
            <a:r>
              <a:rPr lang="en-US" dirty="0"/>
              <a:t>18 healthy domestic pigs weighing 25-30kg</a:t>
            </a:r>
          </a:p>
          <a:p>
            <a:pPr marL="742950" lvl="1" indent="-285750">
              <a:buFont typeface="Symbol" panose="05050102010706020507" pitchFamily="18" charset="2"/>
              <a:buChar char="·"/>
            </a:pPr>
            <a:r>
              <a:rPr lang="en-US" dirty="0"/>
              <a:t>7 pigs: optimization</a:t>
            </a:r>
          </a:p>
          <a:p>
            <a:pPr marL="742950" lvl="1" indent="-285750">
              <a:buFont typeface="Symbol" panose="05050102010706020507" pitchFamily="18" charset="2"/>
              <a:buChar char="·"/>
            </a:pPr>
            <a:r>
              <a:rPr lang="en-US" dirty="0"/>
              <a:t>11 pigs: replication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ED0F3C-21DC-D0BC-98AE-21A633592BDE}"/>
              </a:ext>
            </a:extLst>
          </p:cNvPr>
          <p:cNvSpPr txBox="1"/>
          <p:nvPr/>
        </p:nvSpPr>
        <p:spPr>
          <a:xfrm rot="5703686">
            <a:off x="7703777" y="5730228"/>
            <a:ext cx="1217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Euthanasia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4055AE-653C-F829-CD65-11C80C2DC246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953F280-FA54-FDD5-A868-FD1BC9AF1413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5ABBD52-AED8-1412-11C6-62234D6E9C05}"/>
              </a:ext>
            </a:extLst>
          </p:cNvPr>
          <p:cNvSpPr txBox="1"/>
          <p:nvPr/>
        </p:nvSpPr>
        <p:spPr>
          <a:xfrm>
            <a:off x="2050198" y="382873"/>
            <a:ext cx="8936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Can </a:t>
            </a:r>
            <a:r>
              <a:rPr lang="fr-FR" sz="2800" dirty="0" err="1"/>
              <a:t>we</a:t>
            </a:r>
            <a:r>
              <a:rPr lang="fr-FR" sz="2800" dirty="0"/>
              <a:t> </a:t>
            </a:r>
            <a:r>
              <a:rPr lang="fr-FR" sz="2800" dirty="0" err="1"/>
              <a:t>endoscopically</a:t>
            </a:r>
            <a:r>
              <a:rPr lang="fr-FR" sz="2800" dirty="0"/>
              <a:t> </a:t>
            </a:r>
            <a:r>
              <a:rPr lang="fr-FR" sz="2800" dirty="0" err="1"/>
              <a:t>deliver</a:t>
            </a:r>
            <a:r>
              <a:rPr lang="fr-FR" sz="2800" dirty="0"/>
              <a:t> plasma </a:t>
            </a:r>
            <a:r>
              <a:rPr lang="fr-FR" sz="2800" dirty="0" err="1"/>
              <a:t>into</a:t>
            </a:r>
            <a:r>
              <a:rPr lang="fr-FR" sz="2800" dirty="0"/>
              <a:t> porcine bile </a:t>
            </a:r>
            <a:r>
              <a:rPr lang="fr-FR" sz="2800" dirty="0" err="1"/>
              <a:t>duct</a:t>
            </a:r>
            <a:r>
              <a:rPr lang="fr-FR" sz="2800" dirty="0"/>
              <a:t>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7C4A7FE-9C64-CB30-5D35-A34C203EE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07BF2103-F018-6010-6E21-93DD220A0E20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C12BA803-04AD-6860-8DE8-14B388285FF3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5BD9845C-C51E-498A-B2EB-70F5CBB51F36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8C8C299D-DCB8-5458-BD19-4E3EBEDA11D0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FB83F16-8153-F9C2-0F9C-7A8F9D58AA42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4DF6B381-0AA6-D52D-EFB0-615C11DCAC21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0657F2CB-394F-1FBB-9079-608D20D58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50" name="Image 49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E68FDD9A-4603-8256-98E5-09EA81C2DE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377FB6BB-616B-68F0-B76F-F0316A4E04F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5F5EE308-08F0-C3BD-BD9E-805A2B7638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7EB27114-0B2F-A0BA-B07E-2FBECD5FB94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CCF88931-4B15-8DF8-7046-DD2B579EFAD7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7DF6172-461A-FA40-56AE-9BFDC2E54102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3BEDDF3B-C083-F28B-0953-BDD31EB972BB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4A0242DF-AB04-8D57-9658-6E076C83959C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794A02C5-29D9-5E58-45F4-114332CCD4C4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EBCDEC2-9BB6-488A-05BD-646C106B30CC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8A20D877-F5F1-CABE-B950-D74AC1DC1DA2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80772B43-A68C-9A47-1D20-DA43F82C4419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4C8A0A68-C039-4A1D-A995-B12ED9068879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8099D38-C2B9-986B-89EE-8158FB041B49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BDB6F1B0-B369-8591-2F76-CFC28E89944E}"/>
              </a:ext>
            </a:extLst>
          </p:cNvPr>
          <p:cNvSpPr/>
          <p:nvPr/>
        </p:nvSpPr>
        <p:spPr>
          <a:xfrm>
            <a:off x="300582" y="4450391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8BABF6B2-5622-E228-31DB-53160EBCEFDF}"/>
              </a:ext>
            </a:extLst>
          </p:cNvPr>
          <p:cNvSpPr txBox="1"/>
          <p:nvPr/>
        </p:nvSpPr>
        <p:spPr>
          <a:xfrm>
            <a:off x="2011209" y="-62222"/>
            <a:ext cx="3579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Alive porcine model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9912D69-DE82-8CC6-2129-B2678436E8DC}"/>
              </a:ext>
            </a:extLst>
          </p:cNvPr>
          <p:cNvGrpSpPr/>
          <p:nvPr/>
        </p:nvGrpSpPr>
        <p:grpSpPr>
          <a:xfrm>
            <a:off x="8362792" y="2404554"/>
            <a:ext cx="3087891" cy="2730057"/>
            <a:chOff x="8362792" y="2404554"/>
            <a:chExt cx="3087891" cy="2730057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44A3908-AC94-9D39-6384-F0F258768C04}"/>
                </a:ext>
              </a:extLst>
            </p:cNvPr>
            <p:cNvSpPr txBox="1"/>
            <p:nvPr/>
          </p:nvSpPr>
          <p:spPr>
            <a:xfrm>
              <a:off x="9470003" y="2404554"/>
              <a:ext cx="1980680" cy="954107"/>
            </a:xfrm>
            <a:prstGeom prst="rect">
              <a:avLst/>
            </a:prstGeom>
            <a:solidFill>
              <a:srgbClr val="FFFFFF">
                <a:alpha val="85098"/>
              </a:srgbClr>
            </a:solidFill>
          </p:spPr>
          <p:txBody>
            <a:bodyPr wrap="square">
              <a:spAutoFit/>
            </a:bodyPr>
            <a:lstStyle/>
            <a:p>
              <a:r>
                <a:rPr lang="en-US" sz="2800" dirty="0"/>
                <a:t>Short-term side effects?</a:t>
              </a:r>
              <a:endParaRPr lang="fr-FR" sz="2800" dirty="0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B270F88-4D3E-9814-2C50-FFE7BEA59C0D}"/>
                </a:ext>
              </a:extLst>
            </p:cNvPr>
            <p:cNvSpPr txBox="1"/>
            <p:nvPr/>
          </p:nvSpPr>
          <p:spPr>
            <a:xfrm>
              <a:off x="8362792" y="4180504"/>
              <a:ext cx="2044158" cy="954107"/>
            </a:xfrm>
            <a:prstGeom prst="rect">
              <a:avLst/>
            </a:prstGeom>
            <a:solidFill>
              <a:srgbClr val="FFFFFF">
                <a:alpha val="85098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/>
                <a:t>Long-term side effects?</a:t>
              </a:r>
              <a:endParaRPr lang="fr-FR" sz="2800" dirty="0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C18B313-39A8-847C-A296-A5FFC1CE544F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13/22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328D7D5-0BEB-C940-5928-A60B50881635}"/>
              </a:ext>
            </a:extLst>
          </p:cNvPr>
          <p:cNvGrpSpPr/>
          <p:nvPr/>
        </p:nvGrpSpPr>
        <p:grpSpPr>
          <a:xfrm>
            <a:off x="3715036" y="2647950"/>
            <a:ext cx="2690738" cy="2428875"/>
            <a:chOff x="3715036" y="2647950"/>
            <a:chExt cx="2690738" cy="2428875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DA772AA9-A2F7-9721-4F4F-547F58899B20}"/>
                </a:ext>
              </a:extLst>
            </p:cNvPr>
            <p:cNvSpPr/>
            <p:nvPr/>
          </p:nvSpPr>
          <p:spPr>
            <a:xfrm>
              <a:off x="3715036" y="2647950"/>
              <a:ext cx="2690738" cy="2428875"/>
            </a:xfrm>
            <a:custGeom>
              <a:avLst/>
              <a:gdLst>
                <a:gd name="connsiteX0" fmla="*/ 284734 w 3017357"/>
                <a:gd name="connsiteY0" fmla="*/ 424833 h 2479268"/>
                <a:gd name="connsiteX1" fmla="*/ 277114 w 3017357"/>
                <a:gd name="connsiteY1" fmla="*/ 2139333 h 2479268"/>
                <a:gd name="connsiteX2" fmla="*/ 2372614 w 3017357"/>
                <a:gd name="connsiteY2" fmla="*/ 2413653 h 2479268"/>
                <a:gd name="connsiteX3" fmla="*/ 2966974 w 3017357"/>
                <a:gd name="connsiteY3" fmla="*/ 1293513 h 2479268"/>
                <a:gd name="connsiteX4" fmla="*/ 2681224 w 3017357"/>
                <a:gd name="connsiteY4" fmla="*/ 51453 h 2479268"/>
                <a:gd name="connsiteX5" fmla="*/ 284734 w 3017357"/>
                <a:gd name="connsiteY5" fmla="*/ 424833 h 2479268"/>
                <a:gd name="connsiteX0" fmla="*/ 284734 w 3017357"/>
                <a:gd name="connsiteY0" fmla="*/ 424833 h 2479268"/>
                <a:gd name="connsiteX1" fmla="*/ 277114 w 3017357"/>
                <a:gd name="connsiteY1" fmla="*/ 2139333 h 2479268"/>
                <a:gd name="connsiteX2" fmla="*/ 2372614 w 3017357"/>
                <a:gd name="connsiteY2" fmla="*/ 2413653 h 2479268"/>
                <a:gd name="connsiteX3" fmla="*/ 2966974 w 3017357"/>
                <a:gd name="connsiteY3" fmla="*/ 1293513 h 2479268"/>
                <a:gd name="connsiteX4" fmla="*/ 2681224 w 3017357"/>
                <a:gd name="connsiteY4" fmla="*/ 51453 h 2479268"/>
                <a:gd name="connsiteX5" fmla="*/ 284734 w 3017357"/>
                <a:gd name="connsiteY5" fmla="*/ 424833 h 2479268"/>
                <a:gd name="connsiteX0" fmla="*/ 284734 w 3017357"/>
                <a:gd name="connsiteY0" fmla="*/ 392308 h 2446743"/>
                <a:gd name="connsiteX1" fmla="*/ 277114 w 3017357"/>
                <a:gd name="connsiteY1" fmla="*/ 2106808 h 2446743"/>
                <a:gd name="connsiteX2" fmla="*/ 2372614 w 3017357"/>
                <a:gd name="connsiteY2" fmla="*/ 2381128 h 2446743"/>
                <a:gd name="connsiteX3" fmla="*/ 2966974 w 3017357"/>
                <a:gd name="connsiteY3" fmla="*/ 1260988 h 2446743"/>
                <a:gd name="connsiteX4" fmla="*/ 2681224 w 3017357"/>
                <a:gd name="connsiteY4" fmla="*/ 18928 h 2446743"/>
                <a:gd name="connsiteX5" fmla="*/ 284734 w 3017357"/>
                <a:gd name="connsiteY5" fmla="*/ 392308 h 2446743"/>
                <a:gd name="connsiteX0" fmla="*/ 154823 w 2887446"/>
                <a:gd name="connsiteY0" fmla="*/ 392308 h 2446743"/>
                <a:gd name="connsiteX1" fmla="*/ 147203 w 2887446"/>
                <a:gd name="connsiteY1" fmla="*/ 2106808 h 2446743"/>
                <a:gd name="connsiteX2" fmla="*/ 2242703 w 2887446"/>
                <a:gd name="connsiteY2" fmla="*/ 2381128 h 2446743"/>
                <a:gd name="connsiteX3" fmla="*/ 2837063 w 2887446"/>
                <a:gd name="connsiteY3" fmla="*/ 1260988 h 2446743"/>
                <a:gd name="connsiteX4" fmla="*/ 2551313 w 2887446"/>
                <a:gd name="connsiteY4" fmla="*/ 18928 h 2446743"/>
                <a:gd name="connsiteX5" fmla="*/ 154823 w 2887446"/>
                <a:gd name="connsiteY5" fmla="*/ 392308 h 2446743"/>
                <a:gd name="connsiteX0" fmla="*/ 154823 w 2887446"/>
                <a:gd name="connsiteY0" fmla="*/ 392308 h 2446743"/>
                <a:gd name="connsiteX1" fmla="*/ 147203 w 2887446"/>
                <a:gd name="connsiteY1" fmla="*/ 2106808 h 2446743"/>
                <a:gd name="connsiteX2" fmla="*/ 2242703 w 2887446"/>
                <a:gd name="connsiteY2" fmla="*/ 2381128 h 2446743"/>
                <a:gd name="connsiteX3" fmla="*/ 2837063 w 2887446"/>
                <a:gd name="connsiteY3" fmla="*/ 1260988 h 2446743"/>
                <a:gd name="connsiteX4" fmla="*/ 2551313 w 2887446"/>
                <a:gd name="connsiteY4" fmla="*/ 18928 h 2446743"/>
                <a:gd name="connsiteX5" fmla="*/ 154823 w 2887446"/>
                <a:gd name="connsiteY5" fmla="*/ 392308 h 2446743"/>
                <a:gd name="connsiteX0" fmla="*/ 73863 w 2806486"/>
                <a:gd name="connsiteY0" fmla="*/ 392308 h 2446743"/>
                <a:gd name="connsiteX1" fmla="*/ 66243 w 2806486"/>
                <a:gd name="connsiteY1" fmla="*/ 2106808 h 2446743"/>
                <a:gd name="connsiteX2" fmla="*/ 2161743 w 2806486"/>
                <a:gd name="connsiteY2" fmla="*/ 2381128 h 2446743"/>
                <a:gd name="connsiteX3" fmla="*/ 2756103 w 2806486"/>
                <a:gd name="connsiteY3" fmla="*/ 1260988 h 2446743"/>
                <a:gd name="connsiteX4" fmla="*/ 2470353 w 2806486"/>
                <a:gd name="connsiteY4" fmla="*/ 18928 h 2446743"/>
                <a:gd name="connsiteX5" fmla="*/ 73863 w 2806486"/>
                <a:gd name="connsiteY5" fmla="*/ 392308 h 2446743"/>
                <a:gd name="connsiteX0" fmla="*/ 58400 w 2791023"/>
                <a:gd name="connsiteY0" fmla="*/ 392308 h 2446743"/>
                <a:gd name="connsiteX1" fmla="*/ 50780 w 2791023"/>
                <a:gd name="connsiteY1" fmla="*/ 2106808 h 2446743"/>
                <a:gd name="connsiteX2" fmla="*/ 2146280 w 2791023"/>
                <a:gd name="connsiteY2" fmla="*/ 2381128 h 2446743"/>
                <a:gd name="connsiteX3" fmla="*/ 2740640 w 2791023"/>
                <a:gd name="connsiteY3" fmla="*/ 1260988 h 2446743"/>
                <a:gd name="connsiteX4" fmla="*/ 2454890 w 2791023"/>
                <a:gd name="connsiteY4" fmla="*/ 18928 h 2446743"/>
                <a:gd name="connsiteX5" fmla="*/ 58400 w 2791023"/>
                <a:gd name="connsiteY5" fmla="*/ 392308 h 2446743"/>
                <a:gd name="connsiteX0" fmla="*/ 58400 w 2791023"/>
                <a:gd name="connsiteY0" fmla="*/ 392308 h 2446743"/>
                <a:gd name="connsiteX1" fmla="*/ 50780 w 2791023"/>
                <a:gd name="connsiteY1" fmla="*/ 2106808 h 2446743"/>
                <a:gd name="connsiteX2" fmla="*/ 2146280 w 2791023"/>
                <a:gd name="connsiteY2" fmla="*/ 2381128 h 2446743"/>
                <a:gd name="connsiteX3" fmla="*/ 2740640 w 2791023"/>
                <a:gd name="connsiteY3" fmla="*/ 1260988 h 2446743"/>
                <a:gd name="connsiteX4" fmla="*/ 2454890 w 2791023"/>
                <a:gd name="connsiteY4" fmla="*/ 18928 h 2446743"/>
                <a:gd name="connsiteX5" fmla="*/ 58400 w 2791023"/>
                <a:gd name="connsiteY5" fmla="*/ 392308 h 2446743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378186"/>
                <a:gd name="connsiteX1" fmla="*/ 50780 w 2791023"/>
                <a:gd name="connsiteY1" fmla="*/ 2087880 h 2378186"/>
                <a:gd name="connsiteX2" fmla="*/ 2146280 w 2791023"/>
                <a:gd name="connsiteY2" fmla="*/ 2362200 h 2378186"/>
                <a:gd name="connsiteX3" fmla="*/ 2740640 w 2791023"/>
                <a:gd name="connsiteY3" fmla="*/ 1242060 h 2378186"/>
                <a:gd name="connsiteX4" fmla="*/ 2454890 w 2791023"/>
                <a:gd name="connsiteY4" fmla="*/ 0 h 2378186"/>
                <a:gd name="connsiteX5" fmla="*/ 58400 w 2791023"/>
                <a:gd name="connsiteY5" fmla="*/ 373380 h 2378186"/>
                <a:gd name="connsiteX0" fmla="*/ 58400 w 2791023"/>
                <a:gd name="connsiteY0" fmla="*/ 373380 h 2378186"/>
                <a:gd name="connsiteX1" fmla="*/ 50780 w 2791023"/>
                <a:gd name="connsiteY1" fmla="*/ 2087880 h 2378186"/>
                <a:gd name="connsiteX2" fmla="*/ 2146280 w 2791023"/>
                <a:gd name="connsiteY2" fmla="*/ 2362200 h 2378186"/>
                <a:gd name="connsiteX3" fmla="*/ 2740640 w 2791023"/>
                <a:gd name="connsiteY3" fmla="*/ 1242060 h 2378186"/>
                <a:gd name="connsiteX4" fmla="*/ 2454890 w 2791023"/>
                <a:gd name="connsiteY4" fmla="*/ 0 h 2378186"/>
                <a:gd name="connsiteX5" fmla="*/ 58400 w 2791023"/>
                <a:gd name="connsiteY5" fmla="*/ 373380 h 2378186"/>
                <a:gd name="connsiteX0" fmla="*/ 58400 w 2791023"/>
                <a:gd name="connsiteY0" fmla="*/ 373380 h 2362200"/>
                <a:gd name="connsiteX1" fmla="*/ 50780 w 2791023"/>
                <a:gd name="connsiteY1" fmla="*/ 2087880 h 2362200"/>
                <a:gd name="connsiteX2" fmla="*/ 2146280 w 2791023"/>
                <a:gd name="connsiteY2" fmla="*/ 2362200 h 2362200"/>
                <a:gd name="connsiteX3" fmla="*/ 2740640 w 2791023"/>
                <a:gd name="connsiteY3" fmla="*/ 1242060 h 2362200"/>
                <a:gd name="connsiteX4" fmla="*/ 2454890 w 2791023"/>
                <a:gd name="connsiteY4" fmla="*/ 0 h 2362200"/>
                <a:gd name="connsiteX5" fmla="*/ 58400 w 2791023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41025 w 2735666"/>
                <a:gd name="connsiteY0" fmla="*/ 373380 h 2362200"/>
                <a:gd name="connsiteX1" fmla="*/ 33405 w 2735666"/>
                <a:gd name="connsiteY1" fmla="*/ 2087880 h 2362200"/>
                <a:gd name="connsiteX2" fmla="*/ 2128905 w 2735666"/>
                <a:gd name="connsiteY2" fmla="*/ 2362200 h 2362200"/>
                <a:gd name="connsiteX3" fmla="*/ 2723265 w 2735666"/>
                <a:gd name="connsiteY3" fmla="*/ 1242060 h 2362200"/>
                <a:gd name="connsiteX4" fmla="*/ 2437515 w 2735666"/>
                <a:gd name="connsiteY4" fmla="*/ 0 h 2362200"/>
                <a:gd name="connsiteX5" fmla="*/ 41025 w 2735666"/>
                <a:gd name="connsiteY5" fmla="*/ 373380 h 2362200"/>
                <a:gd name="connsiteX0" fmla="*/ 108900 w 2803541"/>
                <a:gd name="connsiteY0" fmla="*/ 373380 h 2362200"/>
                <a:gd name="connsiteX1" fmla="*/ 101280 w 2803541"/>
                <a:gd name="connsiteY1" fmla="*/ 2087880 h 2362200"/>
                <a:gd name="connsiteX2" fmla="*/ 2196780 w 2803541"/>
                <a:gd name="connsiteY2" fmla="*/ 2362200 h 2362200"/>
                <a:gd name="connsiteX3" fmla="*/ 2791140 w 2803541"/>
                <a:gd name="connsiteY3" fmla="*/ 1242060 h 2362200"/>
                <a:gd name="connsiteX4" fmla="*/ 2505390 w 2803541"/>
                <a:gd name="connsiteY4" fmla="*/ 0 h 2362200"/>
                <a:gd name="connsiteX5" fmla="*/ 108900 w 2803541"/>
                <a:gd name="connsiteY5" fmla="*/ 373380 h 2362200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635410"/>
                <a:gd name="connsiteY0" fmla="*/ 373380 h 2428875"/>
                <a:gd name="connsiteX1" fmla="*/ 101280 w 2635410"/>
                <a:gd name="connsiteY1" fmla="*/ 2087880 h 2428875"/>
                <a:gd name="connsiteX2" fmla="*/ 2147250 w 2635410"/>
                <a:gd name="connsiteY2" fmla="*/ 2428875 h 2428875"/>
                <a:gd name="connsiteX3" fmla="*/ 2553396 w 2635410"/>
                <a:gd name="connsiteY3" fmla="*/ 1272540 h 2428875"/>
                <a:gd name="connsiteX4" fmla="*/ 2505390 w 2635410"/>
                <a:gd name="connsiteY4" fmla="*/ 0 h 2428875"/>
                <a:gd name="connsiteX5" fmla="*/ 108900 w 2635410"/>
                <a:gd name="connsiteY5" fmla="*/ 373380 h 2428875"/>
                <a:gd name="connsiteX0" fmla="*/ 108900 w 2690738"/>
                <a:gd name="connsiteY0" fmla="*/ 373380 h 2428875"/>
                <a:gd name="connsiteX1" fmla="*/ 101280 w 2690738"/>
                <a:gd name="connsiteY1" fmla="*/ 2087880 h 2428875"/>
                <a:gd name="connsiteX2" fmla="*/ 2147250 w 2690738"/>
                <a:gd name="connsiteY2" fmla="*/ 2428875 h 2428875"/>
                <a:gd name="connsiteX3" fmla="*/ 2656266 w 2690738"/>
                <a:gd name="connsiteY3" fmla="*/ 1264920 h 2428875"/>
                <a:gd name="connsiteX4" fmla="*/ 2505390 w 2690738"/>
                <a:gd name="connsiteY4" fmla="*/ 0 h 2428875"/>
                <a:gd name="connsiteX5" fmla="*/ 108900 w 2690738"/>
                <a:gd name="connsiteY5" fmla="*/ 373380 h 242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38" h="2428875">
                  <a:moveTo>
                    <a:pt x="108900" y="373380"/>
                  </a:moveTo>
                  <a:cubicBezTo>
                    <a:pt x="454975" y="942340"/>
                    <a:pt x="-250510" y="1786890"/>
                    <a:pt x="101280" y="2087880"/>
                  </a:cubicBezTo>
                  <a:cubicBezTo>
                    <a:pt x="931225" y="2167890"/>
                    <a:pt x="1287460" y="2103120"/>
                    <a:pt x="2147250" y="2428875"/>
                  </a:cubicBezTo>
                  <a:cubicBezTo>
                    <a:pt x="2534600" y="2116455"/>
                    <a:pt x="2604831" y="1658620"/>
                    <a:pt x="2656266" y="1264920"/>
                  </a:cubicBezTo>
                  <a:cubicBezTo>
                    <a:pt x="2707701" y="871220"/>
                    <a:pt x="2731450" y="334645"/>
                    <a:pt x="2505390" y="0"/>
                  </a:cubicBezTo>
                  <a:cubicBezTo>
                    <a:pt x="1745930" y="153035"/>
                    <a:pt x="902015" y="295910"/>
                    <a:pt x="108900" y="373380"/>
                  </a:cubicBezTo>
                  <a:close/>
                </a:path>
              </a:pathLst>
            </a:custGeom>
            <a:solidFill>
              <a:srgbClr val="9999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67E1170-1956-1251-6D00-643DFF1A09B5}"/>
                </a:ext>
              </a:extLst>
            </p:cNvPr>
            <p:cNvGrpSpPr/>
            <p:nvPr/>
          </p:nvGrpSpPr>
          <p:grpSpPr>
            <a:xfrm>
              <a:off x="3940217" y="3768909"/>
              <a:ext cx="2177497" cy="897522"/>
              <a:chOff x="2987591" y="5218969"/>
              <a:chExt cx="2177497" cy="897522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811145E6-FCED-FF14-D102-7D1CCAB16584}"/>
                  </a:ext>
                </a:extLst>
              </p:cNvPr>
              <p:cNvSpPr/>
              <p:nvPr/>
            </p:nvSpPr>
            <p:spPr>
              <a:xfrm>
                <a:off x="2987591" y="5247712"/>
                <a:ext cx="2177497" cy="86877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2E70EB-936B-CAC7-B856-9C8D3234BCEC}"/>
                  </a:ext>
                </a:extLst>
              </p:cNvPr>
              <p:cNvSpPr txBox="1"/>
              <p:nvPr/>
            </p:nvSpPr>
            <p:spPr>
              <a:xfrm>
                <a:off x="3342734" y="5218969"/>
                <a:ext cx="16128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Anesthesia: 1-2h</a:t>
                </a:r>
                <a:endParaRPr lang="fr-FR" sz="1400" dirty="0"/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D0D6ABB4-4B8F-72B1-C4D1-DDF3B0C3C943}"/>
                  </a:ext>
                </a:extLst>
              </p:cNvPr>
              <p:cNvSpPr/>
              <p:nvPr/>
            </p:nvSpPr>
            <p:spPr>
              <a:xfrm>
                <a:off x="3116828" y="5481507"/>
                <a:ext cx="1977939" cy="5507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B8A083B-1E6F-45C5-EED6-8778508E3CB4}"/>
                  </a:ext>
                </a:extLst>
              </p:cNvPr>
              <p:cNvSpPr txBox="1"/>
              <p:nvPr/>
            </p:nvSpPr>
            <p:spPr>
              <a:xfrm>
                <a:off x="3222564" y="5445074"/>
                <a:ext cx="191869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Gas delivery: 10-30 min</a:t>
                </a:r>
                <a:endParaRPr lang="fr-FR" sz="1400" dirty="0"/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111AD4A3-2EBD-09AE-1C7E-7745D3FE83EB}"/>
                  </a:ext>
                </a:extLst>
              </p:cNvPr>
              <p:cNvSpPr/>
              <p:nvPr/>
            </p:nvSpPr>
            <p:spPr>
              <a:xfrm>
                <a:off x="3277414" y="5721747"/>
                <a:ext cx="1751551" cy="23352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708573A-E762-4C36-72DB-8139AED4737A}"/>
                  </a:ext>
                </a:extLst>
              </p:cNvPr>
              <p:cNvSpPr txBox="1"/>
              <p:nvPr/>
            </p:nvSpPr>
            <p:spPr>
              <a:xfrm>
                <a:off x="3246197" y="5692410"/>
                <a:ext cx="181648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Plasma therapy: 5 min</a:t>
                </a:r>
                <a:endParaRPr lang="fr-FR" sz="1400" dirty="0"/>
              </a:p>
            </p:txBody>
          </p:sp>
        </p:grp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03F57FC9-DBB1-552A-92A8-FF7C660663AA}"/>
                </a:ext>
              </a:extLst>
            </p:cNvPr>
            <p:cNvSpPr txBox="1"/>
            <p:nvPr/>
          </p:nvSpPr>
          <p:spPr>
            <a:xfrm>
              <a:off x="3873845" y="3126120"/>
              <a:ext cx="24784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Plasma </a:t>
              </a:r>
              <a:r>
                <a:rPr lang="en-US" b="1" dirty="0" err="1"/>
                <a:t>EndoLuminal</a:t>
              </a:r>
              <a:r>
                <a:rPr lang="en-US" b="1" dirty="0"/>
                <a:t> Procedure (PELP)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66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0.01954 0.1743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" y="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5" grpId="0" animBg="1"/>
      <p:bldP spid="72" grpId="0" animBg="1"/>
      <p:bldP spid="9" grpId="0"/>
      <p:bldP spid="74" grpId="0" animBg="1"/>
      <p:bldP spid="76" grpId="0" animBg="1"/>
      <p:bldP spid="68" grpId="0"/>
      <p:bldP spid="78" grpId="0" animBg="1"/>
      <p:bldP spid="79" grpId="0"/>
      <p:bldP spid="80" grpId="0" animBg="1"/>
      <p:bldP spid="83" grpId="0"/>
      <p:bldP spid="85" grpId="0"/>
      <p:bldP spid="86" grpId="0"/>
      <p:bldP spid="87" grpId="0"/>
      <p:bldP spid="89" grpId="0"/>
      <p:bldP spid="2" grpId="0"/>
      <p:bldP spid="14" grpId="0"/>
      <p:bldP spid="69" grpId="0" animBg="1"/>
      <p:bldP spid="7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8F0AE-F857-5413-2B2C-6228E5CE2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F7D0EFA-E5F4-8712-1829-1D98AECD57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 r="5222"/>
          <a:stretch>
            <a:fillRect/>
          </a:stretch>
        </p:blipFill>
        <p:spPr>
          <a:xfrm>
            <a:off x="1958985" y="1316690"/>
            <a:ext cx="9782287" cy="5436000"/>
          </a:xfrm>
          <a:prstGeom prst="rect">
            <a:avLst/>
          </a:prstGeom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23A78080-A52A-EA66-D87A-AF9162AC602D}"/>
              </a:ext>
            </a:extLst>
          </p:cNvPr>
          <p:cNvSpPr/>
          <p:nvPr/>
        </p:nvSpPr>
        <p:spPr>
          <a:xfrm>
            <a:off x="3715036" y="2647950"/>
            <a:ext cx="2690738" cy="2428875"/>
          </a:xfrm>
          <a:custGeom>
            <a:avLst/>
            <a:gdLst>
              <a:gd name="connsiteX0" fmla="*/ 284734 w 3017357"/>
              <a:gd name="connsiteY0" fmla="*/ 424833 h 2479268"/>
              <a:gd name="connsiteX1" fmla="*/ 277114 w 3017357"/>
              <a:gd name="connsiteY1" fmla="*/ 2139333 h 2479268"/>
              <a:gd name="connsiteX2" fmla="*/ 2372614 w 3017357"/>
              <a:gd name="connsiteY2" fmla="*/ 2413653 h 2479268"/>
              <a:gd name="connsiteX3" fmla="*/ 2966974 w 3017357"/>
              <a:gd name="connsiteY3" fmla="*/ 1293513 h 2479268"/>
              <a:gd name="connsiteX4" fmla="*/ 2681224 w 3017357"/>
              <a:gd name="connsiteY4" fmla="*/ 51453 h 2479268"/>
              <a:gd name="connsiteX5" fmla="*/ 284734 w 3017357"/>
              <a:gd name="connsiteY5" fmla="*/ 424833 h 2479268"/>
              <a:gd name="connsiteX0" fmla="*/ 284734 w 3017357"/>
              <a:gd name="connsiteY0" fmla="*/ 424833 h 2479268"/>
              <a:gd name="connsiteX1" fmla="*/ 277114 w 3017357"/>
              <a:gd name="connsiteY1" fmla="*/ 2139333 h 2479268"/>
              <a:gd name="connsiteX2" fmla="*/ 2372614 w 3017357"/>
              <a:gd name="connsiteY2" fmla="*/ 2413653 h 2479268"/>
              <a:gd name="connsiteX3" fmla="*/ 2966974 w 3017357"/>
              <a:gd name="connsiteY3" fmla="*/ 1293513 h 2479268"/>
              <a:gd name="connsiteX4" fmla="*/ 2681224 w 3017357"/>
              <a:gd name="connsiteY4" fmla="*/ 51453 h 2479268"/>
              <a:gd name="connsiteX5" fmla="*/ 284734 w 3017357"/>
              <a:gd name="connsiteY5" fmla="*/ 424833 h 2479268"/>
              <a:gd name="connsiteX0" fmla="*/ 284734 w 3017357"/>
              <a:gd name="connsiteY0" fmla="*/ 392308 h 2446743"/>
              <a:gd name="connsiteX1" fmla="*/ 277114 w 3017357"/>
              <a:gd name="connsiteY1" fmla="*/ 2106808 h 2446743"/>
              <a:gd name="connsiteX2" fmla="*/ 2372614 w 3017357"/>
              <a:gd name="connsiteY2" fmla="*/ 2381128 h 2446743"/>
              <a:gd name="connsiteX3" fmla="*/ 2966974 w 3017357"/>
              <a:gd name="connsiteY3" fmla="*/ 1260988 h 2446743"/>
              <a:gd name="connsiteX4" fmla="*/ 2681224 w 3017357"/>
              <a:gd name="connsiteY4" fmla="*/ 18928 h 2446743"/>
              <a:gd name="connsiteX5" fmla="*/ 284734 w 3017357"/>
              <a:gd name="connsiteY5" fmla="*/ 392308 h 2446743"/>
              <a:gd name="connsiteX0" fmla="*/ 154823 w 2887446"/>
              <a:gd name="connsiteY0" fmla="*/ 392308 h 2446743"/>
              <a:gd name="connsiteX1" fmla="*/ 147203 w 2887446"/>
              <a:gd name="connsiteY1" fmla="*/ 2106808 h 2446743"/>
              <a:gd name="connsiteX2" fmla="*/ 2242703 w 2887446"/>
              <a:gd name="connsiteY2" fmla="*/ 2381128 h 2446743"/>
              <a:gd name="connsiteX3" fmla="*/ 2837063 w 2887446"/>
              <a:gd name="connsiteY3" fmla="*/ 1260988 h 2446743"/>
              <a:gd name="connsiteX4" fmla="*/ 2551313 w 2887446"/>
              <a:gd name="connsiteY4" fmla="*/ 18928 h 2446743"/>
              <a:gd name="connsiteX5" fmla="*/ 154823 w 2887446"/>
              <a:gd name="connsiteY5" fmla="*/ 392308 h 2446743"/>
              <a:gd name="connsiteX0" fmla="*/ 154823 w 2887446"/>
              <a:gd name="connsiteY0" fmla="*/ 392308 h 2446743"/>
              <a:gd name="connsiteX1" fmla="*/ 147203 w 2887446"/>
              <a:gd name="connsiteY1" fmla="*/ 2106808 h 2446743"/>
              <a:gd name="connsiteX2" fmla="*/ 2242703 w 2887446"/>
              <a:gd name="connsiteY2" fmla="*/ 2381128 h 2446743"/>
              <a:gd name="connsiteX3" fmla="*/ 2837063 w 2887446"/>
              <a:gd name="connsiteY3" fmla="*/ 1260988 h 2446743"/>
              <a:gd name="connsiteX4" fmla="*/ 2551313 w 2887446"/>
              <a:gd name="connsiteY4" fmla="*/ 18928 h 2446743"/>
              <a:gd name="connsiteX5" fmla="*/ 154823 w 2887446"/>
              <a:gd name="connsiteY5" fmla="*/ 392308 h 2446743"/>
              <a:gd name="connsiteX0" fmla="*/ 73863 w 2806486"/>
              <a:gd name="connsiteY0" fmla="*/ 392308 h 2446743"/>
              <a:gd name="connsiteX1" fmla="*/ 66243 w 2806486"/>
              <a:gd name="connsiteY1" fmla="*/ 2106808 h 2446743"/>
              <a:gd name="connsiteX2" fmla="*/ 2161743 w 2806486"/>
              <a:gd name="connsiteY2" fmla="*/ 2381128 h 2446743"/>
              <a:gd name="connsiteX3" fmla="*/ 2756103 w 2806486"/>
              <a:gd name="connsiteY3" fmla="*/ 1260988 h 2446743"/>
              <a:gd name="connsiteX4" fmla="*/ 2470353 w 2806486"/>
              <a:gd name="connsiteY4" fmla="*/ 18928 h 2446743"/>
              <a:gd name="connsiteX5" fmla="*/ 73863 w 2806486"/>
              <a:gd name="connsiteY5" fmla="*/ 392308 h 2446743"/>
              <a:gd name="connsiteX0" fmla="*/ 58400 w 2791023"/>
              <a:gd name="connsiteY0" fmla="*/ 392308 h 2446743"/>
              <a:gd name="connsiteX1" fmla="*/ 50780 w 2791023"/>
              <a:gd name="connsiteY1" fmla="*/ 2106808 h 2446743"/>
              <a:gd name="connsiteX2" fmla="*/ 2146280 w 2791023"/>
              <a:gd name="connsiteY2" fmla="*/ 2381128 h 2446743"/>
              <a:gd name="connsiteX3" fmla="*/ 2740640 w 2791023"/>
              <a:gd name="connsiteY3" fmla="*/ 1260988 h 2446743"/>
              <a:gd name="connsiteX4" fmla="*/ 2454890 w 2791023"/>
              <a:gd name="connsiteY4" fmla="*/ 18928 h 2446743"/>
              <a:gd name="connsiteX5" fmla="*/ 58400 w 2791023"/>
              <a:gd name="connsiteY5" fmla="*/ 392308 h 2446743"/>
              <a:gd name="connsiteX0" fmla="*/ 58400 w 2791023"/>
              <a:gd name="connsiteY0" fmla="*/ 392308 h 2446743"/>
              <a:gd name="connsiteX1" fmla="*/ 50780 w 2791023"/>
              <a:gd name="connsiteY1" fmla="*/ 2106808 h 2446743"/>
              <a:gd name="connsiteX2" fmla="*/ 2146280 w 2791023"/>
              <a:gd name="connsiteY2" fmla="*/ 2381128 h 2446743"/>
              <a:gd name="connsiteX3" fmla="*/ 2740640 w 2791023"/>
              <a:gd name="connsiteY3" fmla="*/ 1260988 h 2446743"/>
              <a:gd name="connsiteX4" fmla="*/ 2454890 w 2791023"/>
              <a:gd name="connsiteY4" fmla="*/ 18928 h 2446743"/>
              <a:gd name="connsiteX5" fmla="*/ 58400 w 2791023"/>
              <a:gd name="connsiteY5" fmla="*/ 392308 h 2446743"/>
              <a:gd name="connsiteX0" fmla="*/ 58400 w 2791023"/>
              <a:gd name="connsiteY0" fmla="*/ 373380 h 2427815"/>
              <a:gd name="connsiteX1" fmla="*/ 50780 w 2791023"/>
              <a:gd name="connsiteY1" fmla="*/ 2087880 h 2427815"/>
              <a:gd name="connsiteX2" fmla="*/ 2146280 w 2791023"/>
              <a:gd name="connsiteY2" fmla="*/ 2362200 h 2427815"/>
              <a:gd name="connsiteX3" fmla="*/ 2740640 w 2791023"/>
              <a:gd name="connsiteY3" fmla="*/ 1242060 h 2427815"/>
              <a:gd name="connsiteX4" fmla="*/ 2454890 w 2791023"/>
              <a:gd name="connsiteY4" fmla="*/ 0 h 2427815"/>
              <a:gd name="connsiteX5" fmla="*/ 58400 w 2791023"/>
              <a:gd name="connsiteY5" fmla="*/ 373380 h 2427815"/>
              <a:gd name="connsiteX0" fmla="*/ 58400 w 2791023"/>
              <a:gd name="connsiteY0" fmla="*/ 373380 h 2427815"/>
              <a:gd name="connsiteX1" fmla="*/ 50780 w 2791023"/>
              <a:gd name="connsiteY1" fmla="*/ 2087880 h 2427815"/>
              <a:gd name="connsiteX2" fmla="*/ 2146280 w 2791023"/>
              <a:gd name="connsiteY2" fmla="*/ 2362200 h 2427815"/>
              <a:gd name="connsiteX3" fmla="*/ 2740640 w 2791023"/>
              <a:gd name="connsiteY3" fmla="*/ 1242060 h 2427815"/>
              <a:gd name="connsiteX4" fmla="*/ 2454890 w 2791023"/>
              <a:gd name="connsiteY4" fmla="*/ 0 h 2427815"/>
              <a:gd name="connsiteX5" fmla="*/ 58400 w 2791023"/>
              <a:gd name="connsiteY5" fmla="*/ 373380 h 2427815"/>
              <a:gd name="connsiteX0" fmla="*/ 58400 w 2791023"/>
              <a:gd name="connsiteY0" fmla="*/ 373380 h 2427815"/>
              <a:gd name="connsiteX1" fmla="*/ 50780 w 2791023"/>
              <a:gd name="connsiteY1" fmla="*/ 2087880 h 2427815"/>
              <a:gd name="connsiteX2" fmla="*/ 2146280 w 2791023"/>
              <a:gd name="connsiteY2" fmla="*/ 2362200 h 2427815"/>
              <a:gd name="connsiteX3" fmla="*/ 2740640 w 2791023"/>
              <a:gd name="connsiteY3" fmla="*/ 1242060 h 2427815"/>
              <a:gd name="connsiteX4" fmla="*/ 2454890 w 2791023"/>
              <a:gd name="connsiteY4" fmla="*/ 0 h 2427815"/>
              <a:gd name="connsiteX5" fmla="*/ 58400 w 2791023"/>
              <a:gd name="connsiteY5" fmla="*/ 373380 h 2427815"/>
              <a:gd name="connsiteX0" fmla="*/ 58400 w 2791023"/>
              <a:gd name="connsiteY0" fmla="*/ 373380 h 2378186"/>
              <a:gd name="connsiteX1" fmla="*/ 50780 w 2791023"/>
              <a:gd name="connsiteY1" fmla="*/ 2087880 h 2378186"/>
              <a:gd name="connsiteX2" fmla="*/ 2146280 w 2791023"/>
              <a:gd name="connsiteY2" fmla="*/ 2362200 h 2378186"/>
              <a:gd name="connsiteX3" fmla="*/ 2740640 w 2791023"/>
              <a:gd name="connsiteY3" fmla="*/ 1242060 h 2378186"/>
              <a:gd name="connsiteX4" fmla="*/ 2454890 w 2791023"/>
              <a:gd name="connsiteY4" fmla="*/ 0 h 2378186"/>
              <a:gd name="connsiteX5" fmla="*/ 58400 w 2791023"/>
              <a:gd name="connsiteY5" fmla="*/ 373380 h 2378186"/>
              <a:gd name="connsiteX0" fmla="*/ 58400 w 2791023"/>
              <a:gd name="connsiteY0" fmla="*/ 373380 h 2378186"/>
              <a:gd name="connsiteX1" fmla="*/ 50780 w 2791023"/>
              <a:gd name="connsiteY1" fmla="*/ 2087880 h 2378186"/>
              <a:gd name="connsiteX2" fmla="*/ 2146280 w 2791023"/>
              <a:gd name="connsiteY2" fmla="*/ 2362200 h 2378186"/>
              <a:gd name="connsiteX3" fmla="*/ 2740640 w 2791023"/>
              <a:gd name="connsiteY3" fmla="*/ 1242060 h 2378186"/>
              <a:gd name="connsiteX4" fmla="*/ 2454890 w 2791023"/>
              <a:gd name="connsiteY4" fmla="*/ 0 h 2378186"/>
              <a:gd name="connsiteX5" fmla="*/ 58400 w 2791023"/>
              <a:gd name="connsiteY5" fmla="*/ 373380 h 2378186"/>
              <a:gd name="connsiteX0" fmla="*/ 58400 w 2791023"/>
              <a:gd name="connsiteY0" fmla="*/ 373380 h 2362200"/>
              <a:gd name="connsiteX1" fmla="*/ 50780 w 2791023"/>
              <a:gd name="connsiteY1" fmla="*/ 2087880 h 2362200"/>
              <a:gd name="connsiteX2" fmla="*/ 2146280 w 2791023"/>
              <a:gd name="connsiteY2" fmla="*/ 2362200 h 2362200"/>
              <a:gd name="connsiteX3" fmla="*/ 2740640 w 2791023"/>
              <a:gd name="connsiteY3" fmla="*/ 1242060 h 2362200"/>
              <a:gd name="connsiteX4" fmla="*/ 2454890 w 2791023"/>
              <a:gd name="connsiteY4" fmla="*/ 0 h 2362200"/>
              <a:gd name="connsiteX5" fmla="*/ 58400 w 2791023"/>
              <a:gd name="connsiteY5" fmla="*/ 373380 h 2362200"/>
              <a:gd name="connsiteX0" fmla="*/ 58400 w 2760249"/>
              <a:gd name="connsiteY0" fmla="*/ 373380 h 2362200"/>
              <a:gd name="connsiteX1" fmla="*/ 50780 w 2760249"/>
              <a:gd name="connsiteY1" fmla="*/ 2087880 h 2362200"/>
              <a:gd name="connsiteX2" fmla="*/ 2146280 w 2760249"/>
              <a:gd name="connsiteY2" fmla="*/ 2362200 h 2362200"/>
              <a:gd name="connsiteX3" fmla="*/ 2740640 w 2760249"/>
              <a:gd name="connsiteY3" fmla="*/ 1242060 h 2362200"/>
              <a:gd name="connsiteX4" fmla="*/ 2454890 w 2760249"/>
              <a:gd name="connsiteY4" fmla="*/ 0 h 2362200"/>
              <a:gd name="connsiteX5" fmla="*/ 58400 w 2760249"/>
              <a:gd name="connsiteY5" fmla="*/ 373380 h 2362200"/>
              <a:gd name="connsiteX0" fmla="*/ 58400 w 2760249"/>
              <a:gd name="connsiteY0" fmla="*/ 373380 h 2362200"/>
              <a:gd name="connsiteX1" fmla="*/ 50780 w 2760249"/>
              <a:gd name="connsiteY1" fmla="*/ 2087880 h 2362200"/>
              <a:gd name="connsiteX2" fmla="*/ 2146280 w 2760249"/>
              <a:gd name="connsiteY2" fmla="*/ 2362200 h 2362200"/>
              <a:gd name="connsiteX3" fmla="*/ 2740640 w 2760249"/>
              <a:gd name="connsiteY3" fmla="*/ 1242060 h 2362200"/>
              <a:gd name="connsiteX4" fmla="*/ 2454890 w 2760249"/>
              <a:gd name="connsiteY4" fmla="*/ 0 h 2362200"/>
              <a:gd name="connsiteX5" fmla="*/ 58400 w 2760249"/>
              <a:gd name="connsiteY5" fmla="*/ 373380 h 2362200"/>
              <a:gd name="connsiteX0" fmla="*/ 58400 w 2760249"/>
              <a:gd name="connsiteY0" fmla="*/ 373380 h 2362200"/>
              <a:gd name="connsiteX1" fmla="*/ 50780 w 2760249"/>
              <a:gd name="connsiteY1" fmla="*/ 2087880 h 2362200"/>
              <a:gd name="connsiteX2" fmla="*/ 2146280 w 2760249"/>
              <a:gd name="connsiteY2" fmla="*/ 2362200 h 2362200"/>
              <a:gd name="connsiteX3" fmla="*/ 2740640 w 2760249"/>
              <a:gd name="connsiteY3" fmla="*/ 1242060 h 2362200"/>
              <a:gd name="connsiteX4" fmla="*/ 2454890 w 2760249"/>
              <a:gd name="connsiteY4" fmla="*/ 0 h 2362200"/>
              <a:gd name="connsiteX5" fmla="*/ 58400 w 2760249"/>
              <a:gd name="connsiteY5" fmla="*/ 373380 h 2362200"/>
              <a:gd name="connsiteX0" fmla="*/ 58400 w 2753041"/>
              <a:gd name="connsiteY0" fmla="*/ 373380 h 2362200"/>
              <a:gd name="connsiteX1" fmla="*/ 50780 w 2753041"/>
              <a:gd name="connsiteY1" fmla="*/ 2087880 h 2362200"/>
              <a:gd name="connsiteX2" fmla="*/ 2146280 w 2753041"/>
              <a:gd name="connsiteY2" fmla="*/ 2362200 h 2362200"/>
              <a:gd name="connsiteX3" fmla="*/ 2740640 w 2753041"/>
              <a:gd name="connsiteY3" fmla="*/ 1242060 h 2362200"/>
              <a:gd name="connsiteX4" fmla="*/ 2454890 w 2753041"/>
              <a:gd name="connsiteY4" fmla="*/ 0 h 2362200"/>
              <a:gd name="connsiteX5" fmla="*/ 58400 w 2753041"/>
              <a:gd name="connsiteY5" fmla="*/ 373380 h 2362200"/>
              <a:gd name="connsiteX0" fmla="*/ 58400 w 2753041"/>
              <a:gd name="connsiteY0" fmla="*/ 373380 h 2362200"/>
              <a:gd name="connsiteX1" fmla="*/ 50780 w 2753041"/>
              <a:gd name="connsiteY1" fmla="*/ 2087880 h 2362200"/>
              <a:gd name="connsiteX2" fmla="*/ 2146280 w 2753041"/>
              <a:gd name="connsiteY2" fmla="*/ 2362200 h 2362200"/>
              <a:gd name="connsiteX3" fmla="*/ 2740640 w 2753041"/>
              <a:gd name="connsiteY3" fmla="*/ 1242060 h 2362200"/>
              <a:gd name="connsiteX4" fmla="*/ 2454890 w 2753041"/>
              <a:gd name="connsiteY4" fmla="*/ 0 h 2362200"/>
              <a:gd name="connsiteX5" fmla="*/ 58400 w 2753041"/>
              <a:gd name="connsiteY5" fmla="*/ 373380 h 2362200"/>
              <a:gd name="connsiteX0" fmla="*/ 58400 w 2753041"/>
              <a:gd name="connsiteY0" fmla="*/ 373380 h 2362200"/>
              <a:gd name="connsiteX1" fmla="*/ 50780 w 2753041"/>
              <a:gd name="connsiteY1" fmla="*/ 2087880 h 2362200"/>
              <a:gd name="connsiteX2" fmla="*/ 2146280 w 2753041"/>
              <a:gd name="connsiteY2" fmla="*/ 2362200 h 2362200"/>
              <a:gd name="connsiteX3" fmla="*/ 2740640 w 2753041"/>
              <a:gd name="connsiteY3" fmla="*/ 1242060 h 2362200"/>
              <a:gd name="connsiteX4" fmla="*/ 2454890 w 2753041"/>
              <a:gd name="connsiteY4" fmla="*/ 0 h 2362200"/>
              <a:gd name="connsiteX5" fmla="*/ 58400 w 2753041"/>
              <a:gd name="connsiteY5" fmla="*/ 373380 h 2362200"/>
              <a:gd name="connsiteX0" fmla="*/ 41025 w 2735666"/>
              <a:gd name="connsiteY0" fmla="*/ 373380 h 2362200"/>
              <a:gd name="connsiteX1" fmla="*/ 33405 w 2735666"/>
              <a:gd name="connsiteY1" fmla="*/ 2087880 h 2362200"/>
              <a:gd name="connsiteX2" fmla="*/ 2128905 w 2735666"/>
              <a:gd name="connsiteY2" fmla="*/ 2362200 h 2362200"/>
              <a:gd name="connsiteX3" fmla="*/ 2723265 w 2735666"/>
              <a:gd name="connsiteY3" fmla="*/ 1242060 h 2362200"/>
              <a:gd name="connsiteX4" fmla="*/ 2437515 w 2735666"/>
              <a:gd name="connsiteY4" fmla="*/ 0 h 2362200"/>
              <a:gd name="connsiteX5" fmla="*/ 41025 w 2735666"/>
              <a:gd name="connsiteY5" fmla="*/ 373380 h 2362200"/>
              <a:gd name="connsiteX0" fmla="*/ 108900 w 2803541"/>
              <a:gd name="connsiteY0" fmla="*/ 373380 h 2362200"/>
              <a:gd name="connsiteX1" fmla="*/ 101280 w 2803541"/>
              <a:gd name="connsiteY1" fmla="*/ 2087880 h 2362200"/>
              <a:gd name="connsiteX2" fmla="*/ 2196780 w 2803541"/>
              <a:gd name="connsiteY2" fmla="*/ 2362200 h 2362200"/>
              <a:gd name="connsiteX3" fmla="*/ 2791140 w 2803541"/>
              <a:gd name="connsiteY3" fmla="*/ 1242060 h 2362200"/>
              <a:gd name="connsiteX4" fmla="*/ 2505390 w 2803541"/>
              <a:gd name="connsiteY4" fmla="*/ 0 h 2362200"/>
              <a:gd name="connsiteX5" fmla="*/ 108900 w 2803541"/>
              <a:gd name="connsiteY5" fmla="*/ 373380 h 2362200"/>
              <a:gd name="connsiteX0" fmla="*/ 108900 w 2803541"/>
              <a:gd name="connsiteY0" fmla="*/ 373380 h 2428875"/>
              <a:gd name="connsiteX1" fmla="*/ 101280 w 2803541"/>
              <a:gd name="connsiteY1" fmla="*/ 2087880 h 2428875"/>
              <a:gd name="connsiteX2" fmla="*/ 2147250 w 2803541"/>
              <a:gd name="connsiteY2" fmla="*/ 2428875 h 2428875"/>
              <a:gd name="connsiteX3" fmla="*/ 2791140 w 2803541"/>
              <a:gd name="connsiteY3" fmla="*/ 1242060 h 2428875"/>
              <a:gd name="connsiteX4" fmla="*/ 2505390 w 2803541"/>
              <a:gd name="connsiteY4" fmla="*/ 0 h 2428875"/>
              <a:gd name="connsiteX5" fmla="*/ 108900 w 2803541"/>
              <a:gd name="connsiteY5" fmla="*/ 373380 h 2428875"/>
              <a:gd name="connsiteX0" fmla="*/ 108900 w 2803541"/>
              <a:gd name="connsiteY0" fmla="*/ 373380 h 2428875"/>
              <a:gd name="connsiteX1" fmla="*/ 101280 w 2803541"/>
              <a:gd name="connsiteY1" fmla="*/ 2087880 h 2428875"/>
              <a:gd name="connsiteX2" fmla="*/ 2147250 w 2803541"/>
              <a:gd name="connsiteY2" fmla="*/ 2428875 h 2428875"/>
              <a:gd name="connsiteX3" fmla="*/ 2791140 w 2803541"/>
              <a:gd name="connsiteY3" fmla="*/ 1242060 h 2428875"/>
              <a:gd name="connsiteX4" fmla="*/ 2505390 w 2803541"/>
              <a:gd name="connsiteY4" fmla="*/ 0 h 2428875"/>
              <a:gd name="connsiteX5" fmla="*/ 108900 w 2803541"/>
              <a:gd name="connsiteY5" fmla="*/ 373380 h 2428875"/>
              <a:gd name="connsiteX0" fmla="*/ 108900 w 2803541"/>
              <a:gd name="connsiteY0" fmla="*/ 373380 h 2428875"/>
              <a:gd name="connsiteX1" fmla="*/ 101280 w 2803541"/>
              <a:gd name="connsiteY1" fmla="*/ 2087880 h 2428875"/>
              <a:gd name="connsiteX2" fmla="*/ 2147250 w 2803541"/>
              <a:gd name="connsiteY2" fmla="*/ 2428875 h 2428875"/>
              <a:gd name="connsiteX3" fmla="*/ 2791140 w 2803541"/>
              <a:gd name="connsiteY3" fmla="*/ 1242060 h 2428875"/>
              <a:gd name="connsiteX4" fmla="*/ 2505390 w 2803541"/>
              <a:gd name="connsiteY4" fmla="*/ 0 h 2428875"/>
              <a:gd name="connsiteX5" fmla="*/ 108900 w 2803541"/>
              <a:gd name="connsiteY5" fmla="*/ 373380 h 2428875"/>
              <a:gd name="connsiteX0" fmla="*/ 108900 w 2803541"/>
              <a:gd name="connsiteY0" fmla="*/ 373380 h 2428875"/>
              <a:gd name="connsiteX1" fmla="*/ 101280 w 2803541"/>
              <a:gd name="connsiteY1" fmla="*/ 2087880 h 2428875"/>
              <a:gd name="connsiteX2" fmla="*/ 2147250 w 2803541"/>
              <a:gd name="connsiteY2" fmla="*/ 2428875 h 2428875"/>
              <a:gd name="connsiteX3" fmla="*/ 2791140 w 2803541"/>
              <a:gd name="connsiteY3" fmla="*/ 1242060 h 2428875"/>
              <a:gd name="connsiteX4" fmla="*/ 2505390 w 2803541"/>
              <a:gd name="connsiteY4" fmla="*/ 0 h 2428875"/>
              <a:gd name="connsiteX5" fmla="*/ 108900 w 2803541"/>
              <a:gd name="connsiteY5" fmla="*/ 373380 h 2428875"/>
              <a:gd name="connsiteX0" fmla="*/ 108900 w 2635410"/>
              <a:gd name="connsiteY0" fmla="*/ 373380 h 2428875"/>
              <a:gd name="connsiteX1" fmla="*/ 101280 w 2635410"/>
              <a:gd name="connsiteY1" fmla="*/ 2087880 h 2428875"/>
              <a:gd name="connsiteX2" fmla="*/ 2147250 w 2635410"/>
              <a:gd name="connsiteY2" fmla="*/ 2428875 h 2428875"/>
              <a:gd name="connsiteX3" fmla="*/ 2553396 w 2635410"/>
              <a:gd name="connsiteY3" fmla="*/ 1272540 h 2428875"/>
              <a:gd name="connsiteX4" fmla="*/ 2505390 w 2635410"/>
              <a:gd name="connsiteY4" fmla="*/ 0 h 2428875"/>
              <a:gd name="connsiteX5" fmla="*/ 108900 w 2635410"/>
              <a:gd name="connsiteY5" fmla="*/ 373380 h 2428875"/>
              <a:gd name="connsiteX0" fmla="*/ 108900 w 2690738"/>
              <a:gd name="connsiteY0" fmla="*/ 373380 h 2428875"/>
              <a:gd name="connsiteX1" fmla="*/ 101280 w 2690738"/>
              <a:gd name="connsiteY1" fmla="*/ 2087880 h 2428875"/>
              <a:gd name="connsiteX2" fmla="*/ 2147250 w 2690738"/>
              <a:gd name="connsiteY2" fmla="*/ 2428875 h 2428875"/>
              <a:gd name="connsiteX3" fmla="*/ 2656266 w 2690738"/>
              <a:gd name="connsiteY3" fmla="*/ 1264920 h 2428875"/>
              <a:gd name="connsiteX4" fmla="*/ 2505390 w 2690738"/>
              <a:gd name="connsiteY4" fmla="*/ 0 h 2428875"/>
              <a:gd name="connsiteX5" fmla="*/ 108900 w 2690738"/>
              <a:gd name="connsiteY5" fmla="*/ 373380 h 242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90738" h="2428875">
                <a:moveTo>
                  <a:pt x="108900" y="373380"/>
                </a:moveTo>
                <a:cubicBezTo>
                  <a:pt x="454975" y="942340"/>
                  <a:pt x="-250510" y="1786890"/>
                  <a:pt x="101280" y="2087880"/>
                </a:cubicBezTo>
                <a:cubicBezTo>
                  <a:pt x="931225" y="2167890"/>
                  <a:pt x="1287460" y="2103120"/>
                  <a:pt x="2147250" y="2428875"/>
                </a:cubicBezTo>
                <a:cubicBezTo>
                  <a:pt x="2534600" y="2116455"/>
                  <a:pt x="2604831" y="1658620"/>
                  <a:pt x="2656266" y="1264920"/>
                </a:cubicBezTo>
                <a:cubicBezTo>
                  <a:pt x="2707701" y="871220"/>
                  <a:pt x="2731450" y="334645"/>
                  <a:pt x="2505390" y="0"/>
                </a:cubicBezTo>
                <a:cubicBezTo>
                  <a:pt x="1745930" y="153035"/>
                  <a:pt x="902015" y="295910"/>
                  <a:pt x="108900" y="373380"/>
                </a:cubicBezTo>
                <a:close/>
              </a:path>
            </a:pathLst>
          </a:custGeom>
          <a:solidFill>
            <a:srgbClr val="99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A76829-5A70-2E26-BBD1-3E004BF6CDA1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24498CD8-DF47-049D-F717-50ED05CF91EF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EAACF83-E4FC-55AC-E3DD-0C230E8F94A7}"/>
              </a:ext>
            </a:extLst>
          </p:cNvPr>
          <p:cNvGrpSpPr/>
          <p:nvPr/>
        </p:nvGrpSpPr>
        <p:grpSpPr>
          <a:xfrm>
            <a:off x="2011209" y="-62222"/>
            <a:ext cx="9057163" cy="968315"/>
            <a:chOff x="2011209" y="-62222"/>
            <a:chExt cx="9057163" cy="968315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3B5A230-72B4-74BF-C012-428265F807A5}"/>
                </a:ext>
              </a:extLst>
            </p:cNvPr>
            <p:cNvSpPr txBox="1"/>
            <p:nvPr/>
          </p:nvSpPr>
          <p:spPr>
            <a:xfrm>
              <a:off x="2011209" y="-62222"/>
              <a:ext cx="35798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/>
                <a:t>Alive porcine model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EF2FD92-ED48-5D97-2B55-E68A01C58474}"/>
                </a:ext>
              </a:extLst>
            </p:cNvPr>
            <p:cNvSpPr txBox="1"/>
            <p:nvPr/>
          </p:nvSpPr>
          <p:spPr>
            <a:xfrm>
              <a:off x="2050198" y="382873"/>
              <a:ext cx="90181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Can </a:t>
              </a:r>
              <a:r>
                <a:rPr lang="fr-FR" sz="2800" dirty="0" err="1"/>
                <a:t>we</a:t>
              </a:r>
              <a:r>
                <a:rPr lang="fr-FR" sz="2800" dirty="0"/>
                <a:t> </a:t>
              </a:r>
              <a:r>
                <a:rPr lang="fr-FR" sz="2800" dirty="0" err="1"/>
                <a:t>endoscopically</a:t>
              </a:r>
              <a:r>
                <a:rPr lang="fr-FR" sz="2800" dirty="0"/>
                <a:t> </a:t>
              </a:r>
              <a:r>
                <a:rPr lang="fr-FR" sz="2800" dirty="0" err="1"/>
                <a:t>deliver</a:t>
              </a:r>
              <a:r>
                <a:rPr lang="fr-FR" sz="2800" dirty="0"/>
                <a:t> plasma </a:t>
              </a:r>
              <a:r>
                <a:rPr lang="fr-FR" sz="2800" dirty="0" err="1"/>
                <a:t>into</a:t>
              </a:r>
              <a:r>
                <a:rPr lang="fr-FR" sz="2800" dirty="0"/>
                <a:t> porcine bile </a:t>
              </a:r>
              <a:r>
                <a:rPr lang="fr-FR" sz="2800" dirty="0" err="1"/>
                <a:t>duct</a:t>
              </a:r>
              <a:r>
                <a:rPr lang="fr-FR" sz="2800" dirty="0"/>
                <a:t>?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8BA7E527-7ED0-D275-2BF7-E670AB26D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53" name="Ellipse 52">
            <a:extLst>
              <a:ext uri="{FF2B5EF4-FFF2-40B4-BE49-F238E27FC236}">
                <a16:creationId xmlns:a16="http://schemas.microsoft.com/office/drawing/2014/main" id="{7B7BE964-32F1-C62F-3DF4-990AEBCD4AB1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9C6AC4B3-7C54-1F3D-C8E6-B75D3E941C90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371541F6-D659-F6A0-07F4-3640875562EB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296400E2-BA80-257E-0F9E-BE31438BB839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0A5C681-6363-A50C-B07A-92800912972A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E77FC7C6-2DDC-8B90-7131-5A4F59D616C4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9667B642-A809-4623-BE1C-026A72FE5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60" name="Image 59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E1C9309D-33AE-C885-921A-8B687D8C76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75A3E8E1-085E-B25D-C438-DEDB6E80098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33534366-C9E2-F121-89B5-2C770181FE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424344D1-68EE-6E04-2604-A832C644AC0C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D3465F70-AA54-ECFD-82BB-67F770BE742D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F9D8D3B5-3549-4172-DF6B-EB6DBA1EBD32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654678CC-62B0-7F91-7CE8-EB9FDD03BCB0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1B398C68-64B2-9FC3-4EA5-55857C48A8B4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EFC67C86-1309-534B-40CC-69D2E04A53C4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84D33F0D-DF0D-9CB8-0531-DCD49637FD63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E54E0A8F-198B-24EF-D6A2-1828D59515B5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F5498057-18C0-BAA3-07D1-26575D254BFF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C113A226-668C-4E94-2F68-C54D51B96C99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F8E1DA45-CF07-29CC-626C-F3002AAD2BFA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A5D13591-FDE8-23E2-773D-B54098024341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5A21EA-E963-FC69-E2C2-B5F920DF8039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14/22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0F4984-7A51-D5DD-D096-7217C2F10309}"/>
              </a:ext>
            </a:extLst>
          </p:cNvPr>
          <p:cNvSpPr txBox="1"/>
          <p:nvPr/>
        </p:nvSpPr>
        <p:spPr>
          <a:xfrm>
            <a:off x="3873845" y="3126120"/>
            <a:ext cx="2478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Plasma </a:t>
            </a:r>
            <a:r>
              <a:rPr lang="en-US" b="1" dirty="0" err="1"/>
              <a:t>EndoLuminal</a:t>
            </a:r>
            <a:r>
              <a:rPr lang="en-US" b="1" dirty="0"/>
              <a:t> Procedure (PELP)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D087A6E-53BF-1D22-4A8F-CFC501785ABD}"/>
              </a:ext>
            </a:extLst>
          </p:cNvPr>
          <p:cNvGrpSpPr/>
          <p:nvPr/>
        </p:nvGrpSpPr>
        <p:grpSpPr>
          <a:xfrm>
            <a:off x="3940217" y="3768909"/>
            <a:ext cx="2177497" cy="897522"/>
            <a:chOff x="2987591" y="5218969"/>
            <a:chExt cx="2177497" cy="897522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79FD36C-3EF5-2428-E487-BA02CE03E922}"/>
                </a:ext>
              </a:extLst>
            </p:cNvPr>
            <p:cNvSpPr/>
            <p:nvPr/>
          </p:nvSpPr>
          <p:spPr>
            <a:xfrm>
              <a:off x="2987591" y="5247712"/>
              <a:ext cx="2177497" cy="86877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F4B22BA-028C-5E6D-430C-CCEEB9F8180A}"/>
                </a:ext>
              </a:extLst>
            </p:cNvPr>
            <p:cNvSpPr txBox="1"/>
            <p:nvPr/>
          </p:nvSpPr>
          <p:spPr>
            <a:xfrm>
              <a:off x="3342734" y="5218969"/>
              <a:ext cx="16128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Anesthesia: 1-2h</a:t>
              </a:r>
              <a:endParaRPr lang="fr-FR" sz="1400" dirty="0"/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D5F3D6A-7B00-3A8B-3B41-F3744D79294C}"/>
                </a:ext>
              </a:extLst>
            </p:cNvPr>
            <p:cNvSpPr/>
            <p:nvPr/>
          </p:nvSpPr>
          <p:spPr>
            <a:xfrm>
              <a:off x="3116828" y="5481507"/>
              <a:ext cx="1977939" cy="5507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A60C458-8BA9-4C35-C902-9DB86F4ABA62}"/>
                </a:ext>
              </a:extLst>
            </p:cNvPr>
            <p:cNvSpPr txBox="1"/>
            <p:nvPr/>
          </p:nvSpPr>
          <p:spPr>
            <a:xfrm>
              <a:off x="3222564" y="5445074"/>
              <a:ext cx="191869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Gas delivery: 10-30 min</a:t>
              </a:r>
              <a:endParaRPr lang="fr-FR" sz="1400" dirty="0"/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775C9B-5AE3-FF09-F4E4-C71A5AFF382C}"/>
                </a:ext>
              </a:extLst>
            </p:cNvPr>
            <p:cNvSpPr/>
            <p:nvPr/>
          </p:nvSpPr>
          <p:spPr>
            <a:xfrm>
              <a:off x="3277414" y="5721747"/>
              <a:ext cx="1751551" cy="23352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513F15B-34A8-387C-FAB9-5B01E46C0BE8}"/>
                </a:ext>
              </a:extLst>
            </p:cNvPr>
            <p:cNvSpPr txBox="1"/>
            <p:nvPr/>
          </p:nvSpPr>
          <p:spPr>
            <a:xfrm>
              <a:off x="3246197" y="5692410"/>
              <a:ext cx="181648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Plasma therapy: 5 min</a:t>
              </a:r>
              <a:endParaRPr lang="fr-FR" sz="1400" dirty="0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507A19E3-D0AE-9C60-4B3E-CD9621858086}"/>
              </a:ext>
            </a:extLst>
          </p:cNvPr>
          <p:cNvSpPr/>
          <p:nvPr/>
        </p:nvSpPr>
        <p:spPr>
          <a:xfrm>
            <a:off x="7291280" y="970861"/>
            <a:ext cx="48305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Plasma </a:t>
            </a:r>
            <a:r>
              <a:rPr lang="en-US" b="1" dirty="0" err="1"/>
              <a:t>EndoLuminal</a:t>
            </a:r>
            <a:r>
              <a:rPr lang="en-US" b="1" dirty="0"/>
              <a:t> Procedure (PELP)</a:t>
            </a:r>
          </a:p>
          <a:p>
            <a:pPr algn="ctr"/>
            <a:r>
              <a:rPr lang="en-US" dirty="0"/>
              <a:t>Plasma-assisted endoscopic retrograde cholangiopancreatography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0C8B774-2D68-D1B3-70E4-FE7042BE3CAD}"/>
              </a:ext>
            </a:extLst>
          </p:cNvPr>
          <p:cNvGrpSpPr/>
          <p:nvPr/>
        </p:nvGrpSpPr>
        <p:grpSpPr>
          <a:xfrm>
            <a:off x="7500024" y="1937814"/>
            <a:ext cx="4373133" cy="4271258"/>
            <a:chOff x="4015037" y="1436540"/>
            <a:chExt cx="4500802" cy="432598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49EB558-8352-7F73-F53E-B220CB82AE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hq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15" r="23847"/>
            <a:stretch/>
          </p:blipFill>
          <p:spPr>
            <a:xfrm>
              <a:off x="4228319" y="1646600"/>
              <a:ext cx="4287520" cy="411592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B988A99-D473-41C2-E0B5-5EFF7B3E4AAC}"/>
                </a:ext>
              </a:extLst>
            </p:cNvPr>
            <p:cNvSpPr txBox="1"/>
            <p:nvPr/>
          </p:nvSpPr>
          <p:spPr>
            <a:xfrm>
              <a:off x="4283736" y="5436667"/>
              <a:ext cx="1413276" cy="28054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Porcine model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F82BEA07-4B30-B020-60AD-0CF37B094E76}"/>
                </a:ext>
              </a:extLst>
            </p:cNvPr>
            <p:cNvSpPr txBox="1"/>
            <p:nvPr/>
          </p:nvSpPr>
          <p:spPr>
            <a:xfrm>
              <a:off x="4015037" y="1436540"/>
              <a:ext cx="1681975" cy="56109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X-ray </a:t>
              </a:r>
              <a:r>
                <a:rPr lang="fr-FR" dirty="0" err="1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imaging</a:t>
              </a:r>
              <a:r>
                <a:rPr lang="fr-FR" dirty="0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 system  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C0645CC-D243-8F39-3B54-BB07365D0248}"/>
                </a:ext>
              </a:extLst>
            </p:cNvPr>
            <p:cNvSpPr txBox="1"/>
            <p:nvPr/>
          </p:nvSpPr>
          <p:spPr>
            <a:xfrm>
              <a:off x="5902849" y="1445584"/>
              <a:ext cx="1745091" cy="56109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err="1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Endoscopic</a:t>
              </a:r>
              <a:r>
                <a:rPr lang="fr-FR" dirty="0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fr-FR" dirty="0" err="1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column</a:t>
              </a:r>
              <a:endParaRPr lang="fr-FR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CDFE3865-A47A-6D91-D541-F4134DD6CDCE}"/>
              </a:ext>
            </a:extLst>
          </p:cNvPr>
          <p:cNvSpPr txBox="1"/>
          <p:nvPr/>
        </p:nvSpPr>
        <p:spPr>
          <a:xfrm>
            <a:off x="7586602" y="6280358"/>
            <a:ext cx="4625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Calibri     "/>
                <a:ea typeface="Tahoma" panose="020B0604030504040204" pitchFamily="34" charset="0"/>
                <a:cs typeface="Tahoma" panose="020B0604030504040204" pitchFamily="34" charset="0"/>
              </a:rPr>
              <a:t>George Pompidou European Hospital (Paris). Marine Camus, MD in digestive endoscopy, St-Antoine Hospital (Paris)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FED979B9-8438-4C5A-B934-4D017B973850}"/>
              </a:ext>
            </a:extLst>
          </p:cNvPr>
          <p:cNvCxnSpPr/>
          <p:nvPr/>
        </p:nvCxnSpPr>
        <p:spPr>
          <a:xfrm>
            <a:off x="8317156" y="2491812"/>
            <a:ext cx="217893" cy="614282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6D130E5A-ABC8-A499-E3CC-0C92AFF91EBB}"/>
              </a:ext>
            </a:extLst>
          </p:cNvPr>
          <p:cNvCxnSpPr>
            <a:cxnSpLocks/>
          </p:cNvCxnSpPr>
          <p:nvPr/>
        </p:nvCxnSpPr>
        <p:spPr>
          <a:xfrm>
            <a:off x="10782138" y="2491812"/>
            <a:ext cx="632298" cy="1384080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FBFBECB-B8CD-EE1D-25CC-930E58E5EE87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8447695" y="5670805"/>
            <a:ext cx="369456" cy="216536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7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F1629-8131-5E29-EF75-0C4F262CD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9DE7AA5-49F7-1E81-B1CB-13A8C555F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763" y="1899112"/>
            <a:ext cx="5447318" cy="467813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310CEA0-B256-12D0-6B80-332378DDEF2D}"/>
              </a:ext>
            </a:extLst>
          </p:cNvPr>
          <p:cNvSpPr/>
          <p:nvPr/>
        </p:nvSpPr>
        <p:spPr>
          <a:xfrm>
            <a:off x="7291280" y="970861"/>
            <a:ext cx="48305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Plasma </a:t>
            </a:r>
            <a:r>
              <a:rPr lang="en-US" b="1" dirty="0" err="1"/>
              <a:t>EndoLuminal</a:t>
            </a:r>
            <a:r>
              <a:rPr lang="en-US" b="1" dirty="0"/>
              <a:t> Procedure (PELP)</a:t>
            </a:r>
          </a:p>
          <a:p>
            <a:pPr algn="ctr"/>
            <a:r>
              <a:rPr lang="en-US" dirty="0"/>
              <a:t>Plasma-assisted endoscopic retrograde cholangiopancreatography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314FC85-3B89-7173-44E2-04124D5062D7}"/>
              </a:ext>
            </a:extLst>
          </p:cNvPr>
          <p:cNvGrpSpPr/>
          <p:nvPr/>
        </p:nvGrpSpPr>
        <p:grpSpPr>
          <a:xfrm>
            <a:off x="7500024" y="1937814"/>
            <a:ext cx="4373133" cy="4271258"/>
            <a:chOff x="4015037" y="1436540"/>
            <a:chExt cx="4500802" cy="432598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5D29815-0346-A492-89A0-96A14608D1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15" r="23847"/>
            <a:stretch/>
          </p:blipFill>
          <p:spPr>
            <a:xfrm>
              <a:off x="4228319" y="1646600"/>
              <a:ext cx="4287520" cy="411592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3C36450-4AB6-6BD1-FCC8-3E34F7E58561}"/>
                </a:ext>
              </a:extLst>
            </p:cNvPr>
            <p:cNvSpPr txBox="1"/>
            <p:nvPr/>
          </p:nvSpPr>
          <p:spPr>
            <a:xfrm>
              <a:off x="4283736" y="5436667"/>
              <a:ext cx="1413276" cy="28054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Porcine model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1532856-203E-5AAD-8653-02D4CB9CFB94}"/>
                </a:ext>
              </a:extLst>
            </p:cNvPr>
            <p:cNvSpPr txBox="1"/>
            <p:nvPr/>
          </p:nvSpPr>
          <p:spPr>
            <a:xfrm>
              <a:off x="4015037" y="1436540"/>
              <a:ext cx="1681975" cy="56109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X-ray </a:t>
              </a:r>
              <a:r>
                <a:rPr lang="fr-FR" dirty="0" err="1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imaging</a:t>
              </a:r>
              <a:r>
                <a:rPr lang="fr-FR" dirty="0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 system  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F48F9C53-F3D5-A470-B2AF-29ECE32FDEC2}"/>
                </a:ext>
              </a:extLst>
            </p:cNvPr>
            <p:cNvSpPr txBox="1"/>
            <p:nvPr/>
          </p:nvSpPr>
          <p:spPr>
            <a:xfrm>
              <a:off x="5902849" y="1445584"/>
              <a:ext cx="1745091" cy="56109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err="1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Endoscopic</a:t>
              </a:r>
              <a:r>
                <a:rPr lang="fr-FR" dirty="0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fr-FR" dirty="0" err="1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rPr>
                <a:t>column</a:t>
              </a:r>
              <a:endParaRPr lang="fr-FR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4CB3BA98-0521-5943-82E7-6BC5F3702128}"/>
              </a:ext>
            </a:extLst>
          </p:cNvPr>
          <p:cNvSpPr txBox="1"/>
          <p:nvPr/>
        </p:nvSpPr>
        <p:spPr>
          <a:xfrm>
            <a:off x="7586602" y="6280358"/>
            <a:ext cx="4625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Calibri     "/>
                <a:ea typeface="Tahoma" panose="020B0604030504040204" pitchFamily="34" charset="0"/>
                <a:cs typeface="Tahoma" panose="020B0604030504040204" pitchFamily="34" charset="0"/>
              </a:rPr>
              <a:t>George Pompidou European Hospital (Paris). Marine Camus, MD in digestive endoscopy, St-Antoine Hospital (Paris)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7A529E1-9CEE-CA32-1B37-87A051DEAC5D}"/>
              </a:ext>
            </a:extLst>
          </p:cNvPr>
          <p:cNvCxnSpPr/>
          <p:nvPr/>
        </p:nvCxnSpPr>
        <p:spPr>
          <a:xfrm>
            <a:off x="8317156" y="2491812"/>
            <a:ext cx="217893" cy="614282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F7EDB2B-173C-23B2-2F5A-3540047BC684}"/>
              </a:ext>
            </a:extLst>
          </p:cNvPr>
          <p:cNvCxnSpPr>
            <a:cxnSpLocks/>
          </p:cNvCxnSpPr>
          <p:nvPr/>
        </p:nvCxnSpPr>
        <p:spPr>
          <a:xfrm>
            <a:off x="10782138" y="2491812"/>
            <a:ext cx="632298" cy="1384080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B85618F-3CE2-11BD-3D00-07D155A1AEC7}"/>
              </a:ext>
            </a:extLst>
          </p:cNvPr>
          <p:cNvCxnSpPr>
            <a:cxnSpLocks/>
            <a:stCxn id="19" idx="0"/>
          </p:cNvCxnSpPr>
          <p:nvPr/>
        </p:nvCxnSpPr>
        <p:spPr>
          <a:xfrm flipV="1">
            <a:off x="8447695" y="5670805"/>
            <a:ext cx="369456" cy="216536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e 2">
            <a:extLst>
              <a:ext uri="{FF2B5EF4-FFF2-40B4-BE49-F238E27FC236}">
                <a16:creationId xmlns:a16="http://schemas.microsoft.com/office/drawing/2014/main" id="{02717E4F-6F16-B754-67C7-666C954947E7}"/>
              </a:ext>
            </a:extLst>
          </p:cNvPr>
          <p:cNvGrpSpPr/>
          <p:nvPr/>
        </p:nvGrpSpPr>
        <p:grpSpPr>
          <a:xfrm>
            <a:off x="3122221" y="4811114"/>
            <a:ext cx="1935708" cy="1203756"/>
            <a:chOff x="3122221" y="4811114"/>
            <a:chExt cx="1935708" cy="120375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2726EED-B7D3-0CE0-9265-4AC5E61EC26D}"/>
                </a:ext>
              </a:extLst>
            </p:cNvPr>
            <p:cNvSpPr txBox="1"/>
            <p:nvPr/>
          </p:nvSpPr>
          <p:spPr>
            <a:xfrm>
              <a:off x="4021610" y="5460872"/>
              <a:ext cx="1036319" cy="553998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err="1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Duodenal</a:t>
              </a:r>
              <a:endParaRPr lang="fr-FR" dirty="0">
                <a:latin typeface="Calibri     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fr-FR" dirty="0" err="1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papilla</a:t>
              </a:r>
              <a:r>
                <a:rPr lang="fr-FR" dirty="0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A51EDF6F-B042-69AA-9A35-ACE0F1FD2D0E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 flipH="1" flipV="1">
              <a:off x="3535554" y="5304081"/>
              <a:ext cx="486056" cy="4337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DB1CF837-D8D5-A1B8-B279-746D622E7556}"/>
                </a:ext>
              </a:extLst>
            </p:cNvPr>
            <p:cNvSpPr/>
            <p:nvPr/>
          </p:nvSpPr>
          <p:spPr>
            <a:xfrm>
              <a:off x="3122221" y="4811114"/>
              <a:ext cx="540000" cy="540000"/>
            </a:xfrm>
            <a:prstGeom prst="ellipse">
              <a:avLst/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A226E6-0B0F-AF86-0DCB-1CEC5605C338}"/>
              </a:ext>
            </a:extLst>
          </p:cNvPr>
          <p:cNvGrpSpPr/>
          <p:nvPr/>
        </p:nvGrpSpPr>
        <p:grpSpPr>
          <a:xfrm>
            <a:off x="2088679" y="5198557"/>
            <a:ext cx="1492721" cy="1502391"/>
            <a:chOff x="2088679" y="5198557"/>
            <a:chExt cx="1492721" cy="150239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7F3B1B5-E98D-7D6B-F6B9-8B8D18A085BF}"/>
                </a:ext>
              </a:extLst>
            </p:cNvPr>
            <p:cNvSpPr txBox="1"/>
            <p:nvPr/>
          </p:nvSpPr>
          <p:spPr>
            <a:xfrm>
              <a:off x="2088679" y="6146950"/>
              <a:ext cx="1492721" cy="553998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err="1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Duodenoscope</a:t>
              </a:r>
              <a:r>
                <a:rPr lang="fr-FR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camera 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88442385-6648-A365-730F-FE4B68B7A3BA}"/>
                </a:ext>
              </a:extLst>
            </p:cNvPr>
            <p:cNvCxnSpPr>
              <a:cxnSpLocks/>
              <a:stCxn id="9" idx="0"/>
            </p:cNvCxnSpPr>
            <p:nvPr/>
          </p:nvCxnSpPr>
          <p:spPr>
            <a:xfrm flipV="1">
              <a:off x="2835040" y="5198557"/>
              <a:ext cx="221605" cy="948393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04C4B5D5-2781-76F6-E89F-CF9584837FE0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Forme libre : forme 66">
            <a:extLst>
              <a:ext uri="{FF2B5EF4-FFF2-40B4-BE49-F238E27FC236}">
                <a16:creationId xmlns:a16="http://schemas.microsoft.com/office/drawing/2014/main" id="{AF7E0CB2-CE59-35E3-0FF2-CE0C7DB97859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E4117DCF-181E-C21E-6B82-EE36820A13D4}"/>
              </a:ext>
            </a:extLst>
          </p:cNvPr>
          <p:cNvGrpSpPr/>
          <p:nvPr/>
        </p:nvGrpSpPr>
        <p:grpSpPr>
          <a:xfrm>
            <a:off x="2011209" y="-62222"/>
            <a:ext cx="9057163" cy="968315"/>
            <a:chOff x="2011209" y="-62222"/>
            <a:chExt cx="9057163" cy="968315"/>
          </a:xfrm>
        </p:grpSpPr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773059FB-9A57-DD35-4AF3-491C99FBB52E}"/>
                </a:ext>
              </a:extLst>
            </p:cNvPr>
            <p:cNvSpPr txBox="1"/>
            <p:nvPr/>
          </p:nvSpPr>
          <p:spPr>
            <a:xfrm>
              <a:off x="2011209" y="-62222"/>
              <a:ext cx="35798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/>
                <a:t>Alive </a:t>
              </a:r>
              <a:r>
                <a:rPr lang="fr-FR" sz="3200" b="1"/>
                <a:t>porcine model</a:t>
              </a:r>
              <a:endParaRPr lang="fr-FR" sz="3200" b="1" dirty="0"/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A15ED967-006B-FA67-3278-ADB057D548D5}"/>
                </a:ext>
              </a:extLst>
            </p:cNvPr>
            <p:cNvSpPr txBox="1"/>
            <p:nvPr/>
          </p:nvSpPr>
          <p:spPr>
            <a:xfrm>
              <a:off x="2050198" y="382873"/>
              <a:ext cx="90181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Can </a:t>
              </a:r>
              <a:r>
                <a:rPr lang="fr-FR" sz="2800" dirty="0" err="1"/>
                <a:t>we</a:t>
              </a:r>
              <a:r>
                <a:rPr lang="fr-FR" sz="2800" dirty="0"/>
                <a:t> </a:t>
              </a:r>
              <a:r>
                <a:rPr lang="fr-FR" sz="2800" dirty="0" err="1"/>
                <a:t>endoscopically</a:t>
              </a:r>
              <a:r>
                <a:rPr lang="fr-FR" sz="2800" dirty="0"/>
                <a:t> </a:t>
              </a:r>
              <a:r>
                <a:rPr lang="fr-FR" sz="2800" dirty="0" err="1"/>
                <a:t>deliver</a:t>
              </a:r>
              <a:r>
                <a:rPr lang="fr-FR" sz="2800" dirty="0"/>
                <a:t> plasma </a:t>
              </a:r>
              <a:r>
                <a:rPr lang="fr-FR" sz="2800" dirty="0" err="1"/>
                <a:t>into</a:t>
              </a:r>
              <a:r>
                <a:rPr lang="fr-FR" sz="2800" dirty="0"/>
                <a:t> porcine bile </a:t>
              </a:r>
              <a:r>
                <a:rPr lang="fr-FR" sz="2800" dirty="0" err="1"/>
                <a:t>duct</a:t>
              </a:r>
              <a:r>
                <a:rPr lang="fr-FR" sz="2800" dirty="0"/>
                <a:t>?</a:t>
              </a:r>
            </a:p>
          </p:txBody>
        </p:sp>
      </p:grpSp>
      <p:pic>
        <p:nvPicPr>
          <p:cNvPr id="74" name="Image 73">
            <a:extLst>
              <a:ext uri="{FF2B5EF4-FFF2-40B4-BE49-F238E27FC236}">
                <a16:creationId xmlns:a16="http://schemas.microsoft.com/office/drawing/2014/main" id="{57FE3047-8F2E-D93B-044A-E25265548F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88" name="Ellipse 87">
            <a:extLst>
              <a:ext uri="{FF2B5EF4-FFF2-40B4-BE49-F238E27FC236}">
                <a16:creationId xmlns:a16="http://schemas.microsoft.com/office/drawing/2014/main" id="{DF350673-B3B4-FC25-B777-114C0C21F3AB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B80AF65A-884C-BACF-B9F5-2C20AFF44B38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0" name="Ellipse 89">
            <a:extLst>
              <a:ext uri="{FF2B5EF4-FFF2-40B4-BE49-F238E27FC236}">
                <a16:creationId xmlns:a16="http://schemas.microsoft.com/office/drawing/2014/main" id="{266A9EBD-0365-9AE3-BD06-0F6472D2E004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1" name="Ellipse 90">
            <a:extLst>
              <a:ext uri="{FF2B5EF4-FFF2-40B4-BE49-F238E27FC236}">
                <a16:creationId xmlns:a16="http://schemas.microsoft.com/office/drawing/2014/main" id="{D5FE5D7F-6889-8213-D026-71234C85299A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02B1F3C6-3E73-97B8-6C84-F89D68739006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04C9E49F-DF60-FB0B-BA81-0EC7B737BBCB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97" name="Image 96">
              <a:extLst>
                <a:ext uri="{FF2B5EF4-FFF2-40B4-BE49-F238E27FC236}">
                  <a16:creationId xmlns:a16="http://schemas.microsoft.com/office/drawing/2014/main" id="{F30B36E6-9EA4-22A0-8533-42BB33517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98" name="Image 97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05967AC5-5514-51DC-EA3E-892B415A6DA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99" name="Image 98">
            <a:extLst>
              <a:ext uri="{FF2B5EF4-FFF2-40B4-BE49-F238E27FC236}">
                <a16:creationId xmlns:a16="http://schemas.microsoft.com/office/drawing/2014/main" id="{A80960B4-B7B0-AC08-16DA-F1C1FE86A79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100" name="Image 99">
            <a:extLst>
              <a:ext uri="{FF2B5EF4-FFF2-40B4-BE49-F238E27FC236}">
                <a16:creationId xmlns:a16="http://schemas.microsoft.com/office/drawing/2014/main" id="{36246325-5F4E-9A1E-E75D-9FA87C0283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101" name="Image 100">
            <a:extLst>
              <a:ext uri="{FF2B5EF4-FFF2-40B4-BE49-F238E27FC236}">
                <a16:creationId xmlns:a16="http://schemas.microsoft.com/office/drawing/2014/main" id="{43056709-836D-B4A6-A92E-2BF76127B5DD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102" name="ZoneTexte 101">
            <a:extLst>
              <a:ext uri="{FF2B5EF4-FFF2-40B4-BE49-F238E27FC236}">
                <a16:creationId xmlns:a16="http://schemas.microsoft.com/office/drawing/2014/main" id="{AD0E59EE-0339-3406-1595-566FE6405EBF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71B0E62E-ADC1-9775-7FF9-CC38A4538F2F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DEA5F146-FD7C-DD14-12D8-72DF15658843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6F32B834-FA64-0934-C3C6-3E4E5D9995D0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C42ADA5A-C4CE-CDEB-B4E4-5665AB40971C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0247F9F6-3B79-9B79-B39A-EBA72A715C5E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A57697B8-4425-3C58-1A2F-B494644ACF64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2B0A0C33-86B9-0399-4F3C-78A650EF20BD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CD6CC631-8F63-A5D0-87DA-A62AC3CC48BE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C8344788-214B-1450-575F-736C62EC3671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4" name="Ellipse 113">
            <a:extLst>
              <a:ext uri="{FF2B5EF4-FFF2-40B4-BE49-F238E27FC236}">
                <a16:creationId xmlns:a16="http://schemas.microsoft.com/office/drawing/2014/main" id="{84ECCF3E-E2AA-E6DF-2C9F-0656BE481C79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D1ADB1A-37C0-4DEA-87EC-CE876E8D03D0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15/22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32AADAB-5DB1-FD77-F85E-B6A4F462BA1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12319" y="1296302"/>
            <a:ext cx="3825626" cy="510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0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4FD5F-C1C1-467A-B478-E34F29235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DF6B06A0-1894-92EA-DB2F-7261BE417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763" y="1899112"/>
            <a:ext cx="5447318" cy="4678136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23A77700-085F-ADC9-481B-086ECE4563A8}"/>
              </a:ext>
            </a:extLst>
          </p:cNvPr>
          <p:cNvSpPr txBox="1"/>
          <p:nvPr/>
        </p:nvSpPr>
        <p:spPr>
          <a:xfrm>
            <a:off x="9086805" y="906978"/>
            <a:ext cx="30731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Challenge #1: Localize the duodenal papilla and enlarge it with </a:t>
            </a:r>
            <a:r>
              <a:rPr lang="en-US" i="1" dirty="0"/>
              <a:t>ad hoc</a:t>
            </a:r>
            <a:r>
              <a:rPr lang="en-US" dirty="0"/>
              <a:t> endoscopic tools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9A3027CB-818F-BE49-DFA5-4A9B594AADF7}"/>
              </a:ext>
            </a:extLst>
          </p:cNvPr>
          <p:cNvGrpSpPr/>
          <p:nvPr/>
        </p:nvGrpSpPr>
        <p:grpSpPr>
          <a:xfrm>
            <a:off x="9135356" y="1789704"/>
            <a:ext cx="2927295" cy="2085583"/>
            <a:chOff x="9135356" y="1789704"/>
            <a:chExt cx="2927295" cy="2085583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62050175-CA87-92DF-E4A3-A673A9EF70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b="8430"/>
            <a:stretch>
              <a:fillRect/>
            </a:stretch>
          </p:blipFill>
          <p:spPr>
            <a:xfrm>
              <a:off x="9135356" y="1789704"/>
              <a:ext cx="2927295" cy="2085583"/>
            </a:xfrm>
            <a:prstGeom prst="rect">
              <a:avLst/>
            </a:prstGeom>
          </p:spPr>
        </p:pic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B3438709-8FB3-6F42-45D4-B41E336D3BBA}"/>
                </a:ext>
              </a:extLst>
            </p:cNvPr>
            <p:cNvSpPr txBox="1"/>
            <p:nvPr/>
          </p:nvSpPr>
          <p:spPr>
            <a:xfrm>
              <a:off x="10835641" y="3134166"/>
              <a:ext cx="1036319" cy="553998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err="1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Duodenal</a:t>
              </a:r>
              <a:endParaRPr lang="fr-FR" dirty="0">
                <a:latin typeface="Calibri     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fr-FR" dirty="0" err="1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papilla</a:t>
              </a:r>
              <a:r>
                <a:rPr lang="fr-FR" dirty="0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D6D75B2-4241-9503-BF1D-684C8E4F9FFF}"/>
                </a:ext>
              </a:extLst>
            </p:cNvPr>
            <p:cNvSpPr/>
            <p:nvPr/>
          </p:nvSpPr>
          <p:spPr>
            <a:xfrm>
              <a:off x="10058166" y="2348657"/>
              <a:ext cx="540000" cy="540000"/>
            </a:xfrm>
            <a:prstGeom prst="ellipse">
              <a:avLst/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9869C3F9-877D-CE06-F369-658791582272}"/>
                </a:ext>
              </a:extLst>
            </p:cNvPr>
            <p:cNvCxnSpPr>
              <a:cxnSpLocks/>
              <a:endCxn id="5" idx="5"/>
            </p:cNvCxnSpPr>
            <p:nvPr/>
          </p:nvCxnSpPr>
          <p:spPr>
            <a:xfrm flipH="1" flipV="1">
              <a:off x="10519085" y="2809576"/>
              <a:ext cx="316556" cy="3245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5369FC1A-CFE5-F5C9-D3EF-45CCBB91B403}"/>
              </a:ext>
            </a:extLst>
          </p:cNvPr>
          <p:cNvGrpSpPr/>
          <p:nvPr/>
        </p:nvGrpSpPr>
        <p:grpSpPr>
          <a:xfrm>
            <a:off x="3122221" y="4811114"/>
            <a:ext cx="1935708" cy="1203756"/>
            <a:chOff x="3122221" y="4811114"/>
            <a:chExt cx="1935708" cy="1203756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C7EED416-760F-CFE0-8986-C95F13E66A97}"/>
                </a:ext>
              </a:extLst>
            </p:cNvPr>
            <p:cNvSpPr txBox="1"/>
            <p:nvPr/>
          </p:nvSpPr>
          <p:spPr>
            <a:xfrm>
              <a:off x="4021610" y="5460872"/>
              <a:ext cx="1036319" cy="553998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err="1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Duodenal</a:t>
              </a:r>
              <a:endParaRPr lang="fr-FR" dirty="0">
                <a:latin typeface="Calibri     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fr-FR" dirty="0" err="1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papilla</a:t>
              </a:r>
              <a:r>
                <a:rPr lang="fr-FR" dirty="0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C3276DA5-BF7E-699C-CB6F-090ABE364204}"/>
                </a:ext>
              </a:extLst>
            </p:cNvPr>
            <p:cNvCxnSpPr>
              <a:cxnSpLocks/>
              <a:stCxn id="30" idx="1"/>
            </p:cNvCxnSpPr>
            <p:nvPr/>
          </p:nvCxnSpPr>
          <p:spPr>
            <a:xfrm flipH="1" flipV="1">
              <a:off x="3535554" y="5304081"/>
              <a:ext cx="486056" cy="4337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34BA288E-2BA8-8212-9149-FA70A32B25D3}"/>
                </a:ext>
              </a:extLst>
            </p:cNvPr>
            <p:cNvSpPr/>
            <p:nvPr/>
          </p:nvSpPr>
          <p:spPr>
            <a:xfrm>
              <a:off x="3122221" y="4811114"/>
              <a:ext cx="540000" cy="540000"/>
            </a:xfrm>
            <a:prstGeom prst="ellipse">
              <a:avLst/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593B4AB3-3DCD-25C1-CCC9-714BCC3FD5B0}"/>
              </a:ext>
            </a:extLst>
          </p:cNvPr>
          <p:cNvGrpSpPr/>
          <p:nvPr/>
        </p:nvGrpSpPr>
        <p:grpSpPr>
          <a:xfrm>
            <a:off x="2088679" y="5198557"/>
            <a:ext cx="1619721" cy="1594724"/>
            <a:chOff x="2088679" y="5198557"/>
            <a:chExt cx="1619721" cy="1594724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B696F8E7-97B6-77EA-620C-B4AA9A05A497}"/>
                </a:ext>
              </a:extLst>
            </p:cNvPr>
            <p:cNvSpPr txBox="1"/>
            <p:nvPr/>
          </p:nvSpPr>
          <p:spPr>
            <a:xfrm>
              <a:off x="2088679" y="6146950"/>
              <a:ext cx="16197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Duodenoscope</a:t>
              </a:r>
              <a:r>
                <a:rPr lang="fr-FR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camera </a:t>
              </a:r>
            </a:p>
          </p:txBody>
        </p: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6570FE3A-9348-82E7-6A17-CE4998789768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2898540" y="5198557"/>
              <a:ext cx="158105" cy="948393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AF5C3F7-2675-D36D-FA51-6C1C36C36EDC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5B8456-C3C9-F799-C728-5E774A3C745E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281DE8A-206F-D556-F893-B74A482448C5}"/>
              </a:ext>
            </a:extLst>
          </p:cNvPr>
          <p:cNvGrpSpPr/>
          <p:nvPr/>
        </p:nvGrpSpPr>
        <p:grpSpPr>
          <a:xfrm>
            <a:off x="2011209" y="-62222"/>
            <a:ext cx="5942593" cy="968315"/>
            <a:chOff x="2011209" y="-62222"/>
            <a:chExt cx="5942593" cy="968315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C901A8D4-8A9A-2611-8C37-B72E0D90C0DC}"/>
                </a:ext>
              </a:extLst>
            </p:cNvPr>
            <p:cNvSpPr txBox="1"/>
            <p:nvPr/>
          </p:nvSpPr>
          <p:spPr>
            <a:xfrm>
              <a:off x="2011209" y="-62222"/>
              <a:ext cx="35798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/>
                <a:t>Alive </a:t>
              </a:r>
              <a:r>
                <a:rPr lang="fr-FR" sz="3200" b="1"/>
                <a:t>porcine model</a:t>
              </a:r>
              <a:endParaRPr lang="fr-FR" sz="3200" b="1" dirty="0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C3D59A9-DBB5-86DF-60AB-2BA0A62889DE}"/>
                </a:ext>
              </a:extLst>
            </p:cNvPr>
            <p:cNvSpPr txBox="1"/>
            <p:nvPr/>
          </p:nvSpPr>
          <p:spPr>
            <a:xfrm>
              <a:off x="2050198" y="382873"/>
              <a:ext cx="590360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The 4 challenges </a:t>
              </a:r>
              <a:r>
                <a:rPr lang="fr-FR" sz="2800" dirty="0" err="1"/>
                <a:t>we</a:t>
              </a:r>
              <a:r>
                <a:rPr lang="fr-FR" sz="2800" dirty="0"/>
                <a:t> </a:t>
              </a:r>
              <a:r>
                <a:rPr lang="fr-FR" sz="2800" dirty="0" err="1"/>
                <a:t>had</a:t>
              </a:r>
              <a:r>
                <a:rPr lang="fr-FR" sz="2800" dirty="0"/>
                <a:t> to face </a:t>
              </a:r>
              <a:r>
                <a:rPr lang="fr-FR" sz="2800" dirty="0" err="1"/>
                <a:t>with</a:t>
              </a:r>
              <a:r>
                <a:rPr lang="fr-FR" sz="2800" dirty="0"/>
                <a:t> …</a:t>
              </a:r>
            </a:p>
          </p:txBody>
        </p: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1DD82CEF-6626-78A2-E5B4-CFB7EA1EA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75" name="Ellipse 74">
            <a:extLst>
              <a:ext uri="{FF2B5EF4-FFF2-40B4-BE49-F238E27FC236}">
                <a16:creationId xmlns:a16="http://schemas.microsoft.com/office/drawing/2014/main" id="{ED1D398A-7383-5115-6C10-C3066F81ED31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5C894FDF-826F-E163-A5DD-405DF2694C10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2BF8E4BA-469B-FB54-8B79-69EB5D0EFE07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F41DE7FF-0EF3-BE91-B515-8BFE1F27F439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70CC0111-5483-69F0-3D0E-0A5B07B44550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04221AD8-1175-94DC-5A63-E6649739846D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1C7EC01A-D7CF-E85A-F839-53628C996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82" name="Image 81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39CC3C08-C389-53EE-0395-5274C90A2A8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7AB56E03-6C77-1CC7-A3A3-75B68D0E2C8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AD0FB0D2-D049-BE56-488B-7555384629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FD0D1FC4-678D-0708-322F-F33139E1856C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86" name="ZoneTexte 85">
            <a:extLst>
              <a:ext uri="{FF2B5EF4-FFF2-40B4-BE49-F238E27FC236}">
                <a16:creationId xmlns:a16="http://schemas.microsoft.com/office/drawing/2014/main" id="{11A4F770-C092-2C36-A8D3-70D252BD8A54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57ECF941-F1C8-FFE6-CB6D-40FBBF7B49E1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E6E72E60-2206-A928-54A3-029A728F0D72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544BBE50-1C71-4276-34E0-E9AC12E101D2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EAC11A11-2029-7790-B2C2-3B3DDED76FC7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51EA299C-1277-94C1-A05C-01F5FD72A878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6F153258-AC4C-4771-1CC9-95F7120587A6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F5D03F53-960A-B676-8FBA-AE3A123DFADE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5F05BD0B-AE49-F3A6-407E-FB8979D3E8DA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E2F4CACE-DF6D-8023-A086-4B885F3E3601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9" name="Ellipse 98">
            <a:extLst>
              <a:ext uri="{FF2B5EF4-FFF2-40B4-BE49-F238E27FC236}">
                <a16:creationId xmlns:a16="http://schemas.microsoft.com/office/drawing/2014/main" id="{B7FAB34B-3ADB-D886-2E63-B37C09E907A3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290004-9749-D756-AB58-A89F7A9E9291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15/22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93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8E125-D215-2EE0-A482-E21AAFEE1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C1367F07-C47D-E779-ABF9-FEFED81C2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763" y="1899112"/>
            <a:ext cx="5447318" cy="4678136"/>
          </a:xfrm>
          <a:prstGeom prst="rect">
            <a:avLst/>
          </a:prstGeom>
        </p:spPr>
      </p:pic>
      <p:pic>
        <p:nvPicPr>
          <p:cNvPr id="3" name="Image 2" descr="Une image contenant vert, ver, invertébré&#10;&#10;Le contenu généré par l’IA peut être incorrect.">
            <a:extLst>
              <a:ext uri="{FF2B5EF4-FFF2-40B4-BE49-F238E27FC236}">
                <a16:creationId xmlns:a16="http://schemas.microsoft.com/office/drawing/2014/main" id="{5705E20A-C93A-9074-F97F-AD71556C822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A7C2">
                <a:tint val="45000"/>
                <a:satMod val="400000"/>
              </a:srgb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986" y="2674739"/>
            <a:ext cx="2163054" cy="2593172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2D4E8AD-E0E7-32BE-6CB1-E25E081D5504}"/>
              </a:ext>
            </a:extLst>
          </p:cNvPr>
          <p:cNvSpPr txBox="1"/>
          <p:nvPr/>
        </p:nvSpPr>
        <p:spPr>
          <a:xfrm>
            <a:off x="9086805" y="906978"/>
            <a:ext cx="30731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Challenge #1: Localize the duodenal papilla and enlarge it with </a:t>
            </a:r>
            <a:r>
              <a:rPr lang="en-US" i="1" dirty="0"/>
              <a:t>ad hoc</a:t>
            </a:r>
            <a:r>
              <a:rPr lang="en-US" dirty="0"/>
              <a:t> endoscopic tools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AF8899E6-B4A8-9144-591D-B9345C217CED}"/>
              </a:ext>
            </a:extLst>
          </p:cNvPr>
          <p:cNvGrpSpPr/>
          <p:nvPr/>
        </p:nvGrpSpPr>
        <p:grpSpPr>
          <a:xfrm>
            <a:off x="6673146" y="3393829"/>
            <a:ext cx="2300358" cy="3358518"/>
            <a:chOff x="6673146" y="3393829"/>
            <a:chExt cx="2300358" cy="3358518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AC5270CB-1612-DB0A-E37A-11E4D7BE8A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546" t="5549" b="7413"/>
            <a:stretch>
              <a:fillRect/>
            </a:stretch>
          </p:blipFill>
          <p:spPr>
            <a:xfrm>
              <a:off x="6689448" y="4592347"/>
              <a:ext cx="2284056" cy="2160000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8BD128A6-7025-0566-5729-A7DD776EBD14}"/>
                </a:ext>
              </a:extLst>
            </p:cNvPr>
            <p:cNvSpPr txBox="1"/>
            <p:nvPr/>
          </p:nvSpPr>
          <p:spPr>
            <a:xfrm>
              <a:off x="6673146" y="3393829"/>
              <a:ext cx="2284056" cy="1200329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Challenge #3: Find a balance between gas flow rate, gas injection time and pressure</a:t>
              </a:r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F0D4EF90-6A42-BF46-985E-CBA98C9C52F1}"/>
              </a:ext>
            </a:extLst>
          </p:cNvPr>
          <p:cNvGrpSpPr/>
          <p:nvPr/>
        </p:nvGrpSpPr>
        <p:grpSpPr>
          <a:xfrm>
            <a:off x="9135356" y="3939748"/>
            <a:ext cx="3048492" cy="2812599"/>
            <a:chOff x="9135356" y="3939748"/>
            <a:chExt cx="3048492" cy="2812599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D8D3F9E5-10CD-B4F5-66D3-D5F53C15FA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407"/>
            <a:stretch>
              <a:fillRect/>
            </a:stretch>
          </p:blipFill>
          <p:spPr>
            <a:xfrm>
              <a:off x="9135356" y="4573838"/>
              <a:ext cx="2920241" cy="2178509"/>
            </a:xfrm>
            <a:prstGeom prst="rect">
              <a:avLst/>
            </a:prstGeom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6F98B67B-F4D8-874C-E771-63E08E67C8FC}"/>
                </a:ext>
              </a:extLst>
            </p:cNvPr>
            <p:cNvSpPr txBox="1"/>
            <p:nvPr/>
          </p:nvSpPr>
          <p:spPr>
            <a:xfrm>
              <a:off x="9139794" y="3939748"/>
              <a:ext cx="30440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Challenge #2: Insert the plasma catheter in the papilla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04AF3B44-88FF-7657-2FC9-2A2BBE85F5C3}"/>
                </a:ext>
              </a:extLst>
            </p:cNvPr>
            <p:cNvSpPr txBox="1"/>
            <p:nvPr/>
          </p:nvSpPr>
          <p:spPr>
            <a:xfrm>
              <a:off x="10342879" y="4603434"/>
              <a:ext cx="945855" cy="553998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Plasma </a:t>
              </a:r>
              <a:r>
                <a:rPr lang="fr-FR" dirty="0" err="1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catheter</a:t>
              </a:r>
              <a:r>
                <a:rPr lang="fr-FR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 </a:t>
              </a:r>
            </a:p>
          </p:txBody>
        </p: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8794330E-FEFB-09C5-58E0-A6B4EFDA7502}"/>
                </a:ext>
              </a:extLst>
            </p:cNvPr>
            <p:cNvCxnSpPr>
              <a:cxnSpLocks/>
              <a:stCxn id="42" idx="2"/>
            </p:cNvCxnSpPr>
            <p:nvPr/>
          </p:nvCxnSpPr>
          <p:spPr>
            <a:xfrm>
              <a:off x="10815807" y="5157432"/>
              <a:ext cx="820381" cy="571015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A0A0F3B0-2E4B-2712-8369-6809AF689BC1}"/>
              </a:ext>
            </a:extLst>
          </p:cNvPr>
          <p:cNvGrpSpPr/>
          <p:nvPr/>
        </p:nvGrpSpPr>
        <p:grpSpPr>
          <a:xfrm>
            <a:off x="9135356" y="1789704"/>
            <a:ext cx="2927295" cy="2085583"/>
            <a:chOff x="9135356" y="1789704"/>
            <a:chExt cx="2927295" cy="2085583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3BD4A06-726A-3CFA-634B-B342672B5D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b="8430"/>
            <a:stretch>
              <a:fillRect/>
            </a:stretch>
          </p:blipFill>
          <p:spPr>
            <a:xfrm>
              <a:off x="9135356" y="1789704"/>
              <a:ext cx="2927295" cy="2085583"/>
            </a:xfrm>
            <a:prstGeom prst="rect">
              <a:avLst/>
            </a:prstGeom>
          </p:spPr>
        </p:pic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F7118B6C-3DB2-17E8-41BB-FAFB3086C4BB}"/>
                </a:ext>
              </a:extLst>
            </p:cNvPr>
            <p:cNvSpPr txBox="1"/>
            <p:nvPr/>
          </p:nvSpPr>
          <p:spPr>
            <a:xfrm>
              <a:off x="10835641" y="3134166"/>
              <a:ext cx="1036319" cy="553998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err="1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Duodenal</a:t>
              </a:r>
              <a:endParaRPr lang="fr-FR" dirty="0">
                <a:latin typeface="Calibri     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fr-FR" dirty="0" err="1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papilla</a:t>
              </a:r>
              <a:r>
                <a:rPr lang="fr-FR" dirty="0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1B20C5ED-4C7B-A723-BF28-88D96DE1963D}"/>
                </a:ext>
              </a:extLst>
            </p:cNvPr>
            <p:cNvSpPr/>
            <p:nvPr/>
          </p:nvSpPr>
          <p:spPr>
            <a:xfrm>
              <a:off x="10058166" y="2348657"/>
              <a:ext cx="540000" cy="540000"/>
            </a:xfrm>
            <a:prstGeom prst="ellipse">
              <a:avLst/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48019B19-AC81-74D5-C3FC-8D1C34148C89}"/>
                </a:ext>
              </a:extLst>
            </p:cNvPr>
            <p:cNvCxnSpPr>
              <a:cxnSpLocks/>
              <a:endCxn id="5" idx="5"/>
            </p:cNvCxnSpPr>
            <p:nvPr/>
          </p:nvCxnSpPr>
          <p:spPr>
            <a:xfrm flipH="1" flipV="1">
              <a:off x="10519085" y="2809576"/>
              <a:ext cx="316556" cy="3245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CA4AE759-F18F-2FBE-C205-4FDB9E353053}"/>
              </a:ext>
            </a:extLst>
          </p:cNvPr>
          <p:cNvGrpSpPr/>
          <p:nvPr/>
        </p:nvGrpSpPr>
        <p:grpSpPr>
          <a:xfrm>
            <a:off x="3122221" y="4811114"/>
            <a:ext cx="1935708" cy="1203756"/>
            <a:chOff x="3122221" y="4811114"/>
            <a:chExt cx="1935708" cy="1203756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FD8E4941-5453-8D2F-E135-017C7FFDB46A}"/>
                </a:ext>
              </a:extLst>
            </p:cNvPr>
            <p:cNvSpPr txBox="1"/>
            <p:nvPr/>
          </p:nvSpPr>
          <p:spPr>
            <a:xfrm>
              <a:off x="4021610" y="5460872"/>
              <a:ext cx="1036319" cy="553998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err="1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Duodenal</a:t>
              </a:r>
              <a:endParaRPr lang="fr-FR" dirty="0">
                <a:latin typeface="Calibri     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fr-FR" dirty="0" err="1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papilla</a:t>
              </a:r>
              <a:r>
                <a:rPr lang="fr-FR" dirty="0">
                  <a:latin typeface="Calibri     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2F7048FF-87EE-7C35-8A35-10DADAB2C0BA}"/>
                </a:ext>
              </a:extLst>
            </p:cNvPr>
            <p:cNvCxnSpPr>
              <a:cxnSpLocks/>
              <a:stCxn id="30" idx="1"/>
            </p:cNvCxnSpPr>
            <p:nvPr/>
          </p:nvCxnSpPr>
          <p:spPr>
            <a:xfrm flipH="1" flipV="1">
              <a:off x="3535554" y="5304081"/>
              <a:ext cx="486056" cy="4337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1A383C04-481A-3491-B354-8646B4DCA57C}"/>
                </a:ext>
              </a:extLst>
            </p:cNvPr>
            <p:cNvSpPr/>
            <p:nvPr/>
          </p:nvSpPr>
          <p:spPr>
            <a:xfrm>
              <a:off x="3122221" y="4811114"/>
              <a:ext cx="540000" cy="540000"/>
            </a:xfrm>
            <a:prstGeom prst="ellipse">
              <a:avLst/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06B10901-D823-0F76-E391-A97C37DA4E2B}"/>
              </a:ext>
            </a:extLst>
          </p:cNvPr>
          <p:cNvGrpSpPr/>
          <p:nvPr/>
        </p:nvGrpSpPr>
        <p:grpSpPr>
          <a:xfrm>
            <a:off x="2088679" y="5198557"/>
            <a:ext cx="1619721" cy="1594724"/>
            <a:chOff x="2088679" y="5198557"/>
            <a:chExt cx="1619721" cy="1594724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E2E0F838-4E18-37BA-0251-67F81E229F73}"/>
                </a:ext>
              </a:extLst>
            </p:cNvPr>
            <p:cNvSpPr txBox="1"/>
            <p:nvPr/>
          </p:nvSpPr>
          <p:spPr>
            <a:xfrm>
              <a:off x="2088679" y="6146950"/>
              <a:ext cx="16197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Duodenoscope</a:t>
              </a:r>
              <a:r>
                <a:rPr lang="fr-FR" dirty="0">
                  <a:latin typeface="Calibri    "/>
                  <a:ea typeface="Tahoma" panose="020B0604030504040204" pitchFamily="34" charset="0"/>
                  <a:cs typeface="Tahoma" panose="020B0604030504040204" pitchFamily="34" charset="0"/>
                </a:rPr>
                <a:t> camera </a:t>
              </a:r>
            </a:p>
          </p:txBody>
        </p: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86486CD0-1D5A-233A-1E22-E5F852A507A8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2898540" y="5198557"/>
              <a:ext cx="158105" cy="948393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Forme libre : forme 56">
            <a:extLst>
              <a:ext uri="{FF2B5EF4-FFF2-40B4-BE49-F238E27FC236}">
                <a16:creationId xmlns:a16="http://schemas.microsoft.com/office/drawing/2014/main" id="{CD586AE9-AF15-0BE3-BA5A-1FA09E3874BC}"/>
              </a:ext>
            </a:extLst>
          </p:cNvPr>
          <p:cNvSpPr/>
          <p:nvPr/>
        </p:nvSpPr>
        <p:spPr>
          <a:xfrm>
            <a:off x="5378825" y="2043952"/>
            <a:ext cx="518418" cy="2492188"/>
          </a:xfrm>
          <a:custGeom>
            <a:avLst/>
            <a:gdLst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2044592 w 3082963"/>
              <a:gd name="connsiteY6" fmla="*/ 2402541 h 3147743"/>
              <a:gd name="connsiteX7" fmla="*/ 1408097 w 3082963"/>
              <a:gd name="connsiteY7" fmla="*/ 2079812 h 3147743"/>
              <a:gd name="connsiteX8" fmla="*/ 924003 w 3082963"/>
              <a:gd name="connsiteY8" fmla="*/ 1882588 h 3147743"/>
              <a:gd name="connsiteX9" fmla="*/ 457839 w 3082963"/>
              <a:gd name="connsiteY9" fmla="*/ 1918447 h 3147743"/>
              <a:gd name="connsiteX10" fmla="*/ 99250 w 3082963"/>
              <a:gd name="connsiteY10" fmla="*/ 2088776 h 3147743"/>
              <a:gd name="connsiteX11" fmla="*/ 639 w 3082963"/>
              <a:gd name="connsiteY11" fmla="*/ 2402541 h 3147743"/>
              <a:gd name="connsiteX12" fmla="*/ 81321 w 3082963"/>
              <a:gd name="connsiteY12" fmla="*/ 3012141 h 3147743"/>
              <a:gd name="connsiteX13" fmla="*/ 475768 w 3082963"/>
              <a:gd name="connsiteY13" fmla="*/ 3128682 h 3147743"/>
              <a:gd name="connsiteX14" fmla="*/ 690921 w 3082963"/>
              <a:gd name="connsiteY14" fmla="*/ 2725271 h 3147743"/>
              <a:gd name="connsiteX15" fmla="*/ 888145 w 3082963"/>
              <a:gd name="connsiteY15" fmla="*/ 2528047 h 3147743"/>
              <a:gd name="connsiteX16" fmla="*/ 932968 w 3082963"/>
              <a:gd name="connsiteY16" fmla="*/ 2286000 h 3147743"/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1408097 w 3082963"/>
              <a:gd name="connsiteY6" fmla="*/ 2079812 h 3147743"/>
              <a:gd name="connsiteX7" fmla="*/ 924003 w 3082963"/>
              <a:gd name="connsiteY7" fmla="*/ 1882588 h 3147743"/>
              <a:gd name="connsiteX8" fmla="*/ 457839 w 3082963"/>
              <a:gd name="connsiteY8" fmla="*/ 1918447 h 3147743"/>
              <a:gd name="connsiteX9" fmla="*/ 99250 w 3082963"/>
              <a:gd name="connsiteY9" fmla="*/ 2088776 h 3147743"/>
              <a:gd name="connsiteX10" fmla="*/ 639 w 3082963"/>
              <a:gd name="connsiteY10" fmla="*/ 2402541 h 3147743"/>
              <a:gd name="connsiteX11" fmla="*/ 81321 w 3082963"/>
              <a:gd name="connsiteY11" fmla="*/ 3012141 h 3147743"/>
              <a:gd name="connsiteX12" fmla="*/ 475768 w 3082963"/>
              <a:gd name="connsiteY12" fmla="*/ 3128682 h 3147743"/>
              <a:gd name="connsiteX13" fmla="*/ 690921 w 3082963"/>
              <a:gd name="connsiteY13" fmla="*/ 2725271 h 3147743"/>
              <a:gd name="connsiteX14" fmla="*/ 888145 w 3082963"/>
              <a:gd name="connsiteY14" fmla="*/ 2528047 h 3147743"/>
              <a:gd name="connsiteX15" fmla="*/ 932968 w 3082963"/>
              <a:gd name="connsiteY15" fmla="*/ 2286000 h 3147743"/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924003 w 3082963"/>
              <a:gd name="connsiteY6" fmla="*/ 1882588 h 3147743"/>
              <a:gd name="connsiteX7" fmla="*/ 457839 w 3082963"/>
              <a:gd name="connsiteY7" fmla="*/ 1918447 h 3147743"/>
              <a:gd name="connsiteX8" fmla="*/ 99250 w 3082963"/>
              <a:gd name="connsiteY8" fmla="*/ 2088776 h 3147743"/>
              <a:gd name="connsiteX9" fmla="*/ 639 w 3082963"/>
              <a:gd name="connsiteY9" fmla="*/ 2402541 h 3147743"/>
              <a:gd name="connsiteX10" fmla="*/ 81321 w 3082963"/>
              <a:gd name="connsiteY10" fmla="*/ 3012141 h 3147743"/>
              <a:gd name="connsiteX11" fmla="*/ 475768 w 3082963"/>
              <a:gd name="connsiteY11" fmla="*/ 3128682 h 3147743"/>
              <a:gd name="connsiteX12" fmla="*/ 690921 w 3082963"/>
              <a:gd name="connsiteY12" fmla="*/ 2725271 h 3147743"/>
              <a:gd name="connsiteX13" fmla="*/ 888145 w 3082963"/>
              <a:gd name="connsiteY13" fmla="*/ 2528047 h 3147743"/>
              <a:gd name="connsiteX14" fmla="*/ 932968 w 3082963"/>
              <a:gd name="connsiteY14" fmla="*/ 2286000 h 3147743"/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457839 w 3082963"/>
              <a:gd name="connsiteY6" fmla="*/ 1918447 h 3147743"/>
              <a:gd name="connsiteX7" fmla="*/ 99250 w 3082963"/>
              <a:gd name="connsiteY7" fmla="*/ 2088776 h 3147743"/>
              <a:gd name="connsiteX8" fmla="*/ 639 w 3082963"/>
              <a:gd name="connsiteY8" fmla="*/ 2402541 h 3147743"/>
              <a:gd name="connsiteX9" fmla="*/ 81321 w 3082963"/>
              <a:gd name="connsiteY9" fmla="*/ 3012141 h 3147743"/>
              <a:gd name="connsiteX10" fmla="*/ 475768 w 3082963"/>
              <a:gd name="connsiteY10" fmla="*/ 3128682 h 3147743"/>
              <a:gd name="connsiteX11" fmla="*/ 690921 w 3082963"/>
              <a:gd name="connsiteY11" fmla="*/ 2725271 h 3147743"/>
              <a:gd name="connsiteX12" fmla="*/ 888145 w 3082963"/>
              <a:gd name="connsiteY12" fmla="*/ 2528047 h 3147743"/>
              <a:gd name="connsiteX13" fmla="*/ 932968 w 3082963"/>
              <a:gd name="connsiteY13" fmla="*/ 2286000 h 3147743"/>
              <a:gd name="connsiteX0" fmla="*/ 2845166 w 3202220"/>
              <a:gd name="connsiteY0" fmla="*/ 0 h 3147743"/>
              <a:gd name="connsiteX1" fmla="*/ 2863096 w 3202220"/>
              <a:gd name="connsiteY1" fmla="*/ 439271 h 3147743"/>
              <a:gd name="connsiteX2" fmla="*/ 3158931 w 3202220"/>
              <a:gd name="connsiteY2" fmla="*/ 1272988 h 3147743"/>
              <a:gd name="connsiteX3" fmla="*/ 3185825 w 3202220"/>
              <a:gd name="connsiteY3" fmla="*/ 1954306 h 3147743"/>
              <a:gd name="connsiteX4" fmla="*/ 3015496 w 3202220"/>
              <a:gd name="connsiteY4" fmla="*/ 2321859 h 3147743"/>
              <a:gd name="connsiteX5" fmla="*/ 2683802 w 3202220"/>
              <a:gd name="connsiteY5" fmla="*/ 2492188 h 3147743"/>
              <a:gd name="connsiteX6" fmla="*/ 218507 w 3202220"/>
              <a:gd name="connsiteY6" fmla="*/ 2088776 h 3147743"/>
              <a:gd name="connsiteX7" fmla="*/ 119896 w 3202220"/>
              <a:gd name="connsiteY7" fmla="*/ 2402541 h 3147743"/>
              <a:gd name="connsiteX8" fmla="*/ 200578 w 3202220"/>
              <a:gd name="connsiteY8" fmla="*/ 3012141 h 3147743"/>
              <a:gd name="connsiteX9" fmla="*/ 595025 w 3202220"/>
              <a:gd name="connsiteY9" fmla="*/ 3128682 h 3147743"/>
              <a:gd name="connsiteX10" fmla="*/ 810178 w 3202220"/>
              <a:gd name="connsiteY10" fmla="*/ 2725271 h 3147743"/>
              <a:gd name="connsiteX11" fmla="*/ 1007402 w 3202220"/>
              <a:gd name="connsiteY11" fmla="*/ 2528047 h 3147743"/>
              <a:gd name="connsiteX12" fmla="*/ 1052225 w 3202220"/>
              <a:gd name="connsiteY12" fmla="*/ 2286000 h 3147743"/>
              <a:gd name="connsiteX0" fmla="*/ 2906043 w 3263097"/>
              <a:gd name="connsiteY0" fmla="*/ 0 h 3147743"/>
              <a:gd name="connsiteX1" fmla="*/ 2923973 w 3263097"/>
              <a:gd name="connsiteY1" fmla="*/ 439271 h 3147743"/>
              <a:gd name="connsiteX2" fmla="*/ 3219808 w 3263097"/>
              <a:gd name="connsiteY2" fmla="*/ 1272988 h 3147743"/>
              <a:gd name="connsiteX3" fmla="*/ 3246702 w 3263097"/>
              <a:gd name="connsiteY3" fmla="*/ 1954306 h 3147743"/>
              <a:gd name="connsiteX4" fmla="*/ 3076373 w 3263097"/>
              <a:gd name="connsiteY4" fmla="*/ 2321859 h 3147743"/>
              <a:gd name="connsiteX5" fmla="*/ 2744679 w 3263097"/>
              <a:gd name="connsiteY5" fmla="*/ 2492188 h 3147743"/>
              <a:gd name="connsiteX6" fmla="*/ 180773 w 3263097"/>
              <a:gd name="connsiteY6" fmla="*/ 2402541 h 3147743"/>
              <a:gd name="connsiteX7" fmla="*/ 261455 w 3263097"/>
              <a:gd name="connsiteY7" fmla="*/ 3012141 h 3147743"/>
              <a:gd name="connsiteX8" fmla="*/ 655902 w 3263097"/>
              <a:gd name="connsiteY8" fmla="*/ 3128682 h 3147743"/>
              <a:gd name="connsiteX9" fmla="*/ 871055 w 3263097"/>
              <a:gd name="connsiteY9" fmla="*/ 2725271 h 3147743"/>
              <a:gd name="connsiteX10" fmla="*/ 1068279 w 3263097"/>
              <a:gd name="connsiteY10" fmla="*/ 2528047 h 3147743"/>
              <a:gd name="connsiteX11" fmla="*/ 1113102 w 3263097"/>
              <a:gd name="connsiteY11" fmla="*/ 2286000 h 3147743"/>
              <a:gd name="connsiteX0" fmla="*/ 2747207 w 3104261"/>
              <a:gd name="connsiteY0" fmla="*/ 0 h 3145581"/>
              <a:gd name="connsiteX1" fmla="*/ 2765137 w 3104261"/>
              <a:gd name="connsiteY1" fmla="*/ 439271 h 3145581"/>
              <a:gd name="connsiteX2" fmla="*/ 3060972 w 3104261"/>
              <a:gd name="connsiteY2" fmla="*/ 1272988 h 3145581"/>
              <a:gd name="connsiteX3" fmla="*/ 3087866 w 3104261"/>
              <a:gd name="connsiteY3" fmla="*/ 1954306 h 3145581"/>
              <a:gd name="connsiteX4" fmla="*/ 2917537 w 3104261"/>
              <a:gd name="connsiteY4" fmla="*/ 2321859 h 3145581"/>
              <a:gd name="connsiteX5" fmla="*/ 2585843 w 3104261"/>
              <a:gd name="connsiteY5" fmla="*/ 2492188 h 3145581"/>
              <a:gd name="connsiteX6" fmla="*/ 102619 w 3104261"/>
              <a:gd name="connsiteY6" fmla="*/ 3012141 h 3145581"/>
              <a:gd name="connsiteX7" fmla="*/ 497066 w 3104261"/>
              <a:gd name="connsiteY7" fmla="*/ 3128682 h 3145581"/>
              <a:gd name="connsiteX8" fmla="*/ 712219 w 3104261"/>
              <a:gd name="connsiteY8" fmla="*/ 2725271 h 3145581"/>
              <a:gd name="connsiteX9" fmla="*/ 909443 w 3104261"/>
              <a:gd name="connsiteY9" fmla="*/ 2528047 h 3145581"/>
              <a:gd name="connsiteX10" fmla="*/ 954266 w 3104261"/>
              <a:gd name="connsiteY10" fmla="*/ 2286000 h 3145581"/>
              <a:gd name="connsiteX0" fmla="*/ 2357929 w 2714983"/>
              <a:gd name="connsiteY0" fmla="*/ 0 h 3131740"/>
              <a:gd name="connsiteX1" fmla="*/ 2375859 w 2714983"/>
              <a:gd name="connsiteY1" fmla="*/ 439271 h 3131740"/>
              <a:gd name="connsiteX2" fmla="*/ 2671694 w 2714983"/>
              <a:gd name="connsiteY2" fmla="*/ 1272988 h 3131740"/>
              <a:gd name="connsiteX3" fmla="*/ 2698588 w 2714983"/>
              <a:gd name="connsiteY3" fmla="*/ 1954306 h 3131740"/>
              <a:gd name="connsiteX4" fmla="*/ 2528259 w 2714983"/>
              <a:gd name="connsiteY4" fmla="*/ 2321859 h 3131740"/>
              <a:gd name="connsiteX5" fmla="*/ 2196565 w 2714983"/>
              <a:gd name="connsiteY5" fmla="*/ 2492188 h 3131740"/>
              <a:gd name="connsiteX6" fmla="*/ 107788 w 2714983"/>
              <a:gd name="connsiteY6" fmla="*/ 3128682 h 3131740"/>
              <a:gd name="connsiteX7" fmla="*/ 322941 w 2714983"/>
              <a:gd name="connsiteY7" fmla="*/ 2725271 h 3131740"/>
              <a:gd name="connsiteX8" fmla="*/ 520165 w 2714983"/>
              <a:gd name="connsiteY8" fmla="*/ 2528047 h 3131740"/>
              <a:gd name="connsiteX9" fmla="*/ 564988 w 2714983"/>
              <a:gd name="connsiteY9" fmla="*/ 2286000 h 3131740"/>
              <a:gd name="connsiteX0" fmla="*/ 2034988 w 2392042"/>
              <a:gd name="connsiteY0" fmla="*/ 0 h 2725271"/>
              <a:gd name="connsiteX1" fmla="*/ 2052918 w 2392042"/>
              <a:gd name="connsiteY1" fmla="*/ 439271 h 2725271"/>
              <a:gd name="connsiteX2" fmla="*/ 2348753 w 2392042"/>
              <a:gd name="connsiteY2" fmla="*/ 1272988 h 2725271"/>
              <a:gd name="connsiteX3" fmla="*/ 2375647 w 2392042"/>
              <a:gd name="connsiteY3" fmla="*/ 1954306 h 2725271"/>
              <a:gd name="connsiteX4" fmla="*/ 2205318 w 2392042"/>
              <a:gd name="connsiteY4" fmla="*/ 2321859 h 2725271"/>
              <a:gd name="connsiteX5" fmla="*/ 1873624 w 2392042"/>
              <a:gd name="connsiteY5" fmla="*/ 2492188 h 2725271"/>
              <a:gd name="connsiteX6" fmla="*/ 0 w 2392042"/>
              <a:gd name="connsiteY6" fmla="*/ 2725271 h 2725271"/>
              <a:gd name="connsiteX7" fmla="*/ 197224 w 2392042"/>
              <a:gd name="connsiteY7" fmla="*/ 2528047 h 2725271"/>
              <a:gd name="connsiteX8" fmla="*/ 242047 w 2392042"/>
              <a:gd name="connsiteY8" fmla="*/ 2286000 h 2725271"/>
              <a:gd name="connsiteX0" fmla="*/ 1837764 w 2194818"/>
              <a:gd name="connsiteY0" fmla="*/ 0 h 2541977"/>
              <a:gd name="connsiteX1" fmla="*/ 1855694 w 2194818"/>
              <a:gd name="connsiteY1" fmla="*/ 439271 h 2541977"/>
              <a:gd name="connsiteX2" fmla="*/ 2151529 w 2194818"/>
              <a:gd name="connsiteY2" fmla="*/ 1272988 h 2541977"/>
              <a:gd name="connsiteX3" fmla="*/ 2178423 w 2194818"/>
              <a:gd name="connsiteY3" fmla="*/ 1954306 h 2541977"/>
              <a:gd name="connsiteX4" fmla="*/ 2008094 w 2194818"/>
              <a:gd name="connsiteY4" fmla="*/ 2321859 h 2541977"/>
              <a:gd name="connsiteX5" fmla="*/ 1676400 w 2194818"/>
              <a:gd name="connsiteY5" fmla="*/ 2492188 h 2541977"/>
              <a:gd name="connsiteX6" fmla="*/ 0 w 2194818"/>
              <a:gd name="connsiteY6" fmla="*/ 2528047 h 2541977"/>
              <a:gd name="connsiteX7" fmla="*/ 44823 w 2194818"/>
              <a:gd name="connsiteY7" fmla="*/ 2286000 h 2541977"/>
              <a:gd name="connsiteX0" fmla="*/ 1792941 w 2149995"/>
              <a:gd name="connsiteY0" fmla="*/ 0 h 2492480"/>
              <a:gd name="connsiteX1" fmla="*/ 1810871 w 2149995"/>
              <a:gd name="connsiteY1" fmla="*/ 439271 h 2492480"/>
              <a:gd name="connsiteX2" fmla="*/ 2106706 w 2149995"/>
              <a:gd name="connsiteY2" fmla="*/ 1272988 h 2492480"/>
              <a:gd name="connsiteX3" fmla="*/ 2133600 w 2149995"/>
              <a:gd name="connsiteY3" fmla="*/ 1954306 h 2492480"/>
              <a:gd name="connsiteX4" fmla="*/ 1963271 w 2149995"/>
              <a:gd name="connsiteY4" fmla="*/ 2321859 h 2492480"/>
              <a:gd name="connsiteX5" fmla="*/ 1631577 w 2149995"/>
              <a:gd name="connsiteY5" fmla="*/ 2492188 h 2492480"/>
              <a:gd name="connsiteX6" fmla="*/ 0 w 2149995"/>
              <a:gd name="connsiteY6" fmla="*/ 2286000 h 2492480"/>
              <a:gd name="connsiteX0" fmla="*/ 161364 w 518418"/>
              <a:gd name="connsiteY0" fmla="*/ 0 h 2492480"/>
              <a:gd name="connsiteX1" fmla="*/ 179294 w 518418"/>
              <a:gd name="connsiteY1" fmla="*/ 439271 h 2492480"/>
              <a:gd name="connsiteX2" fmla="*/ 475129 w 518418"/>
              <a:gd name="connsiteY2" fmla="*/ 1272988 h 2492480"/>
              <a:gd name="connsiteX3" fmla="*/ 502023 w 518418"/>
              <a:gd name="connsiteY3" fmla="*/ 1954306 h 2492480"/>
              <a:gd name="connsiteX4" fmla="*/ 331694 w 518418"/>
              <a:gd name="connsiteY4" fmla="*/ 2321859 h 2492480"/>
              <a:gd name="connsiteX5" fmla="*/ 0 w 518418"/>
              <a:gd name="connsiteY5" fmla="*/ 2492188 h 2492480"/>
              <a:gd name="connsiteX0" fmla="*/ 161364 w 518418"/>
              <a:gd name="connsiteY0" fmla="*/ 0 h 2492188"/>
              <a:gd name="connsiteX1" fmla="*/ 179294 w 518418"/>
              <a:gd name="connsiteY1" fmla="*/ 439271 h 2492188"/>
              <a:gd name="connsiteX2" fmla="*/ 475129 w 518418"/>
              <a:gd name="connsiteY2" fmla="*/ 1272988 h 2492188"/>
              <a:gd name="connsiteX3" fmla="*/ 502023 w 518418"/>
              <a:gd name="connsiteY3" fmla="*/ 1954306 h 2492188"/>
              <a:gd name="connsiteX4" fmla="*/ 331694 w 518418"/>
              <a:gd name="connsiteY4" fmla="*/ 2321859 h 2492188"/>
              <a:gd name="connsiteX5" fmla="*/ 0 w 518418"/>
              <a:gd name="connsiteY5" fmla="*/ 2492188 h 2492188"/>
              <a:gd name="connsiteX0" fmla="*/ 161364 w 518418"/>
              <a:gd name="connsiteY0" fmla="*/ 0 h 2492188"/>
              <a:gd name="connsiteX1" fmla="*/ 179294 w 518418"/>
              <a:gd name="connsiteY1" fmla="*/ 439271 h 2492188"/>
              <a:gd name="connsiteX2" fmla="*/ 475129 w 518418"/>
              <a:gd name="connsiteY2" fmla="*/ 1272988 h 2492188"/>
              <a:gd name="connsiteX3" fmla="*/ 502023 w 518418"/>
              <a:gd name="connsiteY3" fmla="*/ 1954306 h 2492188"/>
              <a:gd name="connsiteX4" fmla="*/ 331694 w 518418"/>
              <a:gd name="connsiteY4" fmla="*/ 2321859 h 2492188"/>
              <a:gd name="connsiteX5" fmla="*/ 0 w 518418"/>
              <a:gd name="connsiteY5" fmla="*/ 2492188 h 249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418" h="2492188">
                <a:moveTo>
                  <a:pt x="161364" y="0"/>
                </a:moveTo>
                <a:cubicBezTo>
                  <a:pt x="144182" y="113553"/>
                  <a:pt x="127000" y="227106"/>
                  <a:pt x="179294" y="439271"/>
                </a:cubicBezTo>
                <a:cubicBezTo>
                  <a:pt x="231588" y="651436"/>
                  <a:pt x="421341" y="1020482"/>
                  <a:pt x="475129" y="1272988"/>
                </a:cubicBezTo>
                <a:cubicBezTo>
                  <a:pt x="528917" y="1525494"/>
                  <a:pt x="525929" y="1779494"/>
                  <a:pt x="502023" y="1954306"/>
                </a:cubicBezTo>
                <a:cubicBezTo>
                  <a:pt x="478117" y="2129118"/>
                  <a:pt x="415364" y="2232212"/>
                  <a:pt x="331694" y="2321859"/>
                </a:cubicBezTo>
                <a:cubicBezTo>
                  <a:pt x="248024" y="2411506"/>
                  <a:pt x="205292" y="2447364"/>
                  <a:pt x="0" y="2492188"/>
                </a:cubicBezTo>
              </a:path>
            </a:pathLst>
          </a:custGeom>
          <a:noFill/>
          <a:ln w="57150">
            <a:solidFill>
              <a:srgbClr val="33CC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Forme libre : forme 58">
            <a:extLst>
              <a:ext uri="{FF2B5EF4-FFF2-40B4-BE49-F238E27FC236}">
                <a16:creationId xmlns:a16="http://schemas.microsoft.com/office/drawing/2014/main" id="{DA602B7D-2EA3-E20C-638B-8E73341788B0}"/>
              </a:ext>
            </a:extLst>
          </p:cNvPr>
          <p:cNvSpPr/>
          <p:nvPr/>
        </p:nvSpPr>
        <p:spPr>
          <a:xfrm>
            <a:off x="2824945" y="3915113"/>
            <a:ext cx="2552862" cy="634703"/>
          </a:xfrm>
          <a:custGeom>
            <a:avLst/>
            <a:gdLst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2044592 w 3082963"/>
              <a:gd name="connsiteY6" fmla="*/ 2402541 h 3147743"/>
              <a:gd name="connsiteX7" fmla="*/ 1408097 w 3082963"/>
              <a:gd name="connsiteY7" fmla="*/ 2079812 h 3147743"/>
              <a:gd name="connsiteX8" fmla="*/ 924003 w 3082963"/>
              <a:gd name="connsiteY8" fmla="*/ 1882588 h 3147743"/>
              <a:gd name="connsiteX9" fmla="*/ 457839 w 3082963"/>
              <a:gd name="connsiteY9" fmla="*/ 1918447 h 3147743"/>
              <a:gd name="connsiteX10" fmla="*/ 99250 w 3082963"/>
              <a:gd name="connsiteY10" fmla="*/ 2088776 h 3147743"/>
              <a:gd name="connsiteX11" fmla="*/ 639 w 3082963"/>
              <a:gd name="connsiteY11" fmla="*/ 2402541 h 3147743"/>
              <a:gd name="connsiteX12" fmla="*/ 81321 w 3082963"/>
              <a:gd name="connsiteY12" fmla="*/ 3012141 h 3147743"/>
              <a:gd name="connsiteX13" fmla="*/ 475768 w 3082963"/>
              <a:gd name="connsiteY13" fmla="*/ 3128682 h 3147743"/>
              <a:gd name="connsiteX14" fmla="*/ 690921 w 3082963"/>
              <a:gd name="connsiteY14" fmla="*/ 2725271 h 3147743"/>
              <a:gd name="connsiteX15" fmla="*/ 888145 w 3082963"/>
              <a:gd name="connsiteY15" fmla="*/ 2528047 h 3147743"/>
              <a:gd name="connsiteX16" fmla="*/ 932968 w 3082963"/>
              <a:gd name="connsiteY16" fmla="*/ 2286000 h 3147743"/>
              <a:gd name="connsiteX0" fmla="*/ 2725909 w 3107052"/>
              <a:gd name="connsiteY0" fmla="*/ 0 h 3147743"/>
              <a:gd name="connsiteX1" fmla="*/ 2743839 w 3107052"/>
              <a:gd name="connsiteY1" fmla="*/ 439271 h 3147743"/>
              <a:gd name="connsiteX2" fmla="*/ 3039674 w 3107052"/>
              <a:gd name="connsiteY2" fmla="*/ 1272988 h 3147743"/>
              <a:gd name="connsiteX3" fmla="*/ 3066568 w 3107052"/>
              <a:gd name="connsiteY3" fmla="*/ 1954306 h 3147743"/>
              <a:gd name="connsiteX4" fmla="*/ 2564545 w 3107052"/>
              <a:gd name="connsiteY4" fmla="*/ 2492188 h 3147743"/>
              <a:gd name="connsiteX5" fmla="*/ 2044592 w 3107052"/>
              <a:gd name="connsiteY5" fmla="*/ 2402541 h 3147743"/>
              <a:gd name="connsiteX6" fmla="*/ 1408097 w 3107052"/>
              <a:gd name="connsiteY6" fmla="*/ 2079812 h 3147743"/>
              <a:gd name="connsiteX7" fmla="*/ 924003 w 3107052"/>
              <a:gd name="connsiteY7" fmla="*/ 1882588 h 3147743"/>
              <a:gd name="connsiteX8" fmla="*/ 457839 w 3107052"/>
              <a:gd name="connsiteY8" fmla="*/ 1918447 h 3147743"/>
              <a:gd name="connsiteX9" fmla="*/ 99250 w 3107052"/>
              <a:gd name="connsiteY9" fmla="*/ 2088776 h 3147743"/>
              <a:gd name="connsiteX10" fmla="*/ 639 w 3107052"/>
              <a:gd name="connsiteY10" fmla="*/ 2402541 h 3147743"/>
              <a:gd name="connsiteX11" fmla="*/ 81321 w 3107052"/>
              <a:gd name="connsiteY11" fmla="*/ 3012141 h 3147743"/>
              <a:gd name="connsiteX12" fmla="*/ 475768 w 3107052"/>
              <a:gd name="connsiteY12" fmla="*/ 3128682 h 3147743"/>
              <a:gd name="connsiteX13" fmla="*/ 690921 w 3107052"/>
              <a:gd name="connsiteY13" fmla="*/ 2725271 h 3147743"/>
              <a:gd name="connsiteX14" fmla="*/ 888145 w 3107052"/>
              <a:gd name="connsiteY14" fmla="*/ 2528047 h 3147743"/>
              <a:gd name="connsiteX15" fmla="*/ 932968 w 3107052"/>
              <a:gd name="connsiteY15" fmla="*/ 2286000 h 3147743"/>
              <a:gd name="connsiteX0" fmla="*/ 2725909 w 3041949"/>
              <a:gd name="connsiteY0" fmla="*/ 0 h 3147743"/>
              <a:gd name="connsiteX1" fmla="*/ 2743839 w 3041949"/>
              <a:gd name="connsiteY1" fmla="*/ 439271 h 3147743"/>
              <a:gd name="connsiteX2" fmla="*/ 3039674 w 3041949"/>
              <a:gd name="connsiteY2" fmla="*/ 1272988 h 3147743"/>
              <a:gd name="connsiteX3" fmla="*/ 2564545 w 3041949"/>
              <a:gd name="connsiteY3" fmla="*/ 2492188 h 3147743"/>
              <a:gd name="connsiteX4" fmla="*/ 2044592 w 3041949"/>
              <a:gd name="connsiteY4" fmla="*/ 2402541 h 3147743"/>
              <a:gd name="connsiteX5" fmla="*/ 1408097 w 3041949"/>
              <a:gd name="connsiteY5" fmla="*/ 2079812 h 3147743"/>
              <a:gd name="connsiteX6" fmla="*/ 924003 w 3041949"/>
              <a:gd name="connsiteY6" fmla="*/ 1882588 h 3147743"/>
              <a:gd name="connsiteX7" fmla="*/ 457839 w 3041949"/>
              <a:gd name="connsiteY7" fmla="*/ 1918447 h 3147743"/>
              <a:gd name="connsiteX8" fmla="*/ 99250 w 3041949"/>
              <a:gd name="connsiteY8" fmla="*/ 2088776 h 3147743"/>
              <a:gd name="connsiteX9" fmla="*/ 639 w 3041949"/>
              <a:gd name="connsiteY9" fmla="*/ 2402541 h 3147743"/>
              <a:gd name="connsiteX10" fmla="*/ 81321 w 3041949"/>
              <a:gd name="connsiteY10" fmla="*/ 3012141 h 3147743"/>
              <a:gd name="connsiteX11" fmla="*/ 475768 w 3041949"/>
              <a:gd name="connsiteY11" fmla="*/ 3128682 h 3147743"/>
              <a:gd name="connsiteX12" fmla="*/ 690921 w 3041949"/>
              <a:gd name="connsiteY12" fmla="*/ 2725271 h 3147743"/>
              <a:gd name="connsiteX13" fmla="*/ 888145 w 3041949"/>
              <a:gd name="connsiteY13" fmla="*/ 2528047 h 3147743"/>
              <a:gd name="connsiteX14" fmla="*/ 932968 w 3041949"/>
              <a:gd name="connsiteY14" fmla="*/ 2286000 h 3147743"/>
              <a:gd name="connsiteX0" fmla="*/ 2725909 w 2750702"/>
              <a:gd name="connsiteY0" fmla="*/ 0 h 3147743"/>
              <a:gd name="connsiteX1" fmla="*/ 2743839 w 2750702"/>
              <a:gd name="connsiteY1" fmla="*/ 439271 h 3147743"/>
              <a:gd name="connsiteX2" fmla="*/ 2564545 w 2750702"/>
              <a:gd name="connsiteY2" fmla="*/ 2492188 h 3147743"/>
              <a:gd name="connsiteX3" fmla="*/ 2044592 w 2750702"/>
              <a:gd name="connsiteY3" fmla="*/ 2402541 h 3147743"/>
              <a:gd name="connsiteX4" fmla="*/ 1408097 w 2750702"/>
              <a:gd name="connsiteY4" fmla="*/ 2079812 h 3147743"/>
              <a:gd name="connsiteX5" fmla="*/ 924003 w 2750702"/>
              <a:gd name="connsiteY5" fmla="*/ 1882588 h 3147743"/>
              <a:gd name="connsiteX6" fmla="*/ 457839 w 2750702"/>
              <a:gd name="connsiteY6" fmla="*/ 1918447 h 3147743"/>
              <a:gd name="connsiteX7" fmla="*/ 99250 w 2750702"/>
              <a:gd name="connsiteY7" fmla="*/ 2088776 h 3147743"/>
              <a:gd name="connsiteX8" fmla="*/ 639 w 2750702"/>
              <a:gd name="connsiteY8" fmla="*/ 2402541 h 3147743"/>
              <a:gd name="connsiteX9" fmla="*/ 81321 w 2750702"/>
              <a:gd name="connsiteY9" fmla="*/ 3012141 h 3147743"/>
              <a:gd name="connsiteX10" fmla="*/ 475768 w 2750702"/>
              <a:gd name="connsiteY10" fmla="*/ 3128682 h 3147743"/>
              <a:gd name="connsiteX11" fmla="*/ 690921 w 2750702"/>
              <a:gd name="connsiteY11" fmla="*/ 2725271 h 3147743"/>
              <a:gd name="connsiteX12" fmla="*/ 888145 w 2750702"/>
              <a:gd name="connsiteY12" fmla="*/ 2528047 h 3147743"/>
              <a:gd name="connsiteX13" fmla="*/ 932968 w 2750702"/>
              <a:gd name="connsiteY13" fmla="*/ 2286000 h 3147743"/>
              <a:gd name="connsiteX0" fmla="*/ 2725909 w 2725909"/>
              <a:gd name="connsiteY0" fmla="*/ 0 h 3147743"/>
              <a:gd name="connsiteX1" fmla="*/ 2564545 w 2725909"/>
              <a:gd name="connsiteY1" fmla="*/ 2492188 h 3147743"/>
              <a:gd name="connsiteX2" fmla="*/ 2044592 w 2725909"/>
              <a:gd name="connsiteY2" fmla="*/ 2402541 h 3147743"/>
              <a:gd name="connsiteX3" fmla="*/ 1408097 w 2725909"/>
              <a:gd name="connsiteY3" fmla="*/ 2079812 h 3147743"/>
              <a:gd name="connsiteX4" fmla="*/ 924003 w 2725909"/>
              <a:gd name="connsiteY4" fmla="*/ 1882588 h 3147743"/>
              <a:gd name="connsiteX5" fmla="*/ 457839 w 2725909"/>
              <a:gd name="connsiteY5" fmla="*/ 1918447 h 3147743"/>
              <a:gd name="connsiteX6" fmla="*/ 99250 w 2725909"/>
              <a:gd name="connsiteY6" fmla="*/ 2088776 h 3147743"/>
              <a:gd name="connsiteX7" fmla="*/ 639 w 2725909"/>
              <a:gd name="connsiteY7" fmla="*/ 2402541 h 3147743"/>
              <a:gd name="connsiteX8" fmla="*/ 81321 w 2725909"/>
              <a:gd name="connsiteY8" fmla="*/ 3012141 h 3147743"/>
              <a:gd name="connsiteX9" fmla="*/ 475768 w 2725909"/>
              <a:gd name="connsiteY9" fmla="*/ 3128682 h 3147743"/>
              <a:gd name="connsiteX10" fmla="*/ 690921 w 2725909"/>
              <a:gd name="connsiteY10" fmla="*/ 2725271 h 3147743"/>
              <a:gd name="connsiteX11" fmla="*/ 888145 w 2725909"/>
              <a:gd name="connsiteY11" fmla="*/ 2528047 h 3147743"/>
              <a:gd name="connsiteX12" fmla="*/ 932968 w 2725909"/>
              <a:gd name="connsiteY12" fmla="*/ 2286000 h 3147743"/>
              <a:gd name="connsiteX0" fmla="*/ 2564545 w 2564545"/>
              <a:gd name="connsiteY0" fmla="*/ 620272 h 1275827"/>
              <a:gd name="connsiteX1" fmla="*/ 2044592 w 2564545"/>
              <a:gd name="connsiteY1" fmla="*/ 530625 h 1275827"/>
              <a:gd name="connsiteX2" fmla="*/ 1408097 w 2564545"/>
              <a:gd name="connsiteY2" fmla="*/ 207896 h 1275827"/>
              <a:gd name="connsiteX3" fmla="*/ 924003 w 2564545"/>
              <a:gd name="connsiteY3" fmla="*/ 10672 h 1275827"/>
              <a:gd name="connsiteX4" fmla="*/ 457839 w 2564545"/>
              <a:gd name="connsiteY4" fmla="*/ 46531 h 1275827"/>
              <a:gd name="connsiteX5" fmla="*/ 99250 w 2564545"/>
              <a:gd name="connsiteY5" fmla="*/ 216860 h 1275827"/>
              <a:gd name="connsiteX6" fmla="*/ 639 w 2564545"/>
              <a:gd name="connsiteY6" fmla="*/ 530625 h 1275827"/>
              <a:gd name="connsiteX7" fmla="*/ 81321 w 2564545"/>
              <a:gd name="connsiteY7" fmla="*/ 1140225 h 1275827"/>
              <a:gd name="connsiteX8" fmla="*/ 475768 w 2564545"/>
              <a:gd name="connsiteY8" fmla="*/ 1256766 h 1275827"/>
              <a:gd name="connsiteX9" fmla="*/ 690921 w 2564545"/>
              <a:gd name="connsiteY9" fmla="*/ 853355 h 1275827"/>
              <a:gd name="connsiteX10" fmla="*/ 888145 w 2564545"/>
              <a:gd name="connsiteY10" fmla="*/ 656131 h 1275827"/>
              <a:gd name="connsiteX11" fmla="*/ 932968 w 2564545"/>
              <a:gd name="connsiteY11" fmla="*/ 414084 h 1275827"/>
              <a:gd name="connsiteX0" fmla="*/ 2564545 w 2564545"/>
              <a:gd name="connsiteY0" fmla="*/ 620272 h 1275827"/>
              <a:gd name="connsiteX1" fmla="*/ 2044592 w 2564545"/>
              <a:gd name="connsiteY1" fmla="*/ 530625 h 1275827"/>
              <a:gd name="connsiteX2" fmla="*/ 1408097 w 2564545"/>
              <a:gd name="connsiteY2" fmla="*/ 207896 h 1275827"/>
              <a:gd name="connsiteX3" fmla="*/ 924003 w 2564545"/>
              <a:gd name="connsiteY3" fmla="*/ 10672 h 1275827"/>
              <a:gd name="connsiteX4" fmla="*/ 457839 w 2564545"/>
              <a:gd name="connsiteY4" fmla="*/ 46531 h 1275827"/>
              <a:gd name="connsiteX5" fmla="*/ 99250 w 2564545"/>
              <a:gd name="connsiteY5" fmla="*/ 216860 h 1275827"/>
              <a:gd name="connsiteX6" fmla="*/ 639 w 2564545"/>
              <a:gd name="connsiteY6" fmla="*/ 530625 h 1275827"/>
              <a:gd name="connsiteX7" fmla="*/ 81321 w 2564545"/>
              <a:gd name="connsiteY7" fmla="*/ 1140225 h 1275827"/>
              <a:gd name="connsiteX8" fmla="*/ 475768 w 2564545"/>
              <a:gd name="connsiteY8" fmla="*/ 1256766 h 1275827"/>
              <a:gd name="connsiteX9" fmla="*/ 690921 w 2564545"/>
              <a:gd name="connsiteY9" fmla="*/ 853355 h 1275827"/>
              <a:gd name="connsiteX10" fmla="*/ 888145 w 2564545"/>
              <a:gd name="connsiteY10" fmla="*/ 656131 h 1275827"/>
              <a:gd name="connsiteX11" fmla="*/ 932968 w 2564545"/>
              <a:gd name="connsiteY11" fmla="*/ 414084 h 1275827"/>
              <a:gd name="connsiteX0" fmla="*/ 2585701 w 2585701"/>
              <a:gd name="connsiteY0" fmla="*/ 620272 h 1262251"/>
              <a:gd name="connsiteX1" fmla="*/ 2065748 w 2585701"/>
              <a:gd name="connsiteY1" fmla="*/ 530625 h 1262251"/>
              <a:gd name="connsiteX2" fmla="*/ 1429253 w 2585701"/>
              <a:gd name="connsiteY2" fmla="*/ 207896 h 1262251"/>
              <a:gd name="connsiteX3" fmla="*/ 945159 w 2585701"/>
              <a:gd name="connsiteY3" fmla="*/ 10672 h 1262251"/>
              <a:gd name="connsiteX4" fmla="*/ 478995 w 2585701"/>
              <a:gd name="connsiteY4" fmla="*/ 46531 h 1262251"/>
              <a:gd name="connsiteX5" fmla="*/ 120406 w 2585701"/>
              <a:gd name="connsiteY5" fmla="*/ 216860 h 1262251"/>
              <a:gd name="connsiteX6" fmla="*/ 21795 w 2585701"/>
              <a:gd name="connsiteY6" fmla="*/ 530625 h 1262251"/>
              <a:gd name="connsiteX7" fmla="*/ 496924 w 2585701"/>
              <a:gd name="connsiteY7" fmla="*/ 1256766 h 1262251"/>
              <a:gd name="connsiteX8" fmla="*/ 712077 w 2585701"/>
              <a:gd name="connsiteY8" fmla="*/ 853355 h 1262251"/>
              <a:gd name="connsiteX9" fmla="*/ 909301 w 2585701"/>
              <a:gd name="connsiteY9" fmla="*/ 656131 h 1262251"/>
              <a:gd name="connsiteX10" fmla="*/ 954124 w 2585701"/>
              <a:gd name="connsiteY10" fmla="*/ 414084 h 1262251"/>
              <a:gd name="connsiteX0" fmla="*/ 2600955 w 2600955"/>
              <a:gd name="connsiteY0" fmla="*/ 620272 h 853355"/>
              <a:gd name="connsiteX1" fmla="*/ 2081002 w 2600955"/>
              <a:gd name="connsiteY1" fmla="*/ 530625 h 853355"/>
              <a:gd name="connsiteX2" fmla="*/ 1444507 w 2600955"/>
              <a:gd name="connsiteY2" fmla="*/ 207896 h 853355"/>
              <a:gd name="connsiteX3" fmla="*/ 960413 w 2600955"/>
              <a:gd name="connsiteY3" fmla="*/ 10672 h 853355"/>
              <a:gd name="connsiteX4" fmla="*/ 494249 w 2600955"/>
              <a:gd name="connsiteY4" fmla="*/ 46531 h 853355"/>
              <a:gd name="connsiteX5" fmla="*/ 135660 w 2600955"/>
              <a:gd name="connsiteY5" fmla="*/ 216860 h 853355"/>
              <a:gd name="connsiteX6" fmla="*/ 37049 w 2600955"/>
              <a:gd name="connsiteY6" fmla="*/ 530625 h 853355"/>
              <a:gd name="connsiteX7" fmla="*/ 727331 w 2600955"/>
              <a:gd name="connsiteY7" fmla="*/ 853355 h 853355"/>
              <a:gd name="connsiteX8" fmla="*/ 924555 w 2600955"/>
              <a:gd name="connsiteY8" fmla="*/ 656131 h 853355"/>
              <a:gd name="connsiteX9" fmla="*/ 969378 w 2600955"/>
              <a:gd name="connsiteY9" fmla="*/ 414084 h 853355"/>
              <a:gd name="connsiteX0" fmla="*/ 2615200 w 2615200"/>
              <a:gd name="connsiteY0" fmla="*/ 620272 h 659353"/>
              <a:gd name="connsiteX1" fmla="*/ 2095247 w 2615200"/>
              <a:gd name="connsiteY1" fmla="*/ 530625 h 659353"/>
              <a:gd name="connsiteX2" fmla="*/ 1458752 w 2615200"/>
              <a:gd name="connsiteY2" fmla="*/ 207896 h 659353"/>
              <a:gd name="connsiteX3" fmla="*/ 974658 w 2615200"/>
              <a:gd name="connsiteY3" fmla="*/ 10672 h 659353"/>
              <a:gd name="connsiteX4" fmla="*/ 508494 w 2615200"/>
              <a:gd name="connsiteY4" fmla="*/ 46531 h 659353"/>
              <a:gd name="connsiteX5" fmla="*/ 149905 w 2615200"/>
              <a:gd name="connsiteY5" fmla="*/ 216860 h 659353"/>
              <a:gd name="connsiteX6" fmla="*/ 51294 w 2615200"/>
              <a:gd name="connsiteY6" fmla="*/ 530625 h 659353"/>
              <a:gd name="connsiteX7" fmla="*/ 938800 w 2615200"/>
              <a:gd name="connsiteY7" fmla="*/ 656131 h 659353"/>
              <a:gd name="connsiteX8" fmla="*/ 983623 w 2615200"/>
              <a:gd name="connsiteY8" fmla="*/ 414084 h 659353"/>
              <a:gd name="connsiteX0" fmla="*/ 2618457 w 2618457"/>
              <a:gd name="connsiteY0" fmla="*/ 620272 h 634963"/>
              <a:gd name="connsiteX1" fmla="*/ 2098504 w 2618457"/>
              <a:gd name="connsiteY1" fmla="*/ 530625 h 634963"/>
              <a:gd name="connsiteX2" fmla="*/ 1462009 w 2618457"/>
              <a:gd name="connsiteY2" fmla="*/ 207896 h 634963"/>
              <a:gd name="connsiteX3" fmla="*/ 977915 w 2618457"/>
              <a:gd name="connsiteY3" fmla="*/ 10672 h 634963"/>
              <a:gd name="connsiteX4" fmla="*/ 511751 w 2618457"/>
              <a:gd name="connsiteY4" fmla="*/ 46531 h 634963"/>
              <a:gd name="connsiteX5" fmla="*/ 153162 w 2618457"/>
              <a:gd name="connsiteY5" fmla="*/ 216860 h 634963"/>
              <a:gd name="connsiteX6" fmla="*/ 54551 w 2618457"/>
              <a:gd name="connsiteY6" fmla="*/ 530625 h 634963"/>
              <a:gd name="connsiteX7" fmla="*/ 986880 w 2618457"/>
              <a:gd name="connsiteY7" fmla="*/ 414084 h 634963"/>
              <a:gd name="connsiteX0" fmla="*/ 2618457 w 2618457"/>
              <a:gd name="connsiteY0" fmla="*/ 620272 h 634963"/>
              <a:gd name="connsiteX1" fmla="*/ 2098504 w 2618457"/>
              <a:gd name="connsiteY1" fmla="*/ 530625 h 634963"/>
              <a:gd name="connsiteX2" fmla="*/ 1462009 w 2618457"/>
              <a:gd name="connsiteY2" fmla="*/ 207896 h 634963"/>
              <a:gd name="connsiteX3" fmla="*/ 977915 w 2618457"/>
              <a:gd name="connsiteY3" fmla="*/ 10672 h 634963"/>
              <a:gd name="connsiteX4" fmla="*/ 511751 w 2618457"/>
              <a:gd name="connsiteY4" fmla="*/ 46531 h 634963"/>
              <a:gd name="connsiteX5" fmla="*/ 153162 w 2618457"/>
              <a:gd name="connsiteY5" fmla="*/ 216860 h 634963"/>
              <a:gd name="connsiteX6" fmla="*/ 54551 w 2618457"/>
              <a:gd name="connsiteY6" fmla="*/ 530625 h 634963"/>
              <a:gd name="connsiteX0" fmla="*/ 2570497 w 2570497"/>
              <a:gd name="connsiteY0" fmla="*/ 620272 h 634963"/>
              <a:gd name="connsiteX1" fmla="*/ 2050544 w 2570497"/>
              <a:gd name="connsiteY1" fmla="*/ 530625 h 634963"/>
              <a:gd name="connsiteX2" fmla="*/ 1414049 w 2570497"/>
              <a:gd name="connsiteY2" fmla="*/ 207896 h 634963"/>
              <a:gd name="connsiteX3" fmla="*/ 929955 w 2570497"/>
              <a:gd name="connsiteY3" fmla="*/ 10672 h 634963"/>
              <a:gd name="connsiteX4" fmla="*/ 463791 w 2570497"/>
              <a:gd name="connsiteY4" fmla="*/ 46531 h 634963"/>
              <a:gd name="connsiteX5" fmla="*/ 105202 w 2570497"/>
              <a:gd name="connsiteY5" fmla="*/ 216860 h 634963"/>
              <a:gd name="connsiteX6" fmla="*/ 6591 w 2570497"/>
              <a:gd name="connsiteY6" fmla="*/ 530625 h 634963"/>
              <a:gd name="connsiteX0" fmla="*/ 2572264 w 2572264"/>
              <a:gd name="connsiteY0" fmla="*/ 620272 h 634963"/>
              <a:gd name="connsiteX1" fmla="*/ 2052311 w 2572264"/>
              <a:gd name="connsiteY1" fmla="*/ 530625 h 634963"/>
              <a:gd name="connsiteX2" fmla="*/ 1415816 w 2572264"/>
              <a:gd name="connsiteY2" fmla="*/ 207896 h 634963"/>
              <a:gd name="connsiteX3" fmla="*/ 931722 w 2572264"/>
              <a:gd name="connsiteY3" fmla="*/ 10672 h 634963"/>
              <a:gd name="connsiteX4" fmla="*/ 465558 w 2572264"/>
              <a:gd name="connsiteY4" fmla="*/ 46531 h 634963"/>
              <a:gd name="connsiteX5" fmla="*/ 106969 w 2572264"/>
              <a:gd name="connsiteY5" fmla="*/ 216860 h 634963"/>
              <a:gd name="connsiteX6" fmla="*/ 6453 w 2572264"/>
              <a:gd name="connsiteY6" fmla="*/ 549675 h 634963"/>
              <a:gd name="connsiteX0" fmla="*/ 2566135 w 2566135"/>
              <a:gd name="connsiteY0" fmla="*/ 620272 h 634963"/>
              <a:gd name="connsiteX1" fmla="*/ 2046182 w 2566135"/>
              <a:gd name="connsiteY1" fmla="*/ 530625 h 634963"/>
              <a:gd name="connsiteX2" fmla="*/ 1409687 w 2566135"/>
              <a:gd name="connsiteY2" fmla="*/ 207896 h 634963"/>
              <a:gd name="connsiteX3" fmla="*/ 925593 w 2566135"/>
              <a:gd name="connsiteY3" fmla="*/ 10672 h 634963"/>
              <a:gd name="connsiteX4" fmla="*/ 459429 w 2566135"/>
              <a:gd name="connsiteY4" fmla="*/ 46531 h 634963"/>
              <a:gd name="connsiteX5" fmla="*/ 100840 w 2566135"/>
              <a:gd name="connsiteY5" fmla="*/ 216860 h 634963"/>
              <a:gd name="connsiteX6" fmla="*/ 324 w 2566135"/>
              <a:gd name="connsiteY6" fmla="*/ 549675 h 634963"/>
              <a:gd name="connsiteX0" fmla="*/ 2566087 w 2566087"/>
              <a:gd name="connsiteY0" fmla="*/ 620012 h 634703"/>
              <a:gd name="connsiteX1" fmla="*/ 2046134 w 2566087"/>
              <a:gd name="connsiteY1" fmla="*/ 530365 h 634703"/>
              <a:gd name="connsiteX2" fmla="*/ 1409639 w 2566087"/>
              <a:gd name="connsiteY2" fmla="*/ 207636 h 634703"/>
              <a:gd name="connsiteX3" fmla="*/ 925545 w 2566087"/>
              <a:gd name="connsiteY3" fmla="*/ 10412 h 634703"/>
              <a:gd name="connsiteX4" fmla="*/ 459381 w 2566087"/>
              <a:gd name="connsiteY4" fmla="*/ 46271 h 634703"/>
              <a:gd name="connsiteX5" fmla="*/ 106507 w 2566087"/>
              <a:gd name="connsiteY5" fmla="*/ 207075 h 634703"/>
              <a:gd name="connsiteX6" fmla="*/ 276 w 2566087"/>
              <a:gd name="connsiteY6" fmla="*/ 549415 h 634703"/>
              <a:gd name="connsiteX0" fmla="*/ 2552862 w 2552862"/>
              <a:gd name="connsiteY0" fmla="*/ 620012 h 634703"/>
              <a:gd name="connsiteX1" fmla="*/ 2032909 w 2552862"/>
              <a:gd name="connsiteY1" fmla="*/ 530365 h 634703"/>
              <a:gd name="connsiteX2" fmla="*/ 1396414 w 2552862"/>
              <a:gd name="connsiteY2" fmla="*/ 207636 h 634703"/>
              <a:gd name="connsiteX3" fmla="*/ 912320 w 2552862"/>
              <a:gd name="connsiteY3" fmla="*/ 10412 h 634703"/>
              <a:gd name="connsiteX4" fmla="*/ 446156 w 2552862"/>
              <a:gd name="connsiteY4" fmla="*/ 46271 h 634703"/>
              <a:gd name="connsiteX5" fmla="*/ 93282 w 2552862"/>
              <a:gd name="connsiteY5" fmla="*/ 207075 h 634703"/>
              <a:gd name="connsiteX6" fmla="*/ 386 w 2552862"/>
              <a:gd name="connsiteY6" fmla="*/ 551320 h 63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2862" h="634703">
                <a:moveTo>
                  <a:pt x="2552862" y="620012"/>
                </a:moveTo>
                <a:cubicBezTo>
                  <a:pt x="2332629" y="664836"/>
                  <a:pt x="2225650" y="599094"/>
                  <a:pt x="2032909" y="530365"/>
                </a:cubicBezTo>
                <a:cubicBezTo>
                  <a:pt x="1840168" y="461636"/>
                  <a:pt x="1583179" y="294295"/>
                  <a:pt x="1396414" y="207636"/>
                </a:cubicBezTo>
                <a:cubicBezTo>
                  <a:pt x="1209649" y="120977"/>
                  <a:pt x="1070696" y="37306"/>
                  <a:pt x="912320" y="10412"/>
                </a:cubicBezTo>
                <a:cubicBezTo>
                  <a:pt x="753944" y="-16482"/>
                  <a:pt x="582662" y="13494"/>
                  <a:pt x="446156" y="46271"/>
                </a:cubicBezTo>
                <a:cubicBezTo>
                  <a:pt x="309650" y="79048"/>
                  <a:pt x="167577" y="122900"/>
                  <a:pt x="93282" y="207075"/>
                </a:cubicBezTo>
                <a:cubicBezTo>
                  <a:pt x="18987" y="291250"/>
                  <a:pt x="-3312" y="404149"/>
                  <a:pt x="386" y="551320"/>
                </a:cubicBezTo>
              </a:path>
            </a:pathLst>
          </a:custGeom>
          <a:noFill/>
          <a:ln w="57150">
            <a:solidFill>
              <a:srgbClr val="33CC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Forme libre : forme 59">
            <a:extLst>
              <a:ext uri="{FF2B5EF4-FFF2-40B4-BE49-F238E27FC236}">
                <a16:creationId xmlns:a16="http://schemas.microsoft.com/office/drawing/2014/main" id="{79D948D0-648D-A1EB-4DAD-E2EA590CCC99}"/>
              </a:ext>
            </a:extLst>
          </p:cNvPr>
          <p:cNvSpPr/>
          <p:nvPr/>
        </p:nvSpPr>
        <p:spPr>
          <a:xfrm>
            <a:off x="2827235" y="4466434"/>
            <a:ext cx="456079" cy="745435"/>
          </a:xfrm>
          <a:custGeom>
            <a:avLst/>
            <a:gdLst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2044592 w 3082963"/>
              <a:gd name="connsiteY6" fmla="*/ 2402541 h 3147743"/>
              <a:gd name="connsiteX7" fmla="*/ 1408097 w 3082963"/>
              <a:gd name="connsiteY7" fmla="*/ 2079812 h 3147743"/>
              <a:gd name="connsiteX8" fmla="*/ 924003 w 3082963"/>
              <a:gd name="connsiteY8" fmla="*/ 1882588 h 3147743"/>
              <a:gd name="connsiteX9" fmla="*/ 457839 w 3082963"/>
              <a:gd name="connsiteY9" fmla="*/ 1918447 h 3147743"/>
              <a:gd name="connsiteX10" fmla="*/ 99250 w 3082963"/>
              <a:gd name="connsiteY10" fmla="*/ 2088776 h 3147743"/>
              <a:gd name="connsiteX11" fmla="*/ 639 w 3082963"/>
              <a:gd name="connsiteY11" fmla="*/ 2402541 h 3147743"/>
              <a:gd name="connsiteX12" fmla="*/ 81321 w 3082963"/>
              <a:gd name="connsiteY12" fmla="*/ 3012141 h 3147743"/>
              <a:gd name="connsiteX13" fmla="*/ 475768 w 3082963"/>
              <a:gd name="connsiteY13" fmla="*/ 3128682 h 3147743"/>
              <a:gd name="connsiteX14" fmla="*/ 690921 w 3082963"/>
              <a:gd name="connsiteY14" fmla="*/ 2725271 h 3147743"/>
              <a:gd name="connsiteX15" fmla="*/ 888145 w 3082963"/>
              <a:gd name="connsiteY15" fmla="*/ 2528047 h 3147743"/>
              <a:gd name="connsiteX16" fmla="*/ 932968 w 3082963"/>
              <a:gd name="connsiteY16" fmla="*/ 2286000 h 3147743"/>
              <a:gd name="connsiteX0" fmla="*/ 2725909 w 3107052"/>
              <a:gd name="connsiteY0" fmla="*/ 0 h 3147743"/>
              <a:gd name="connsiteX1" fmla="*/ 2743839 w 3107052"/>
              <a:gd name="connsiteY1" fmla="*/ 439271 h 3147743"/>
              <a:gd name="connsiteX2" fmla="*/ 3039674 w 3107052"/>
              <a:gd name="connsiteY2" fmla="*/ 1272988 h 3147743"/>
              <a:gd name="connsiteX3" fmla="*/ 3066568 w 3107052"/>
              <a:gd name="connsiteY3" fmla="*/ 1954306 h 3147743"/>
              <a:gd name="connsiteX4" fmla="*/ 2564545 w 3107052"/>
              <a:gd name="connsiteY4" fmla="*/ 2492188 h 3147743"/>
              <a:gd name="connsiteX5" fmla="*/ 2044592 w 3107052"/>
              <a:gd name="connsiteY5" fmla="*/ 2402541 h 3147743"/>
              <a:gd name="connsiteX6" fmla="*/ 1408097 w 3107052"/>
              <a:gd name="connsiteY6" fmla="*/ 2079812 h 3147743"/>
              <a:gd name="connsiteX7" fmla="*/ 924003 w 3107052"/>
              <a:gd name="connsiteY7" fmla="*/ 1882588 h 3147743"/>
              <a:gd name="connsiteX8" fmla="*/ 457839 w 3107052"/>
              <a:gd name="connsiteY8" fmla="*/ 1918447 h 3147743"/>
              <a:gd name="connsiteX9" fmla="*/ 99250 w 3107052"/>
              <a:gd name="connsiteY9" fmla="*/ 2088776 h 3147743"/>
              <a:gd name="connsiteX10" fmla="*/ 639 w 3107052"/>
              <a:gd name="connsiteY10" fmla="*/ 2402541 h 3147743"/>
              <a:gd name="connsiteX11" fmla="*/ 81321 w 3107052"/>
              <a:gd name="connsiteY11" fmla="*/ 3012141 h 3147743"/>
              <a:gd name="connsiteX12" fmla="*/ 475768 w 3107052"/>
              <a:gd name="connsiteY12" fmla="*/ 3128682 h 3147743"/>
              <a:gd name="connsiteX13" fmla="*/ 690921 w 3107052"/>
              <a:gd name="connsiteY13" fmla="*/ 2725271 h 3147743"/>
              <a:gd name="connsiteX14" fmla="*/ 888145 w 3107052"/>
              <a:gd name="connsiteY14" fmla="*/ 2528047 h 3147743"/>
              <a:gd name="connsiteX15" fmla="*/ 932968 w 3107052"/>
              <a:gd name="connsiteY15" fmla="*/ 2286000 h 3147743"/>
              <a:gd name="connsiteX0" fmla="*/ 2725909 w 3041949"/>
              <a:gd name="connsiteY0" fmla="*/ 0 h 3147743"/>
              <a:gd name="connsiteX1" fmla="*/ 2743839 w 3041949"/>
              <a:gd name="connsiteY1" fmla="*/ 439271 h 3147743"/>
              <a:gd name="connsiteX2" fmla="*/ 3039674 w 3041949"/>
              <a:gd name="connsiteY2" fmla="*/ 1272988 h 3147743"/>
              <a:gd name="connsiteX3" fmla="*/ 2564545 w 3041949"/>
              <a:gd name="connsiteY3" fmla="*/ 2492188 h 3147743"/>
              <a:gd name="connsiteX4" fmla="*/ 2044592 w 3041949"/>
              <a:gd name="connsiteY4" fmla="*/ 2402541 h 3147743"/>
              <a:gd name="connsiteX5" fmla="*/ 1408097 w 3041949"/>
              <a:gd name="connsiteY5" fmla="*/ 2079812 h 3147743"/>
              <a:gd name="connsiteX6" fmla="*/ 924003 w 3041949"/>
              <a:gd name="connsiteY6" fmla="*/ 1882588 h 3147743"/>
              <a:gd name="connsiteX7" fmla="*/ 457839 w 3041949"/>
              <a:gd name="connsiteY7" fmla="*/ 1918447 h 3147743"/>
              <a:gd name="connsiteX8" fmla="*/ 99250 w 3041949"/>
              <a:gd name="connsiteY8" fmla="*/ 2088776 h 3147743"/>
              <a:gd name="connsiteX9" fmla="*/ 639 w 3041949"/>
              <a:gd name="connsiteY9" fmla="*/ 2402541 h 3147743"/>
              <a:gd name="connsiteX10" fmla="*/ 81321 w 3041949"/>
              <a:gd name="connsiteY10" fmla="*/ 3012141 h 3147743"/>
              <a:gd name="connsiteX11" fmla="*/ 475768 w 3041949"/>
              <a:gd name="connsiteY11" fmla="*/ 3128682 h 3147743"/>
              <a:gd name="connsiteX12" fmla="*/ 690921 w 3041949"/>
              <a:gd name="connsiteY12" fmla="*/ 2725271 h 3147743"/>
              <a:gd name="connsiteX13" fmla="*/ 888145 w 3041949"/>
              <a:gd name="connsiteY13" fmla="*/ 2528047 h 3147743"/>
              <a:gd name="connsiteX14" fmla="*/ 932968 w 3041949"/>
              <a:gd name="connsiteY14" fmla="*/ 2286000 h 3147743"/>
              <a:gd name="connsiteX0" fmla="*/ 2725909 w 2750702"/>
              <a:gd name="connsiteY0" fmla="*/ 0 h 3147743"/>
              <a:gd name="connsiteX1" fmla="*/ 2743839 w 2750702"/>
              <a:gd name="connsiteY1" fmla="*/ 439271 h 3147743"/>
              <a:gd name="connsiteX2" fmla="*/ 2564545 w 2750702"/>
              <a:gd name="connsiteY2" fmla="*/ 2492188 h 3147743"/>
              <a:gd name="connsiteX3" fmla="*/ 2044592 w 2750702"/>
              <a:gd name="connsiteY3" fmla="*/ 2402541 h 3147743"/>
              <a:gd name="connsiteX4" fmla="*/ 1408097 w 2750702"/>
              <a:gd name="connsiteY4" fmla="*/ 2079812 h 3147743"/>
              <a:gd name="connsiteX5" fmla="*/ 924003 w 2750702"/>
              <a:gd name="connsiteY5" fmla="*/ 1882588 h 3147743"/>
              <a:gd name="connsiteX6" fmla="*/ 457839 w 2750702"/>
              <a:gd name="connsiteY6" fmla="*/ 1918447 h 3147743"/>
              <a:gd name="connsiteX7" fmla="*/ 99250 w 2750702"/>
              <a:gd name="connsiteY7" fmla="*/ 2088776 h 3147743"/>
              <a:gd name="connsiteX8" fmla="*/ 639 w 2750702"/>
              <a:gd name="connsiteY8" fmla="*/ 2402541 h 3147743"/>
              <a:gd name="connsiteX9" fmla="*/ 81321 w 2750702"/>
              <a:gd name="connsiteY9" fmla="*/ 3012141 h 3147743"/>
              <a:gd name="connsiteX10" fmla="*/ 475768 w 2750702"/>
              <a:gd name="connsiteY10" fmla="*/ 3128682 h 3147743"/>
              <a:gd name="connsiteX11" fmla="*/ 690921 w 2750702"/>
              <a:gd name="connsiteY11" fmla="*/ 2725271 h 3147743"/>
              <a:gd name="connsiteX12" fmla="*/ 888145 w 2750702"/>
              <a:gd name="connsiteY12" fmla="*/ 2528047 h 3147743"/>
              <a:gd name="connsiteX13" fmla="*/ 932968 w 2750702"/>
              <a:gd name="connsiteY13" fmla="*/ 2286000 h 3147743"/>
              <a:gd name="connsiteX0" fmla="*/ 2725909 w 2725909"/>
              <a:gd name="connsiteY0" fmla="*/ 0 h 3147743"/>
              <a:gd name="connsiteX1" fmla="*/ 2564545 w 2725909"/>
              <a:gd name="connsiteY1" fmla="*/ 2492188 h 3147743"/>
              <a:gd name="connsiteX2" fmla="*/ 2044592 w 2725909"/>
              <a:gd name="connsiteY2" fmla="*/ 2402541 h 3147743"/>
              <a:gd name="connsiteX3" fmla="*/ 1408097 w 2725909"/>
              <a:gd name="connsiteY3" fmla="*/ 2079812 h 3147743"/>
              <a:gd name="connsiteX4" fmla="*/ 924003 w 2725909"/>
              <a:gd name="connsiteY4" fmla="*/ 1882588 h 3147743"/>
              <a:gd name="connsiteX5" fmla="*/ 457839 w 2725909"/>
              <a:gd name="connsiteY5" fmla="*/ 1918447 h 3147743"/>
              <a:gd name="connsiteX6" fmla="*/ 99250 w 2725909"/>
              <a:gd name="connsiteY6" fmla="*/ 2088776 h 3147743"/>
              <a:gd name="connsiteX7" fmla="*/ 639 w 2725909"/>
              <a:gd name="connsiteY7" fmla="*/ 2402541 h 3147743"/>
              <a:gd name="connsiteX8" fmla="*/ 81321 w 2725909"/>
              <a:gd name="connsiteY8" fmla="*/ 3012141 h 3147743"/>
              <a:gd name="connsiteX9" fmla="*/ 475768 w 2725909"/>
              <a:gd name="connsiteY9" fmla="*/ 3128682 h 3147743"/>
              <a:gd name="connsiteX10" fmla="*/ 690921 w 2725909"/>
              <a:gd name="connsiteY10" fmla="*/ 2725271 h 3147743"/>
              <a:gd name="connsiteX11" fmla="*/ 888145 w 2725909"/>
              <a:gd name="connsiteY11" fmla="*/ 2528047 h 3147743"/>
              <a:gd name="connsiteX12" fmla="*/ 932968 w 2725909"/>
              <a:gd name="connsiteY12" fmla="*/ 2286000 h 3147743"/>
              <a:gd name="connsiteX0" fmla="*/ 2564545 w 2564545"/>
              <a:gd name="connsiteY0" fmla="*/ 620272 h 1275827"/>
              <a:gd name="connsiteX1" fmla="*/ 2044592 w 2564545"/>
              <a:gd name="connsiteY1" fmla="*/ 530625 h 1275827"/>
              <a:gd name="connsiteX2" fmla="*/ 1408097 w 2564545"/>
              <a:gd name="connsiteY2" fmla="*/ 207896 h 1275827"/>
              <a:gd name="connsiteX3" fmla="*/ 924003 w 2564545"/>
              <a:gd name="connsiteY3" fmla="*/ 10672 h 1275827"/>
              <a:gd name="connsiteX4" fmla="*/ 457839 w 2564545"/>
              <a:gd name="connsiteY4" fmla="*/ 46531 h 1275827"/>
              <a:gd name="connsiteX5" fmla="*/ 99250 w 2564545"/>
              <a:gd name="connsiteY5" fmla="*/ 216860 h 1275827"/>
              <a:gd name="connsiteX6" fmla="*/ 639 w 2564545"/>
              <a:gd name="connsiteY6" fmla="*/ 530625 h 1275827"/>
              <a:gd name="connsiteX7" fmla="*/ 81321 w 2564545"/>
              <a:gd name="connsiteY7" fmla="*/ 1140225 h 1275827"/>
              <a:gd name="connsiteX8" fmla="*/ 475768 w 2564545"/>
              <a:gd name="connsiteY8" fmla="*/ 1256766 h 1275827"/>
              <a:gd name="connsiteX9" fmla="*/ 690921 w 2564545"/>
              <a:gd name="connsiteY9" fmla="*/ 853355 h 1275827"/>
              <a:gd name="connsiteX10" fmla="*/ 888145 w 2564545"/>
              <a:gd name="connsiteY10" fmla="*/ 656131 h 1275827"/>
              <a:gd name="connsiteX11" fmla="*/ 932968 w 2564545"/>
              <a:gd name="connsiteY11" fmla="*/ 414084 h 1275827"/>
              <a:gd name="connsiteX0" fmla="*/ 2564545 w 2564545"/>
              <a:gd name="connsiteY0" fmla="*/ 620272 h 1275827"/>
              <a:gd name="connsiteX1" fmla="*/ 2044592 w 2564545"/>
              <a:gd name="connsiteY1" fmla="*/ 530625 h 1275827"/>
              <a:gd name="connsiteX2" fmla="*/ 1408097 w 2564545"/>
              <a:gd name="connsiteY2" fmla="*/ 207896 h 1275827"/>
              <a:gd name="connsiteX3" fmla="*/ 924003 w 2564545"/>
              <a:gd name="connsiteY3" fmla="*/ 10672 h 1275827"/>
              <a:gd name="connsiteX4" fmla="*/ 457839 w 2564545"/>
              <a:gd name="connsiteY4" fmla="*/ 46531 h 1275827"/>
              <a:gd name="connsiteX5" fmla="*/ 99250 w 2564545"/>
              <a:gd name="connsiteY5" fmla="*/ 216860 h 1275827"/>
              <a:gd name="connsiteX6" fmla="*/ 639 w 2564545"/>
              <a:gd name="connsiteY6" fmla="*/ 530625 h 1275827"/>
              <a:gd name="connsiteX7" fmla="*/ 81321 w 2564545"/>
              <a:gd name="connsiteY7" fmla="*/ 1140225 h 1275827"/>
              <a:gd name="connsiteX8" fmla="*/ 475768 w 2564545"/>
              <a:gd name="connsiteY8" fmla="*/ 1256766 h 1275827"/>
              <a:gd name="connsiteX9" fmla="*/ 690921 w 2564545"/>
              <a:gd name="connsiteY9" fmla="*/ 853355 h 1275827"/>
              <a:gd name="connsiteX10" fmla="*/ 888145 w 2564545"/>
              <a:gd name="connsiteY10" fmla="*/ 656131 h 1275827"/>
              <a:gd name="connsiteX11" fmla="*/ 932968 w 2564545"/>
              <a:gd name="connsiteY11" fmla="*/ 414084 h 1275827"/>
              <a:gd name="connsiteX0" fmla="*/ 2589209 w 2589209"/>
              <a:gd name="connsiteY0" fmla="*/ 634372 h 1289927"/>
              <a:gd name="connsiteX1" fmla="*/ 2069256 w 2589209"/>
              <a:gd name="connsiteY1" fmla="*/ 544725 h 1289927"/>
              <a:gd name="connsiteX2" fmla="*/ 1432761 w 2589209"/>
              <a:gd name="connsiteY2" fmla="*/ 221996 h 1289927"/>
              <a:gd name="connsiteX3" fmla="*/ 948667 w 2589209"/>
              <a:gd name="connsiteY3" fmla="*/ 24772 h 1289927"/>
              <a:gd name="connsiteX4" fmla="*/ 482503 w 2589209"/>
              <a:gd name="connsiteY4" fmla="*/ 60631 h 1289927"/>
              <a:gd name="connsiteX5" fmla="*/ 25303 w 2589209"/>
              <a:gd name="connsiteY5" fmla="*/ 544725 h 1289927"/>
              <a:gd name="connsiteX6" fmla="*/ 105985 w 2589209"/>
              <a:gd name="connsiteY6" fmla="*/ 1154325 h 1289927"/>
              <a:gd name="connsiteX7" fmla="*/ 500432 w 2589209"/>
              <a:gd name="connsiteY7" fmla="*/ 1270866 h 1289927"/>
              <a:gd name="connsiteX8" fmla="*/ 715585 w 2589209"/>
              <a:gd name="connsiteY8" fmla="*/ 867455 h 1289927"/>
              <a:gd name="connsiteX9" fmla="*/ 912809 w 2589209"/>
              <a:gd name="connsiteY9" fmla="*/ 670231 h 1289927"/>
              <a:gd name="connsiteX10" fmla="*/ 957632 w 2589209"/>
              <a:gd name="connsiteY10" fmla="*/ 428184 h 1289927"/>
              <a:gd name="connsiteX0" fmla="*/ 2563907 w 2563907"/>
              <a:gd name="connsiteY0" fmla="*/ 634372 h 1289927"/>
              <a:gd name="connsiteX1" fmla="*/ 2043954 w 2563907"/>
              <a:gd name="connsiteY1" fmla="*/ 544725 h 1289927"/>
              <a:gd name="connsiteX2" fmla="*/ 1407459 w 2563907"/>
              <a:gd name="connsiteY2" fmla="*/ 221996 h 1289927"/>
              <a:gd name="connsiteX3" fmla="*/ 923365 w 2563907"/>
              <a:gd name="connsiteY3" fmla="*/ 24772 h 1289927"/>
              <a:gd name="connsiteX4" fmla="*/ 457201 w 2563907"/>
              <a:gd name="connsiteY4" fmla="*/ 60631 h 1289927"/>
              <a:gd name="connsiteX5" fmla="*/ 1 w 2563907"/>
              <a:gd name="connsiteY5" fmla="*/ 544725 h 1289927"/>
              <a:gd name="connsiteX6" fmla="*/ 80683 w 2563907"/>
              <a:gd name="connsiteY6" fmla="*/ 1154325 h 1289927"/>
              <a:gd name="connsiteX7" fmla="*/ 475130 w 2563907"/>
              <a:gd name="connsiteY7" fmla="*/ 1270866 h 1289927"/>
              <a:gd name="connsiteX8" fmla="*/ 690283 w 2563907"/>
              <a:gd name="connsiteY8" fmla="*/ 867455 h 1289927"/>
              <a:gd name="connsiteX9" fmla="*/ 887507 w 2563907"/>
              <a:gd name="connsiteY9" fmla="*/ 670231 h 1289927"/>
              <a:gd name="connsiteX10" fmla="*/ 932330 w 2563907"/>
              <a:gd name="connsiteY10" fmla="*/ 428184 h 1289927"/>
              <a:gd name="connsiteX0" fmla="*/ 2623400 w 2623400"/>
              <a:gd name="connsiteY0" fmla="*/ 620186 h 1275741"/>
              <a:gd name="connsiteX1" fmla="*/ 2103447 w 2623400"/>
              <a:gd name="connsiteY1" fmla="*/ 530539 h 1275741"/>
              <a:gd name="connsiteX2" fmla="*/ 1466952 w 2623400"/>
              <a:gd name="connsiteY2" fmla="*/ 207810 h 1275741"/>
              <a:gd name="connsiteX3" fmla="*/ 982858 w 2623400"/>
              <a:gd name="connsiteY3" fmla="*/ 10586 h 1275741"/>
              <a:gd name="connsiteX4" fmla="*/ 59494 w 2623400"/>
              <a:gd name="connsiteY4" fmla="*/ 530539 h 1275741"/>
              <a:gd name="connsiteX5" fmla="*/ 140176 w 2623400"/>
              <a:gd name="connsiteY5" fmla="*/ 1140139 h 1275741"/>
              <a:gd name="connsiteX6" fmla="*/ 534623 w 2623400"/>
              <a:gd name="connsiteY6" fmla="*/ 1256680 h 1275741"/>
              <a:gd name="connsiteX7" fmla="*/ 749776 w 2623400"/>
              <a:gd name="connsiteY7" fmla="*/ 853269 h 1275741"/>
              <a:gd name="connsiteX8" fmla="*/ 947000 w 2623400"/>
              <a:gd name="connsiteY8" fmla="*/ 656045 h 1275741"/>
              <a:gd name="connsiteX9" fmla="*/ 991823 w 2623400"/>
              <a:gd name="connsiteY9" fmla="*/ 413998 h 1275741"/>
              <a:gd name="connsiteX0" fmla="*/ 2659132 w 2659132"/>
              <a:gd name="connsiteY0" fmla="*/ 412376 h 1067931"/>
              <a:gd name="connsiteX1" fmla="*/ 2139179 w 2659132"/>
              <a:gd name="connsiteY1" fmla="*/ 322729 h 1067931"/>
              <a:gd name="connsiteX2" fmla="*/ 1502684 w 2659132"/>
              <a:gd name="connsiteY2" fmla="*/ 0 h 1067931"/>
              <a:gd name="connsiteX3" fmla="*/ 95226 w 2659132"/>
              <a:gd name="connsiteY3" fmla="*/ 322729 h 1067931"/>
              <a:gd name="connsiteX4" fmla="*/ 175908 w 2659132"/>
              <a:gd name="connsiteY4" fmla="*/ 932329 h 1067931"/>
              <a:gd name="connsiteX5" fmla="*/ 570355 w 2659132"/>
              <a:gd name="connsiteY5" fmla="*/ 1048870 h 1067931"/>
              <a:gd name="connsiteX6" fmla="*/ 785508 w 2659132"/>
              <a:gd name="connsiteY6" fmla="*/ 645459 h 1067931"/>
              <a:gd name="connsiteX7" fmla="*/ 982732 w 2659132"/>
              <a:gd name="connsiteY7" fmla="*/ 448235 h 1067931"/>
              <a:gd name="connsiteX8" fmla="*/ 1027555 w 2659132"/>
              <a:gd name="connsiteY8" fmla="*/ 206188 h 1067931"/>
              <a:gd name="connsiteX0" fmla="*/ 2706200 w 2706200"/>
              <a:gd name="connsiteY0" fmla="*/ 206188 h 861743"/>
              <a:gd name="connsiteX1" fmla="*/ 2186247 w 2706200"/>
              <a:gd name="connsiteY1" fmla="*/ 116541 h 861743"/>
              <a:gd name="connsiteX2" fmla="*/ 142294 w 2706200"/>
              <a:gd name="connsiteY2" fmla="*/ 116541 h 861743"/>
              <a:gd name="connsiteX3" fmla="*/ 222976 w 2706200"/>
              <a:gd name="connsiteY3" fmla="*/ 726141 h 861743"/>
              <a:gd name="connsiteX4" fmla="*/ 617423 w 2706200"/>
              <a:gd name="connsiteY4" fmla="*/ 842682 h 861743"/>
              <a:gd name="connsiteX5" fmla="*/ 832576 w 2706200"/>
              <a:gd name="connsiteY5" fmla="*/ 439271 h 861743"/>
              <a:gd name="connsiteX6" fmla="*/ 1029800 w 2706200"/>
              <a:gd name="connsiteY6" fmla="*/ 242047 h 861743"/>
              <a:gd name="connsiteX7" fmla="*/ 1074623 w 2706200"/>
              <a:gd name="connsiteY7" fmla="*/ 0 h 861743"/>
              <a:gd name="connsiteX0" fmla="*/ 2744679 w 2744679"/>
              <a:gd name="connsiteY0" fmla="*/ 206188 h 861743"/>
              <a:gd name="connsiteX1" fmla="*/ 180773 w 2744679"/>
              <a:gd name="connsiteY1" fmla="*/ 116541 h 861743"/>
              <a:gd name="connsiteX2" fmla="*/ 261455 w 2744679"/>
              <a:gd name="connsiteY2" fmla="*/ 726141 h 861743"/>
              <a:gd name="connsiteX3" fmla="*/ 655902 w 2744679"/>
              <a:gd name="connsiteY3" fmla="*/ 842682 h 861743"/>
              <a:gd name="connsiteX4" fmla="*/ 871055 w 2744679"/>
              <a:gd name="connsiteY4" fmla="*/ 439271 h 861743"/>
              <a:gd name="connsiteX5" fmla="*/ 1068279 w 2744679"/>
              <a:gd name="connsiteY5" fmla="*/ 242047 h 861743"/>
              <a:gd name="connsiteX6" fmla="*/ 1113102 w 2744679"/>
              <a:gd name="connsiteY6" fmla="*/ 0 h 861743"/>
              <a:gd name="connsiteX0" fmla="*/ 180773 w 1113102"/>
              <a:gd name="connsiteY0" fmla="*/ 116541 h 861743"/>
              <a:gd name="connsiteX1" fmla="*/ 261455 w 1113102"/>
              <a:gd name="connsiteY1" fmla="*/ 726141 h 861743"/>
              <a:gd name="connsiteX2" fmla="*/ 655902 w 1113102"/>
              <a:gd name="connsiteY2" fmla="*/ 842682 h 861743"/>
              <a:gd name="connsiteX3" fmla="*/ 871055 w 1113102"/>
              <a:gd name="connsiteY3" fmla="*/ 439271 h 861743"/>
              <a:gd name="connsiteX4" fmla="*/ 1068279 w 1113102"/>
              <a:gd name="connsiteY4" fmla="*/ 242047 h 861743"/>
              <a:gd name="connsiteX5" fmla="*/ 1113102 w 1113102"/>
              <a:gd name="connsiteY5" fmla="*/ 0 h 861743"/>
              <a:gd name="connsiteX0" fmla="*/ 0 w 932329"/>
              <a:gd name="connsiteY0" fmla="*/ 116541 h 861743"/>
              <a:gd name="connsiteX1" fmla="*/ 80682 w 932329"/>
              <a:gd name="connsiteY1" fmla="*/ 726141 h 861743"/>
              <a:gd name="connsiteX2" fmla="*/ 475129 w 932329"/>
              <a:gd name="connsiteY2" fmla="*/ 842682 h 861743"/>
              <a:gd name="connsiteX3" fmla="*/ 690282 w 932329"/>
              <a:gd name="connsiteY3" fmla="*/ 439271 h 861743"/>
              <a:gd name="connsiteX4" fmla="*/ 887506 w 932329"/>
              <a:gd name="connsiteY4" fmla="*/ 242047 h 861743"/>
              <a:gd name="connsiteX5" fmla="*/ 932329 w 932329"/>
              <a:gd name="connsiteY5" fmla="*/ 0 h 861743"/>
              <a:gd name="connsiteX0" fmla="*/ 6828 w 939157"/>
              <a:gd name="connsiteY0" fmla="*/ 116541 h 861743"/>
              <a:gd name="connsiteX1" fmla="*/ 87510 w 939157"/>
              <a:gd name="connsiteY1" fmla="*/ 726141 h 861743"/>
              <a:gd name="connsiteX2" fmla="*/ 481957 w 939157"/>
              <a:gd name="connsiteY2" fmla="*/ 842682 h 861743"/>
              <a:gd name="connsiteX3" fmla="*/ 697110 w 939157"/>
              <a:gd name="connsiteY3" fmla="*/ 439271 h 861743"/>
              <a:gd name="connsiteX4" fmla="*/ 894334 w 939157"/>
              <a:gd name="connsiteY4" fmla="*/ 242047 h 861743"/>
              <a:gd name="connsiteX5" fmla="*/ 939157 w 939157"/>
              <a:gd name="connsiteY5" fmla="*/ 0 h 861743"/>
              <a:gd name="connsiteX0" fmla="*/ 9319 w 924503"/>
              <a:gd name="connsiteY0" fmla="*/ 141306 h 861108"/>
              <a:gd name="connsiteX1" fmla="*/ 72856 w 924503"/>
              <a:gd name="connsiteY1" fmla="*/ 726141 h 861108"/>
              <a:gd name="connsiteX2" fmla="*/ 467303 w 924503"/>
              <a:gd name="connsiteY2" fmla="*/ 842682 h 861108"/>
              <a:gd name="connsiteX3" fmla="*/ 682456 w 924503"/>
              <a:gd name="connsiteY3" fmla="*/ 439271 h 861108"/>
              <a:gd name="connsiteX4" fmla="*/ 879680 w 924503"/>
              <a:gd name="connsiteY4" fmla="*/ 242047 h 861108"/>
              <a:gd name="connsiteX5" fmla="*/ 924503 w 924503"/>
              <a:gd name="connsiteY5" fmla="*/ 0 h 861108"/>
              <a:gd name="connsiteX0" fmla="*/ 0 w 915184"/>
              <a:gd name="connsiteY0" fmla="*/ 141306 h 861108"/>
              <a:gd name="connsiteX1" fmla="*/ 63537 w 915184"/>
              <a:gd name="connsiteY1" fmla="*/ 726141 h 861108"/>
              <a:gd name="connsiteX2" fmla="*/ 457984 w 915184"/>
              <a:gd name="connsiteY2" fmla="*/ 842682 h 861108"/>
              <a:gd name="connsiteX3" fmla="*/ 673137 w 915184"/>
              <a:gd name="connsiteY3" fmla="*/ 439271 h 861108"/>
              <a:gd name="connsiteX4" fmla="*/ 870361 w 915184"/>
              <a:gd name="connsiteY4" fmla="*/ 242047 h 861108"/>
              <a:gd name="connsiteX5" fmla="*/ 915184 w 915184"/>
              <a:gd name="connsiteY5" fmla="*/ 0 h 861108"/>
              <a:gd name="connsiteX0" fmla="*/ 0 w 915184"/>
              <a:gd name="connsiteY0" fmla="*/ 141306 h 865101"/>
              <a:gd name="connsiteX1" fmla="*/ 90207 w 915184"/>
              <a:gd name="connsiteY1" fmla="*/ 741381 h 865101"/>
              <a:gd name="connsiteX2" fmla="*/ 457984 w 915184"/>
              <a:gd name="connsiteY2" fmla="*/ 842682 h 865101"/>
              <a:gd name="connsiteX3" fmla="*/ 673137 w 915184"/>
              <a:gd name="connsiteY3" fmla="*/ 439271 h 865101"/>
              <a:gd name="connsiteX4" fmla="*/ 870361 w 915184"/>
              <a:gd name="connsiteY4" fmla="*/ 242047 h 865101"/>
              <a:gd name="connsiteX5" fmla="*/ 915184 w 915184"/>
              <a:gd name="connsiteY5" fmla="*/ 0 h 865101"/>
              <a:gd name="connsiteX0" fmla="*/ 0 w 915184"/>
              <a:gd name="connsiteY0" fmla="*/ 141306 h 857599"/>
              <a:gd name="connsiteX1" fmla="*/ 90207 w 915184"/>
              <a:gd name="connsiteY1" fmla="*/ 741381 h 857599"/>
              <a:gd name="connsiteX2" fmla="*/ 457984 w 915184"/>
              <a:gd name="connsiteY2" fmla="*/ 842682 h 857599"/>
              <a:gd name="connsiteX3" fmla="*/ 673137 w 915184"/>
              <a:gd name="connsiteY3" fmla="*/ 439271 h 857599"/>
              <a:gd name="connsiteX4" fmla="*/ 870361 w 915184"/>
              <a:gd name="connsiteY4" fmla="*/ 242047 h 857599"/>
              <a:gd name="connsiteX5" fmla="*/ 915184 w 915184"/>
              <a:gd name="connsiteY5" fmla="*/ 0 h 857599"/>
              <a:gd name="connsiteX0" fmla="*/ 0 w 915184"/>
              <a:gd name="connsiteY0" fmla="*/ 141306 h 858284"/>
              <a:gd name="connsiteX1" fmla="*/ 101637 w 915184"/>
              <a:gd name="connsiteY1" fmla="*/ 745191 h 858284"/>
              <a:gd name="connsiteX2" fmla="*/ 457984 w 915184"/>
              <a:gd name="connsiteY2" fmla="*/ 842682 h 858284"/>
              <a:gd name="connsiteX3" fmla="*/ 673137 w 915184"/>
              <a:gd name="connsiteY3" fmla="*/ 439271 h 858284"/>
              <a:gd name="connsiteX4" fmla="*/ 870361 w 915184"/>
              <a:gd name="connsiteY4" fmla="*/ 242047 h 858284"/>
              <a:gd name="connsiteX5" fmla="*/ 915184 w 915184"/>
              <a:gd name="connsiteY5" fmla="*/ 0 h 858284"/>
              <a:gd name="connsiteX0" fmla="*/ 0 w 915184"/>
              <a:gd name="connsiteY0" fmla="*/ 141306 h 854214"/>
              <a:gd name="connsiteX1" fmla="*/ 101637 w 915184"/>
              <a:gd name="connsiteY1" fmla="*/ 745191 h 854214"/>
              <a:gd name="connsiteX2" fmla="*/ 456079 w 915184"/>
              <a:gd name="connsiteY2" fmla="*/ 827442 h 854214"/>
              <a:gd name="connsiteX3" fmla="*/ 673137 w 915184"/>
              <a:gd name="connsiteY3" fmla="*/ 439271 h 854214"/>
              <a:gd name="connsiteX4" fmla="*/ 870361 w 915184"/>
              <a:gd name="connsiteY4" fmla="*/ 242047 h 854214"/>
              <a:gd name="connsiteX5" fmla="*/ 915184 w 915184"/>
              <a:gd name="connsiteY5" fmla="*/ 0 h 854214"/>
              <a:gd name="connsiteX0" fmla="*/ 0 w 915184"/>
              <a:gd name="connsiteY0" fmla="*/ 141306 h 868816"/>
              <a:gd name="connsiteX1" fmla="*/ 101637 w 915184"/>
              <a:gd name="connsiteY1" fmla="*/ 745191 h 868816"/>
              <a:gd name="connsiteX2" fmla="*/ 456079 w 915184"/>
              <a:gd name="connsiteY2" fmla="*/ 827442 h 868816"/>
              <a:gd name="connsiteX3" fmla="*/ 870361 w 915184"/>
              <a:gd name="connsiteY3" fmla="*/ 242047 h 868816"/>
              <a:gd name="connsiteX4" fmla="*/ 915184 w 915184"/>
              <a:gd name="connsiteY4" fmla="*/ 0 h 868816"/>
              <a:gd name="connsiteX0" fmla="*/ 0 w 915184"/>
              <a:gd name="connsiteY0" fmla="*/ 141306 h 886741"/>
              <a:gd name="connsiteX1" fmla="*/ 101637 w 915184"/>
              <a:gd name="connsiteY1" fmla="*/ 745191 h 886741"/>
              <a:gd name="connsiteX2" fmla="*/ 456079 w 915184"/>
              <a:gd name="connsiteY2" fmla="*/ 827442 h 886741"/>
              <a:gd name="connsiteX3" fmla="*/ 915184 w 915184"/>
              <a:gd name="connsiteY3" fmla="*/ 0 h 886741"/>
              <a:gd name="connsiteX0" fmla="*/ 0 w 456079"/>
              <a:gd name="connsiteY0" fmla="*/ 0 h 745435"/>
              <a:gd name="connsiteX1" fmla="*/ 101637 w 456079"/>
              <a:gd name="connsiteY1" fmla="*/ 603885 h 745435"/>
              <a:gd name="connsiteX2" fmla="*/ 456079 w 456079"/>
              <a:gd name="connsiteY2" fmla="*/ 686136 h 745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079" h="745435">
                <a:moveTo>
                  <a:pt x="0" y="0"/>
                </a:moveTo>
                <a:cubicBezTo>
                  <a:pt x="7134" y="322879"/>
                  <a:pt x="25624" y="489529"/>
                  <a:pt x="101637" y="603885"/>
                </a:cubicBezTo>
                <a:cubicBezTo>
                  <a:pt x="177650" y="718241"/>
                  <a:pt x="320488" y="810334"/>
                  <a:pt x="456079" y="686136"/>
                </a:cubicBezTo>
              </a:path>
            </a:pathLst>
          </a:custGeom>
          <a:noFill/>
          <a:ln w="57150">
            <a:solidFill>
              <a:srgbClr val="33CC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Forme libre : forme 60">
            <a:extLst>
              <a:ext uri="{FF2B5EF4-FFF2-40B4-BE49-F238E27FC236}">
                <a16:creationId xmlns:a16="http://schemas.microsoft.com/office/drawing/2014/main" id="{29E70C2C-17F0-D306-9DBE-E153606BC07E}"/>
              </a:ext>
            </a:extLst>
          </p:cNvPr>
          <p:cNvSpPr/>
          <p:nvPr/>
        </p:nvSpPr>
        <p:spPr>
          <a:xfrm>
            <a:off x="3289031" y="4307983"/>
            <a:ext cx="457200" cy="842682"/>
          </a:xfrm>
          <a:custGeom>
            <a:avLst/>
            <a:gdLst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2044592 w 3082963"/>
              <a:gd name="connsiteY6" fmla="*/ 2402541 h 3147743"/>
              <a:gd name="connsiteX7" fmla="*/ 1408097 w 3082963"/>
              <a:gd name="connsiteY7" fmla="*/ 2079812 h 3147743"/>
              <a:gd name="connsiteX8" fmla="*/ 924003 w 3082963"/>
              <a:gd name="connsiteY8" fmla="*/ 1882588 h 3147743"/>
              <a:gd name="connsiteX9" fmla="*/ 457839 w 3082963"/>
              <a:gd name="connsiteY9" fmla="*/ 1918447 h 3147743"/>
              <a:gd name="connsiteX10" fmla="*/ 99250 w 3082963"/>
              <a:gd name="connsiteY10" fmla="*/ 2088776 h 3147743"/>
              <a:gd name="connsiteX11" fmla="*/ 639 w 3082963"/>
              <a:gd name="connsiteY11" fmla="*/ 2402541 h 3147743"/>
              <a:gd name="connsiteX12" fmla="*/ 81321 w 3082963"/>
              <a:gd name="connsiteY12" fmla="*/ 3012141 h 3147743"/>
              <a:gd name="connsiteX13" fmla="*/ 475768 w 3082963"/>
              <a:gd name="connsiteY13" fmla="*/ 3128682 h 3147743"/>
              <a:gd name="connsiteX14" fmla="*/ 690921 w 3082963"/>
              <a:gd name="connsiteY14" fmla="*/ 2725271 h 3147743"/>
              <a:gd name="connsiteX15" fmla="*/ 888145 w 3082963"/>
              <a:gd name="connsiteY15" fmla="*/ 2528047 h 3147743"/>
              <a:gd name="connsiteX16" fmla="*/ 932968 w 3082963"/>
              <a:gd name="connsiteY16" fmla="*/ 2286000 h 3147743"/>
              <a:gd name="connsiteX0" fmla="*/ 2725909 w 3107052"/>
              <a:gd name="connsiteY0" fmla="*/ 0 h 3147743"/>
              <a:gd name="connsiteX1" fmla="*/ 2743839 w 3107052"/>
              <a:gd name="connsiteY1" fmla="*/ 439271 h 3147743"/>
              <a:gd name="connsiteX2" fmla="*/ 3039674 w 3107052"/>
              <a:gd name="connsiteY2" fmla="*/ 1272988 h 3147743"/>
              <a:gd name="connsiteX3" fmla="*/ 3066568 w 3107052"/>
              <a:gd name="connsiteY3" fmla="*/ 1954306 h 3147743"/>
              <a:gd name="connsiteX4" fmla="*/ 2564545 w 3107052"/>
              <a:gd name="connsiteY4" fmla="*/ 2492188 h 3147743"/>
              <a:gd name="connsiteX5" fmla="*/ 2044592 w 3107052"/>
              <a:gd name="connsiteY5" fmla="*/ 2402541 h 3147743"/>
              <a:gd name="connsiteX6" fmla="*/ 1408097 w 3107052"/>
              <a:gd name="connsiteY6" fmla="*/ 2079812 h 3147743"/>
              <a:gd name="connsiteX7" fmla="*/ 924003 w 3107052"/>
              <a:gd name="connsiteY7" fmla="*/ 1882588 h 3147743"/>
              <a:gd name="connsiteX8" fmla="*/ 457839 w 3107052"/>
              <a:gd name="connsiteY8" fmla="*/ 1918447 h 3147743"/>
              <a:gd name="connsiteX9" fmla="*/ 99250 w 3107052"/>
              <a:gd name="connsiteY9" fmla="*/ 2088776 h 3147743"/>
              <a:gd name="connsiteX10" fmla="*/ 639 w 3107052"/>
              <a:gd name="connsiteY10" fmla="*/ 2402541 h 3147743"/>
              <a:gd name="connsiteX11" fmla="*/ 81321 w 3107052"/>
              <a:gd name="connsiteY11" fmla="*/ 3012141 h 3147743"/>
              <a:gd name="connsiteX12" fmla="*/ 475768 w 3107052"/>
              <a:gd name="connsiteY12" fmla="*/ 3128682 h 3147743"/>
              <a:gd name="connsiteX13" fmla="*/ 690921 w 3107052"/>
              <a:gd name="connsiteY13" fmla="*/ 2725271 h 3147743"/>
              <a:gd name="connsiteX14" fmla="*/ 888145 w 3107052"/>
              <a:gd name="connsiteY14" fmla="*/ 2528047 h 3147743"/>
              <a:gd name="connsiteX15" fmla="*/ 932968 w 3107052"/>
              <a:gd name="connsiteY15" fmla="*/ 2286000 h 3147743"/>
              <a:gd name="connsiteX0" fmla="*/ 2725909 w 3041949"/>
              <a:gd name="connsiteY0" fmla="*/ 0 h 3147743"/>
              <a:gd name="connsiteX1" fmla="*/ 2743839 w 3041949"/>
              <a:gd name="connsiteY1" fmla="*/ 439271 h 3147743"/>
              <a:gd name="connsiteX2" fmla="*/ 3039674 w 3041949"/>
              <a:gd name="connsiteY2" fmla="*/ 1272988 h 3147743"/>
              <a:gd name="connsiteX3" fmla="*/ 2564545 w 3041949"/>
              <a:gd name="connsiteY3" fmla="*/ 2492188 h 3147743"/>
              <a:gd name="connsiteX4" fmla="*/ 2044592 w 3041949"/>
              <a:gd name="connsiteY4" fmla="*/ 2402541 h 3147743"/>
              <a:gd name="connsiteX5" fmla="*/ 1408097 w 3041949"/>
              <a:gd name="connsiteY5" fmla="*/ 2079812 h 3147743"/>
              <a:gd name="connsiteX6" fmla="*/ 924003 w 3041949"/>
              <a:gd name="connsiteY6" fmla="*/ 1882588 h 3147743"/>
              <a:gd name="connsiteX7" fmla="*/ 457839 w 3041949"/>
              <a:gd name="connsiteY7" fmla="*/ 1918447 h 3147743"/>
              <a:gd name="connsiteX8" fmla="*/ 99250 w 3041949"/>
              <a:gd name="connsiteY8" fmla="*/ 2088776 h 3147743"/>
              <a:gd name="connsiteX9" fmla="*/ 639 w 3041949"/>
              <a:gd name="connsiteY9" fmla="*/ 2402541 h 3147743"/>
              <a:gd name="connsiteX10" fmla="*/ 81321 w 3041949"/>
              <a:gd name="connsiteY10" fmla="*/ 3012141 h 3147743"/>
              <a:gd name="connsiteX11" fmla="*/ 475768 w 3041949"/>
              <a:gd name="connsiteY11" fmla="*/ 3128682 h 3147743"/>
              <a:gd name="connsiteX12" fmla="*/ 690921 w 3041949"/>
              <a:gd name="connsiteY12" fmla="*/ 2725271 h 3147743"/>
              <a:gd name="connsiteX13" fmla="*/ 888145 w 3041949"/>
              <a:gd name="connsiteY13" fmla="*/ 2528047 h 3147743"/>
              <a:gd name="connsiteX14" fmla="*/ 932968 w 3041949"/>
              <a:gd name="connsiteY14" fmla="*/ 2286000 h 3147743"/>
              <a:gd name="connsiteX0" fmla="*/ 2725909 w 2750702"/>
              <a:gd name="connsiteY0" fmla="*/ 0 h 3147743"/>
              <a:gd name="connsiteX1" fmla="*/ 2743839 w 2750702"/>
              <a:gd name="connsiteY1" fmla="*/ 439271 h 3147743"/>
              <a:gd name="connsiteX2" fmla="*/ 2564545 w 2750702"/>
              <a:gd name="connsiteY2" fmla="*/ 2492188 h 3147743"/>
              <a:gd name="connsiteX3" fmla="*/ 2044592 w 2750702"/>
              <a:gd name="connsiteY3" fmla="*/ 2402541 h 3147743"/>
              <a:gd name="connsiteX4" fmla="*/ 1408097 w 2750702"/>
              <a:gd name="connsiteY4" fmla="*/ 2079812 h 3147743"/>
              <a:gd name="connsiteX5" fmla="*/ 924003 w 2750702"/>
              <a:gd name="connsiteY5" fmla="*/ 1882588 h 3147743"/>
              <a:gd name="connsiteX6" fmla="*/ 457839 w 2750702"/>
              <a:gd name="connsiteY6" fmla="*/ 1918447 h 3147743"/>
              <a:gd name="connsiteX7" fmla="*/ 99250 w 2750702"/>
              <a:gd name="connsiteY7" fmla="*/ 2088776 h 3147743"/>
              <a:gd name="connsiteX8" fmla="*/ 639 w 2750702"/>
              <a:gd name="connsiteY8" fmla="*/ 2402541 h 3147743"/>
              <a:gd name="connsiteX9" fmla="*/ 81321 w 2750702"/>
              <a:gd name="connsiteY9" fmla="*/ 3012141 h 3147743"/>
              <a:gd name="connsiteX10" fmla="*/ 475768 w 2750702"/>
              <a:gd name="connsiteY10" fmla="*/ 3128682 h 3147743"/>
              <a:gd name="connsiteX11" fmla="*/ 690921 w 2750702"/>
              <a:gd name="connsiteY11" fmla="*/ 2725271 h 3147743"/>
              <a:gd name="connsiteX12" fmla="*/ 888145 w 2750702"/>
              <a:gd name="connsiteY12" fmla="*/ 2528047 h 3147743"/>
              <a:gd name="connsiteX13" fmla="*/ 932968 w 2750702"/>
              <a:gd name="connsiteY13" fmla="*/ 2286000 h 3147743"/>
              <a:gd name="connsiteX0" fmla="*/ 2725909 w 2725909"/>
              <a:gd name="connsiteY0" fmla="*/ 0 h 3147743"/>
              <a:gd name="connsiteX1" fmla="*/ 2564545 w 2725909"/>
              <a:gd name="connsiteY1" fmla="*/ 2492188 h 3147743"/>
              <a:gd name="connsiteX2" fmla="*/ 2044592 w 2725909"/>
              <a:gd name="connsiteY2" fmla="*/ 2402541 h 3147743"/>
              <a:gd name="connsiteX3" fmla="*/ 1408097 w 2725909"/>
              <a:gd name="connsiteY3" fmla="*/ 2079812 h 3147743"/>
              <a:gd name="connsiteX4" fmla="*/ 924003 w 2725909"/>
              <a:gd name="connsiteY4" fmla="*/ 1882588 h 3147743"/>
              <a:gd name="connsiteX5" fmla="*/ 457839 w 2725909"/>
              <a:gd name="connsiteY5" fmla="*/ 1918447 h 3147743"/>
              <a:gd name="connsiteX6" fmla="*/ 99250 w 2725909"/>
              <a:gd name="connsiteY6" fmla="*/ 2088776 h 3147743"/>
              <a:gd name="connsiteX7" fmla="*/ 639 w 2725909"/>
              <a:gd name="connsiteY7" fmla="*/ 2402541 h 3147743"/>
              <a:gd name="connsiteX8" fmla="*/ 81321 w 2725909"/>
              <a:gd name="connsiteY8" fmla="*/ 3012141 h 3147743"/>
              <a:gd name="connsiteX9" fmla="*/ 475768 w 2725909"/>
              <a:gd name="connsiteY9" fmla="*/ 3128682 h 3147743"/>
              <a:gd name="connsiteX10" fmla="*/ 690921 w 2725909"/>
              <a:gd name="connsiteY10" fmla="*/ 2725271 h 3147743"/>
              <a:gd name="connsiteX11" fmla="*/ 888145 w 2725909"/>
              <a:gd name="connsiteY11" fmla="*/ 2528047 h 3147743"/>
              <a:gd name="connsiteX12" fmla="*/ 932968 w 2725909"/>
              <a:gd name="connsiteY12" fmla="*/ 2286000 h 3147743"/>
              <a:gd name="connsiteX0" fmla="*/ 2564545 w 2564545"/>
              <a:gd name="connsiteY0" fmla="*/ 620272 h 1275827"/>
              <a:gd name="connsiteX1" fmla="*/ 2044592 w 2564545"/>
              <a:gd name="connsiteY1" fmla="*/ 530625 h 1275827"/>
              <a:gd name="connsiteX2" fmla="*/ 1408097 w 2564545"/>
              <a:gd name="connsiteY2" fmla="*/ 207896 h 1275827"/>
              <a:gd name="connsiteX3" fmla="*/ 924003 w 2564545"/>
              <a:gd name="connsiteY3" fmla="*/ 10672 h 1275827"/>
              <a:gd name="connsiteX4" fmla="*/ 457839 w 2564545"/>
              <a:gd name="connsiteY4" fmla="*/ 46531 h 1275827"/>
              <a:gd name="connsiteX5" fmla="*/ 99250 w 2564545"/>
              <a:gd name="connsiteY5" fmla="*/ 216860 h 1275827"/>
              <a:gd name="connsiteX6" fmla="*/ 639 w 2564545"/>
              <a:gd name="connsiteY6" fmla="*/ 530625 h 1275827"/>
              <a:gd name="connsiteX7" fmla="*/ 81321 w 2564545"/>
              <a:gd name="connsiteY7" fmla="*/ 1140225 h 1275827"/>
              <a:gd name="connsiteX8" fmla="*/ 475768 w 2564545"/>
              <a:gd name="connsiteY8" fmla="*/ 1256766 h 1275827"/>
              <a:gd name="connsiteX9" fmla="*/ 690921 w 2564545"/>
              <a:gd name="connsiteY9" fmla="*/ 853355 h 1275827"/>
              <a:gd name="connsiteX10" fmla="*/ 888145 w 2564545"/>
              <a:gd name="connsiteY10" fmla="*/ 656131 h 1275827"/>
              <a:gd name="connsiteX11" fmla="*/ 932968 w 2564545"/>
              <a:gd name="connsiteY11" fmla="*/ 414084 h 1275827"/>
              <a:gd name="connsiteX0" fmla="*/ 2564545 w 2564545"/>
              <a:gd name="connsiteY0" fmla="*/ 620272 h 1275827"/>
              <a:gd name="connsiteX1" fmla="*/ 2044592 w 2564545"/>
              <a:gd name="connsiteY1" fmla="*/ 530625 h 1275827"/>
              <a:gd name="connsiteX2" fmla="*/ 1408097 w 2564545"/>
              <a:gd name="connsiteY2" fmla="*/ 207896 h 1275827"/>
              <a:gd name="connsiteX3" fmla="*/ 924003 w 2564545"/>
              <a:gd name="connsiteY3" fmla="*/ 10672 h 1275827"/>
              <a:gd name="connsiteX4" fmla="*/ 457839 w 2564545"/>
              <a:gd name="connsiteY4" fmla="*/ 46531 h 1275827"/>
              <a:gd name="connsiteX5" fmla="*/ 99250 w 2564545"/>
              <a:gd name="connsiteY5" fmla="*/ 216860 h 1275827"/>
              <a:gd name="connsiteX6" fmla="*/ 639 w 2564545"/>
              <a:gd name="connsiteY6" fmla="*/ 530625 h 1275827"/>
              <a:gd name="connsiteX7" fmla="*/ 81321 w 2564545"/>
              <a:gd name="connsiteY7" fmla="*/ 1140225 h 1275827"/>
              <a:gd name="connsiteX8" fmla="*/ 475768 w 2564545"/>
              <a:gd name="connsiteY8" fmla="*/ 1256766 h 1275827"/>
              <a:gd name="connsiteX9" fmla="*/ 690921 w 2564545"/>
              <a:gd name="connsiteY9" fmla="*/ 853355 h 1275827"/>
              <a:gd name="connsiteX10" fmla="*/ 888145 w 2564545"/>
              <a:gd name="connsiteY10" fmla="*/ 656131 h 1275827"/>
              <a:gd name="connsiteX11" fmla="*/ 932968 w 2564545"/>
              <a:gd name="connsiteY11" fmla="*/ 414084 h 1275827"/>
              <a:gd name="connsiteX0" fmla="*/ 2564545 w 2564545"/>
              <a:gd name="connsiteY0" fmla="*/ 620272 h 1275827"/>
              <a:gd name="connsiteX1" fmla="*/ 1408097 w 2564545"/>
              <a:gd name="connsiteY1" fmla="*/ 207896 h 1275827"/>
              <a:gd name="connsiteX2" fmla="*/ 924003 w 2564545"/>
              <a:gd name="connsiteY2" fmla="*/ 10672 h 1275827"/>
              <a:gd name="connsiteX3" fmla="*/ 457839 w 2564545"/>
              <a:gd name="connsiteY3" fmla="*/ 46531 h 1275827"/>
              <a:gd name="connsiteX4" fmla="*/ 99250 w 2564545"/>
              <a:gd name="connsiteY4" fmla="*/ 216860 h 1275827"/>
              <a:gd name="connsiteX5" fmla="*/ 639 w 2564545"/>
              <a:gd name="connsiteY5" fmla="*/ 530625 h 1275827"/>
              <a:gd name="connsiteX6" fmla="*/ 81321 w 2564545"/>
              <a:gd name="connsiteY6" fmla="*/ 1140225 h 1275827"/>
              <a:gd name="connsiteX7" fmla="*/ 475768 w 2564545"/>
              <a:gd name="connsiteY7" fmla="*/ 1256766 h 1275827"/>
              <a:gd name="connsiteX8" fmla="*/ 690921 w 2564545"/>
              <a:gd name="connsiteY8" fmla="*/ 853355 h 1275827"/>
              <a:gd name="connsiteX9" fmla="*/ 888145 w 2564545"/>
              <a:gd name="connsiteY9" fmla="*/ 656131 h 1275827"/>
              <a:gd name="connsiteX10" fmla="*/ 932968 w 2564545"/>
              <a:gd name="connsiteY10" fmla="*/ 414084 h 1275827"/>
              <a:gd name="connsiteX0" fmla="*/ 1408097 w 1408097"/>
              <a:gd name="connsiteY0" fmla="*/ 207896 h 1275827"/>
              <a:gd name="connsiteX1" fmla="*/ 924003 w 1408097"/>
              <a:gd name="connsiteY1" fmla="*/ 10672 h 1275827"/>
              <a:gd name="connsiteX2" fmla="*/ 457839 w 1408097"/>
              <a:gd name="connsiteY2" fmla="*/ 46531 h 1275827"/>
              <a:gd name="connsiteX3" fmla="*/ 99250 w 1408097"/>
              <a:gd name="connsiteY3" fmla="*/ 216860 h 1275827"/>
              <a:gd name="connsiteX4" fmla="*/ 639 w 1408097"/>
              <a:gd name="connsiteY4" fmla="*/ 530625 h 1275827"/>
              <a:gd name="connsiteX5" fmla="*/ 81321 w 1408097"/>
              <a:gd name="connsiteY5" fmla="*/ 1140225 h 1275827"/>
              <a:gd name="connsiteX6" fmla="*/ 475768 w 1408097"/>
              <a:gd name="connsiteY6" fmla="*/ 1256766 h 1275827"/>
              <a:gd name="connsiteX7" fmla="*/ 690921 w 1408097"/>
              <a:gd name="connsiteY7" fmla="*/ 853355 h 1275827"/>
              <a:gd name="connsiteX8" fmla="*/ 888145 w 1408097"/>
              <a:gd name="connsiteY8" fmla="*/ 656131 h 1275827"/>
              <a:gd name="connsiteX9" fmla="*/ 932968 w 1408097"/>
              <a:gd name="connsiteY9" fmla="*/ 414084 h 1275827"/>
              <a:gd name="connsiteX0" fmla="*/ 924003 w 932968"/>
              <a:gd name="connsiteY0" fmla="*/ 10672 h 1275827"/>
              <a:gd name="connsiteX1" fmla="*/ 457839 w 932968"/>
              <a:gd name="connsiteY1" fmla="*/ 46531 h 1275827"/>
              <a:gd name="connsiteX2" fmla="*/ 99250 w 932968"/>
              <a:gd name="connsiteY2" fmla="*/ 216860 h 1275827"/>
              <a:gd name="connsiteX3" fmla="*/ 639 w 932968"/>
              <a:gd name="connsiteY3" fmla="*/ 530625 h 1275827"/>
              <a:gd name="connsiteX4" fmla="*/ 81321 w 932968"/>
              <a:gd name="connsiteY4" fmla="*/ 1140225 h 1275827"/>
              <a:gd name="connsiteX5" fmla="*/ 475768 w 932968"/>
              <a:gd name="connsiteY5" fmla="*/ 1256766 h 1275827"/>
              <a:gd name="connsiteX6" fmla="*/ 690921 w 932968"/>
              <a:gd name="connsiteY6" fmla="*/ 853355 h 1275827"/>
              <a:gd name="connsiteX7" fmla="*/ 888145 w 932968"/>
              <a:gd name="connsiteY7" fmla="*/ 656131 h 1275827"/>
              <a:gd name="connsiteX8" fmla="*/ 932968 w 932968"/>
              <a:gd name="connsiteY8" fmla="*/ 414084 h 1275827"/>
              <a:gd name="connsiteX0" fmla="*/ 457839 w 932968"/>
              <a:gd name="connsiteY0" fmla="*/ 0 h 1229296"/>
              <a:gd name="connsiteX1" fmla="*/ 99250 w 932968"/>
              <a:gd name="connsiteY1" fmla="*/ 170329 h 1229296"/>
              <a:gd name="connsiteX2" fmla="*/ 639 w 932968"/>
              <a:gd name="connsiteY2" fmla="*/ 484094 h 1229296"/>
              <a:gd name="connsiteX3" fmla="*/ 81321 w 932968"/>
              <a:gd name="connsiteY3" fmla="*/ 1093694 h 1229296"/>
              <a:gd name="connsiteX4" fmla="*/ 475768 w 932968"/>
              <a:gd name="connsiteY4" fmla="*/ 1210235 h 1229296"/>
              <a:gd name="connsiteX5" fmla="*/ 690921 w 932968"/>
              <a:gd name="connsiteY5" fmla="*/ 806824 h 1229296"/>
              <a:gd name="connsiteX6" fmla="*/ 888145 w 932968"/>
              <a:gd name="connsiteY6" fmla="*/ 609600 h 1229296"/>
              <a:gd name="connsiteX7" fmla="*/ 932968 w 932968"/>
              <a:gd name="connsiteY7" fmla="*/ 367553 h 1229296"/>
              <a:gd name="connsiteX0" fmla="*/ 99250 w 932968"/>
              <a:gd name="connsiteY0" fmla="*/ 0 h 1058967"/>
              <a:gd name="connsiteX1" fmla="*/ 639 w 932968"/>
              <a:gd name="connsiteY1" fmla="*/ 313765 h 1058967"/>
              <a:gd name="connsiteX2" fmla="*/ 81321 w 932968"/>
              <a:gd name="connsiteY2" fmla="*/ 923365 h 1058967"/>
              <a:gd name="connsiteX3" fmla="*/ 475768 w 932968"/>
              <a:gd name="connsiteY3" fmla="*/ 1039906 h 1058967"/>
              <a:gd name="connsiteX4" fmla="*/ 690921 w 932968"/>
              <a:gd name="connsiteY4" fmla="*/ 636495 h 1058967"/>
              <a:gd name="connsiteX5" fmla="*/ 888145 w 932968"/>
              <a:gd name="connsiteY5" fmla="*/ 439271 h 1058967"/>
              <a:gd name="connsiteX6" fmla="*/ 932968 w 932968"/>
              <a:gd name="connsiteY6" fmla="*/ 197224 h 1058967"/>
              <a:gd name="connsiteX0" fmla="*/ 639 w 932968"/>
              <a:gd name="connsiteY0" fmla="*/ 116541 h 861743"/>
              <a:gd name="connsiteX1" fmla="*/ 81321 w 932968"/>
              <a:gd name="connsiteY1" fmla="*/ 726141 h 861743"/>
              <a:gd name="connsiteX2" fmla="*/ 475768 w 932968"/>
              <a:gd name="connsiteY2" fmla="*/ 842682 h 861743"/>
              <a:gd name="connsiteX3" fmla="*/ 690921 w 932968"/>
              <a:gd name="connsiteY3" fmla="*/ 439271 h 861743"/>
              <a:gd name="connsiteX4" fmla="*/ 888145 w 932968"/>
              <a:gd name="connsiteY4" fmla="*/ 242047 h 861743"/>
              <a:gd name="connsiteX5" fmla="*/ 932968 w 932968"/>
              <a:gd name="connsiteY5" fmla="*/ 0 h 861743"/>
              <a:gd name="connsiteX0" fmla="*/ 0 w 851647"/>
              <a:gd name="connsiteY0" fmla="*/ 726141 h 861743"/>
              <a:gd name="connsiteX1" fmla="*/ 394447 w 851647"/>
              <a:gd name="connsiteY1" fmla="*/ 842682 h 861743"/>
              <a:gd name="connsiteX2" fmla="*/ 609600 w 851647"/>
              <a:gd name="connsiteY2" fmla="*/ 439271 h 861743"/>
              <a:gd name="connsiteX3" fmla="*/ 806824 w 851647"/>
              <a:gd name="connsiteY3" fmla="*/ 242047 h 861743"/>
              <a:gd name="connsiteX4" fmla="*/ 851647 w 851647"/>
              <a:gd name="connsiteY4" fmla="*/ 0 h 861743"/>
              <a:gd name="connsiteX0" fmla="*/ 0 w 457200"/>
              <a:gd name="connsiteY0" fmla="*/ 842682 h 842682"/>
              <a:gd name="connsiteX1" fmla="*/ 215153 w 457200"/>
              <a:gd name="connsiteY1" fmla="*/ 439271 h 842682"/>
              <a:gd name="connsiteX2" fmla="*/ 412377 w 457200"/>
              <a:gd name="connsiteY2" fmla="*/ 242047 h 842682"/>
              <a:gd name="connsiteX3" fmla="*/ 457200 w 457200"/>
              <a:gd name="connsiteY3" fmla="*/ 0 h 842682"/>
              <a:gd name="connsiteX0" fmla="*/ 0 w 457200"/>
              <a:gd name="connsiteY0" fmla="*/ 842682 h 842682"/>
              <a:gd name="connsiteX1" fmla="*/ 215153 w 457200"/>
              <a:gd name="connsiteY1" fmla="*/ 439271 h 842682"/>
              <a:gd name="connsiteX2" fmla="*/ 412377 w 457200"/>
              <a:gd name="connsiteY2" fmla="*/ 242047 h 842682"/>
              <a:gd name="connsiteX3" fmla="*/ 457200 w 457200"/>
              <a:gd name="connsiteY3" fmla="*/ 0 h 842682"/>
              <a:gd name="connsiteX0" fmla="*/ 0 w 457200"/>
              <a:gd name="connsiteY0" fmla="*/ 842682 h 842682"/>
              <a:gd name="connsiteX1" fmla="*/ 255158 w 457200"/>
              <a:gd name="connsiteY1" fmla="*/ 467846 h 842682"/>
              <a:gd name="connsiteX2" fmla="*/ 412377 w 457200"/>
              <a:gd name="connsiteY2" fmla="*/ 242047 h 842682"/>
              <a:gd name="connsiteX3" fmla="*/ 457200 w 457200"/>
              <a:gd name="connsiteY3" fmla="*/ 0 h 842682"/>
              <a:gd name="connsiteX0" fmla="*/ 0 w 457200"/>
              <a:gd name="connsiteY0" fmla="*/ 842682 h 842682"/>
              <a:gd name="connsiteX1" fmla="*/ 255158 w 457200"/>
              <a:gd name="connsiteY1" fmla="*/ 467846 h 842682"/>
              <a:gd name="connsiteX2" fmla="*/ 412377 w 457200"/>
              <a:gd name="connsiteY2" fmla="*/ 242047 h 842682"/>
              <a:gd name="connsiteX3" fmla="*/ 457200 w 457200"/>
              <a:gd name="connsiteY3" fmla="*/ 0 h 84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842682">
                <a:moveTo>
                  <a:pt x="0" y="842682"/>
                </a:moveTo>
                <a:cubicBezTo>
                  <a:pt x="111125" y="751055"/>
                  <a:pt x="186428" y="567952"/>
                  <a:pt x="255158" y="467846"/>
                </a:cubicBezTo>
                <a:cubicBezTo>
                  <a:pt x="323888" y="367740"/>
                  <a:pt x="372036" y="315259"/>
                  <a:pt x="412377" y="242047"/>
                </a:cubicBezTo>
                <a:cubicBezTo>
                  <a:pt x="452718" y="168835"/>
                  <a:pt x="454959" y="84417"/>
                  <a:pt x="457200" y="0"/>
                </a:cubicBezTo>
              </a:path>
            </a:pathLst>
          </a:custGeom>
          <a:noFill/>
          <a:ln w="57150">
            <a:solidFill>
              <a:srgbClr val="33CC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C159E62-223F-D3E4-0CFB-CF21A92ADE7A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Forme libre : forme 62">
            <a:extLst>
              <a:ext uri="{FF2B5EF4-FFF2-40B4-BE49-F238E27FC236}">
                <a16:creationId xmlns:a16="http://schemas.microsoft.com/office/drawing/2014/main" id="{B0DFD50A-3787-3696-29E8-EF7926E0B2E2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E0A4FEE1-3DA9-3712-151C-C8600A38EAFE}"/>
              </a:ext>
            </a:extLst>
          </p:cNvPr>
          <p:cNvGrpSpPr/>
          <p:nvPr/>
        </p:nvGrpSpPr>
        <p:grpSpPr>
          <a:xfrm>
            <a:off x="2011209" y="-62222"/>
            <a:ext cx="5916945" cy="968315"/>
            <a:chOff x="2011209" y="-62222"/>
            <a:chExt cx="5916945" cy="968315"/>
          </a:xfrm>
        </p:grpSpPr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67E7E503-3F87-6153-BD51-3BE4D605822E}"/>
                </a:ext>
              </a:extLst>
            </p:cNvPr>
            <p:cNvSpPr txBox="1"/>
            <p:nvPr/>
          </p:nvSpPr>
          <p:spPr>
            <a:xfrm>
              <a:off x="2011209" y="-62222"/>
              <a:ext cx="35798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/>
                <a:t>Alive </a:t>
              </a:r>
              <a:r>
                <a:rPr lang="fr-FR" sz="3200" b="1"/>
                <a:t>porcine model</a:t>
              </a:r>
              <a:endParaRPr lang="fr-FR" sz="3200" b="1" dirty="0"/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9F2B7617-4CFA-8DBD-3D40-1F3ADC986D40}"/>
                </a:ext>
              </a:extLst>
            </p:cNvPr>
            <p:cNvSpPr txBox="1"/>
            <p:nvPr/>
          </p:nvSpPr>
          <p:spPr>
            <a:xfrm>
              <a:off x="2050198" y="382873"/>
              <a:ext cx="58779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The 4 challenges </a:t>
              </a:r>
              <a:r>
                <a:rPr lang="fr-FR" sz="2800" dirty="0" err="1"/>
                <a:t>we</a:t>
              </a:r>
              <a:r>
                <a:rPr lang="fr-FR" sz="2800" dirty="0"/>
                <a:t> </a:t>
              </a:r>
              <a:r>
                <a:rPr lang="fr-FR" sz="2800" dirty="0" err="1"/>
                <a:t>had</a:t>
              </a:r>
              <a:r>
                <a:rPr lang="fr-FR" sz="2800" dirty="0"/>
                <a:t> to face </a:t>
              </a:r>
              <a:r>
                <a:rPr lang="fr-FR" sz="2800" dirty="0" err="1"/>
                <a:t>with</a:t>
              </a:r>
              <a:r>
                <a:rPr lang="fr-FR" sz="2800" dirty="0"/>
                <a:t> …</a:t>
              </a:r>
            </a:p>
          </p:txBody>
        </p:sp>
      </p:grpSp>
      <p:pic>
        <p:nvPicPr>
          <p:cNvPr id="68" name="Image 67">
            <a:extLst>
              <a:ext uri="{FF2B5EF4-FFF2-40B4-BE49-F238E27FC236}">
                <a16:creationId xmlns:a16="http://schemas.microsoft.com/office/drawing/2014/main" id="{3A89B9DD-CF1C-B805-91A9-BA3F2F998C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84" name="Ellipse 83">
            <a:extLst>
              <a:ext uri="{FF2B5EF4-FFF2-40B4-BE49-F238E27FC236}">
                <a16:creationId xmlns:a16="http://schemas.microsoft.com/office/drawing/2014/main" id="{FF7304D3-CCF9-66CB-D57B-23CD3AECEC68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3C24E23E-42E1-E00C-7AF1-C65E6CF8D962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C3912264-8814-2252-8C57-5A9E77CD64EE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7" name="Ellipse 86">
            <a:extLst>
              <a:ext uri="{FF2B5EF4-FFF2-40B4-BE49-F238E27FC236}">
                <a16:creationId xmlns:a16="http://schemas.microsoft.com/office/drawing/2014/main" id="{B8DF0347-8017-06D7-C030-3D04EC5E2044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67835770-DCF7-777D-E437-2B324DCC26E7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F0E63A02-85DA-3E31-5921-EC45310C15CC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90" name="Image 89">
              <a:extLst>
                <a:ext uri="{FF2B5EF4-FFF2-40B4-BE49-F238E27FC236}">
                  <a16:creationId xmlns:a16="http://schemas.microsoft.com/office/drawing/2014/main" id="{17E97520-EEF3-2B8C-CB6D-4EA47F785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91" name="Image 90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9086E2C1-59E2-6F72-8A72-6C6D4B3F415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92" name="Image 91">
            <a:extLst>
              <a:ext uri="{FF2B5EF4-FFF2-40B4-BE49-F238E27FC236}">
                <a16:creationId xmlns:a16="http://schemas.microsoft.com/office/drawing/2014/main" id="{F1D6588D-F511-4897-63B0-815F1FF9A7D9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96" name="Image 95">
            <a:extLst>
              <a:ext uri="{FF2B5EF4-FFF2-40B4-BE49-F238E27FC236}">
                <a16:creationId xmlns:a16="http://schemas.microsoft.com/office/drawing/2014/main" id="{619718B4-FE0E-22A1-0AD9-BB6388B972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id="{72572B2B-2151-1E42-C164-27F27CD433C7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98" name="ZoneTexte 97">
            <a:extLst>
              <a:ext uri="{FF2B5EF4-FFF2-40B4-BE49-F238E27FC236}">
                <a16:creationId xmlns:a16="http://schemas.microsoft.com/office/drawing/2014/main" id="{402A6116-0D4E-7203-FA42-CE7EA6A68719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9E14ADB2-36EB-9E1D-C600-0D24191F33B8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1AC0D7C6-7DDA-5B7A-D69D-DBBD46BDF115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EEFC9824-FF4A-4330-5833-57B4580AB2E2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861E5EA8-EC6A-81E0-6184-A0BF821C3627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15A967D6-E62B-F7D4-9201-282EE8685B23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3E400FE5-1943-B828-772A-C17FC9B5DB49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2C5F062A-CA98-85C3-9191-E9074E29F9FD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784D7BD0-8223-8FCD-0D5F-099EC1E453BE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58A60345-6FA9-E336-C9FC-FD84579F021E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8" name="Ellipse 107">
            <a:extLst>
              <a:ext uri="{FF2B5EF4-FFF2-40B4-BE49-F238E27FC236}">
                <a16:creationId xmlns:a16="http://schemas.microsoft.com/office/drawing/2014/main" id="{AFED6067-21DE-DC90-A198-73BF2BD451CB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F6F47B-85BA-945F-DD55-46D9B414C24E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15/22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25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9" grpId="0" animBg="1"/>
      <p:bldP spid="60" grpId="0" animBg="1"/>
      <p:bldP spid="6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89487-09E9-737F-2AB6-8E9F5E15E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7D1B7EFF-E71C-CB60-25F1-AB95A22D110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763" y="1899112"/>
            <a:ext cx="5447318" cy="4678136"/>
          </a:xfrm>
          <a:prstGeom prst="rect">
            <a:avLst/>
          </a:prstGeom>
        </p:spPr>
      </p:pic>
      <p:pic>
        <p:nvPicPr>
          <p:cNvPr id="112" name="Image 111" descr="Une image contenant vert, ver, invertébré&#10;&#10;Le contenu généré par l’IA peut être incorrect.">
            <a:extLst>
              <a:ext uri="{FF2B5EF4-FFF2-40B4-BE49-F238E27FC236}">
                <a16:creationId xmlns:a16="http://schemas.microsoft.com/office/drawing/2014/main" id="{35FAE689-A5BC-A477-AE2F-2E6F7CF50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986" y="2674739"/>
            <a:ext cx="2163054" cy="2593172"/>
          </a:xfrm>
          <a:prstGeom prst="rect">
            <a:avLst/>
          </a:prstGeom>
        </p:spPr>
      </p:pic>
      <p:grpSp>
        <p:nvGrpSpPr>
          <p:cNvPr id="60" name="Groupe 59">
            <a:extLst>
              <a:ext uri="{FF2B5EF4-FFF2-40B4-BE49-F238E27FC236}">
                <a16:creationId xmlns:a16="http://schemas.microsoft.com/office/drawing/2014/main" id="{90ADFACB-69A5-E12A-BF5B-7B5BD4AF051A}"/>
              </a:ext>
            </a:extLst>
          </p:cNvPr>
          <p:cNvGrpSpPr/>
          <p:nvPr/>
        </p:nvGrpSpPr>
        <p:grpSpPr>
          <a:xfrm>
            <a:off x="9042628" y="978305"/>
            <a:ext cx="3132000" cy="2838734"/>
            <a:chOff x="9042628" y="978305"/>
            <a:chExt cx="3132000" cy="2838734"/>
          </a:xfrm>
        </p:grpSpPr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39039ED4-32C0-F093-2A47-ACC76C923E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545" t="10717" r="19857" b="33073"/>
            <a:stretch>
              <a:fillRect/>
            </a:stretch>
          </p:blipFill>
          <p:spPr>
            <a:xfrm flipH="1">
              <a:off x="9042628" y="978305"/>
              <a:ext cx="3132000" cy="2838734"/>
            </a:xfrm>
            <a:prstGeom prst="rect">
              <a:avLst/>
            </a:prstGeom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77AB105-AD6E-875F-DD0C-0B9D552AB02A}"/>
                </a:ext>
              </a:extLst>
            </p:cNvPr>
            <p:cNvSpPr txBox="1"/>
            <p:nvPr/>
          </p:nvSpPr>
          <p:spPr>
            <a:xfrm>
              <a:off x="9404695" y="1027107"/>
              <a:ext cx="2311055" cy="276999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err="1">
                  <a:ea typeface="Tahoma" panose="020B0604030504040204" pitchFamily="34" charset="0"/>
                  <a:cs typeface="Arial" panose="020B0604020202020204" pitchFamily="34" charset="0"/>
                </a:rPr>
                <a:t>Without</a:t>
              </a:r>
              <a:r>
                <a:rPr lang="fr-FR" dirty="0"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fr-FR" dirty="0" err="1">
                  <a:ea typeface="Tahoma" panose="020B0604030504040204" pitchFamily="34" charset="0"/>
                  <a:cs typeface="Arial" panose="020B0604020202020204" pitchFamily="34" charset="0"/>
                </a:rPr>
                <a:t>contrast</a:t>
              </a:r>
              <a:r>
                <a:rPr lang="fr-FR" dirty="0">
                  <a:ea typeface="Tahoma" panose="020B0604030504040204" pitchFamily="34" charset="0"/>
                  <a:cs typeface="Arial" panose="020B0604020202020204" pitchFamily="34" charset="0"/>
                </a:rPr>
                <a:t> agent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22EFB6F-F4F9-377B-75FE-7FF2FD2B7C93}"/>
              </a:ext>
            </a:extLst>
          </p:cNvPr>
          <p:cNvSpPr/>
          <p:nvPr/>
        </p:nvSpPr>
        <p:spPr>
          <a:xfrm>
            <a:off x="3223260" y="2827020"/>
            <a:ext cx="998074" cy="234696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FE10000F-533C-28A7-45A3-BBEB14F7CE91}"/>
              </a:ext>
            </a:extLst>
          </p:cNvPr>
          <p:cNvSpPr/>
          <p:nvPr/>
        </p:nvSpPr>
        <p:spPr>
          <a:xfrm>
            <a:off x="5378825" y="2043952"/>
            <a:ext cx="518418" cy="2492188"/>
          </a:xfrm>
          <a:custGeom>
            <a:avLst/>
            <a:gdLst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2044592 w 3082963"/>
              <a:gd name="connsiteY6" fmla="*/ 2402541 h 3147743"/>
              <a:gd name="connsiteX7" fmla="*/ 1408097 w 3082963"/>
              <a:gd name="connsiteY7" fmla="*/ 2079812 h 3147743"/>
              <a:gd name="connsiteX8" fmla="*/ 924003 w 3082963"/>
              <a:gd name="connsiteY8" fmla="*/ 1882588 h 3147743"/>
              <a:gd name="connsiteX9" fmla="*/ 457839 w 3082963"/>
              <a:gd name="connsiteY9" fmla="*/ 1918447 h 3147743"/>
              <a:gd name="connsiteX10" fmla="*/ 99250 w 3082963"/>
              <a:gd name="connsiteY10" fmla="*/ 2088776 h 3147743"/>
              <a:gd name="connsiteX11" fmla="*/ 639 w 3082963"/>
              <a:gd name="connsiteY11" fmla="*/ 2402541 h 3147743"/>
              <a:gd name="connsiteX12" fmla="*/ 81321 w 3082963"/>
              <a:gd name="connsiteY12" fmla="*/ 3012141 h 3147743"/>
              <a:gd name="connsiteX13" fmla="*/ 475768 w 3082963"/>
              <a:gd name="connsiteY13" fmla="*/ 3128682 h 3147743"/>
              <a:gd name="connsiteX14" fmla="*/ 690921 w 3082963"/>
              <a:gd name="connsiteY14" fmla="*/ 2725271 h 3147743"/>
              <a:gd name="connsiteX15" fmla="*/ 888145 w 3082963"/>
              <a:gd name="connsiteY15" fmla="*/ 2528047 h 3147743"/>
              <a:gd name="connsiteX16" fmla="*/ 932968 w 3082963"/>
              <a:gd name="connsiteY16" fmla="*/ 2286000 h 3147743"/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1408097 w 3082963"/>
              <a:gd name="connsiteY6" fmla="*/ 2079812 h 3147743"/>
              <a:gd name="connsiteX7" fmla="*/ 924003 w 3082963"/>
              <a:gd name="connsiteY7" fmla="*/ 1882588 h 3147743"/>
              <a:gd name="connsiteX8" fmla="*/ 457839 w 3082963"/>
              <a:gd name="connsiteY8" fmla="*/ 1918447 h 3147743"/>
              <a:gd name="connsiteX9" fmla="*/ 99250 w 3082963"/>
              <a:gd name="connsiteY9" fmla="*/ 2088776 h 3147743"/>
              <a:gd name="connsiteX10" fmla="*/ 639 w 3082963"/>
              <a:gd name="connsiteY10" fmla="*/ 2402541 h 3147743"/>
              <a:gd name="connsiteX11" fmla="*/ 81321 w 3082963"/>
              <a:gd name="connsiteY11" fmla="*/ 3012141 h 3147743"/>
              <a:gd name="connsiteX12" fmla="*/ 475768 w 3082963"/>
              <a:gd name="connsiteY12" fmla="*/ 3128682 h 3147743"/>
              <a:gd name="connsiteX13" fmla="*/ 690921 w 3082963"/>
              <a:gd name="connsiteY13" fmla="*/ 2725271 h 3147743"/>
              <a:gd name="connsiteX14" fmla="*/ 888145 w 3082963"/>
              <a:gd name="connsiteY14" fmla="*/ 2528047 h 3147743"/>
              <a:gd name="connsiteX15" fmla="*/ 932968 w 3082963"/>
              <a:gd name="connsiteY15" fmla="*/ 2286000 h 3147743"/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924003 w 3082963"/>
              <a:gd name="connsiteY6" fmla="*/ 1882588 h 3147743"/>
              <a:gd name="connsiteX7" fmla="*/ 457839 w 3082963"/>
              <a:gd name="connsiteY7" fmla="*/ 1918447 h 3147743"/>
              <a:gd name="connsiteX8" fmla="*/ 99250 w 3082963"/>
              <a:gd name="connsiteY8" fmla="*/ 2088776 h 3147743"/>
              <a:gd name="connsiteX9" fmla="*/ 639 w 3082963"/>
              <a:gd name="connsiteY9" fmla="*/ 2402541 h 3147743"/>
              <a:gd name="connsiteX10" fmla="*/ 81321 w 3082963"/>
              <a:gd name="connsiteY10" fmla="*/ 3012141 h 3147743"/>
              <a:gd name="connsiteX11" fmla="*/ 475768 w 3082963"/>
              <a:gd name="connsiteY11" fmla="*/ 3128682 h 3147743"/>
              <a:gd name="connsiteX12" fmla="*/ 690921 w 3082963"/>
              <a:gd name="connsiteY12" fmla="*/ 2725271 h 3147743"/>
              <a:gd name="connsiteX13" fmla="*/ 888145 w 3082963"/>
              <a:gd name="connsiteY13" fmla="*/ 2528047 h 3147743"/>
              <a:gd name="connsiteX14" fmla="*/ 932968 w 3082963"/>
              <a:gd name="connsiteY14" fmla="*/ 2286000 h 3147743"/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457839 w 3082963"/>
              <a:gd name="connsiteY6" fmla="*/ 1918447 h 3147743"/>
              <a:gd name="connsiteX7" fmla="*/ 99250 w 3082963"/>
              <a:gd name="connsiteY7" fmla="*/ 2088776 h 3147743"/>
              <a:gd name="connsiteX8" fmla="*/ 639 w 3082963"/>
              <a:gd name="connsiteY8" fmla="*/ 2402541 h 3147743"/>
              <a:gd name="connsiteX9" fmla="*/ 81321 w 3082963"/>
              <a:gd name="connsiteY9" fmla="*/ 3012141 h 3147743"/>
              <a:gd name="connsiteX10" fmla="*/ 475768 w 3082963"/>
              <a:gd name="connsiteY10" fmla="*/ 3128682 h 3147743"/>
              <a:gd name="connsiteX11" fmla="*/ 690921 w 3082963"/>
              <a:gd name="connsiteY11" fmla="*/ 2725271 h 3147743"/>
              <a:gd name="connsiteX12" fmla="*/ 888145 w 3082963"/>
              <a:gd name="connsiteY12" fmla="*/ 2528047 h 3147743"/>
              <a:gd name="connsiteX13" fmla="*/ 932968 w 3082963"/>
              <a:gd name="connsiteY13" fmla="*/ 2286000 h 3147743"/>
              <a:gd name="connsiteX0" fmla="*/ 2845166 w 3202220"/>
              <a:gd name="connsiteY0" fmla="*/ 0 h 3147743"/>
              <a:gd name="connsiteX1" fmla="*/ 2863096 w 3202220"/>
              <a:gd name="connsiteY1" fmla="*/ 439271 h 3147743"/>
              <a:gd name="connsiteX2" fmla="*/ 3158931 w 3202220"/>
              <a:gd name="connsiteY2" fmla="*/ 1272988 h 3147743"/>
              <a:gd name="connsiteX3" fmla="*/ 3185825 w 3202220"/>
              <a:gd name="connsiteY3" fmla="*/ 1954306 h 3147743"/>
              <a:gd name="connsiteX4" fmla="*/ 3015496 w 3202220"/>
              <a:gd name="connsiteY4" fmla="*/ 2321859 h 3147743"/>
              <a:gd name="connsiteX5" fmla="*/ 2683802 w 3202220"/>
              <a:gd name="connsiteY5" fmla="*/ 2492188 h 3147743"/>
              <a:gd name="connsiteX6" fmla="*/ 218507 w 3202220"/>
              <a:gd name="connsiteY6" fmla="*/ 2088776 h 3147743"/>
              <a:gd name="connsiteX7" fmla="*/ 119896 w 3202220"/>
              <a:gd name="connsiteY7" fmla="*/ 2402541 h 3147743"/>
              <a:gd name="connsiteX8" fmla="*/ 200578 w 3202220"/>
              <a:gd name="connsiteY8" fmla="*/ 3012141 h 3147743"/>
              <a:gd name="connsiteX9" fmla="*/ 595025 w 3202220"/>
              <a:gd name="connsiteY9" fmla="*/ 3128682 h 3147743"/>
              <a:gd name="connsiteX10" fmla="*/ 810178 w 3202220"/>
              <a:gd name="connsiteY10" fmla="*/ 2725271 h 3147743"/>
              <a:gd name="connsiteX11" fmla="*/ 1007402 w 3202220"/>
              <a:gd name="connsiteY11" fmla="*/ 2528047 h 3147743"/>
              <a:gd name="connsiteX12" fmla="*/ 1052225 w 3202220"/>
              <a:gd name="connsiteY12" fmla="*/ 2286000 h 3147743"/>
              <a:gd name="connsiteX0" fmla="*/ 2906043 w 3263097"/>
              <a:gd name="connsiteY0" fmla="*/ 0 h 3147743"/>
              <a:gd name="connsiteX1" fmla="*/ 2923973 w 3263097"/>
              <a:gd name="connsiteY1" fmla="*/ 439271 h 3147743"/>
              <a:gd name="connsiteX2" fmla="*/ 3219808 w 3263097"/>
              <a:gd name="connsiteY2" fmla="*/ 1272988 h 3147743"/>
              <a:gd name="connsiteX3" fmla="*/ 3246702 w 3263097"/>
              <a:gd name="connsiteY3" fmla="*/ 1954306 h 3147743"/>
              <a:gd name="connsiteX4" fmla="*/ 3076373 w 3263097"/>
              <a:gd name="connsiteY4" fmla="*/ 2321859 h 3147743"/>
              <a:gd name="connsiteX5" fmla="*/ 2744679 w 3263097"/>
              <a:gd name="connsiteY5" fmla="*/ 2492188 h 3147743"/>
              <a:gd name="connsiteX6" fmla="*/ 180773 w 3263097"/>
              <a:gd name="connsiteY6" fmla="*/ 2402541 h 3147743"/>
              <a:gd name="connsiteX7" fmla="*/ 261455 w 3263097"/>
              <a:gd name="connsiteY7" fmla="*/ 3012141 h 3147743"/>
              <a:gd name="connsiteX8" fmla="*/ 655902 w 3263097"/>
              <a:gd name="connsiteY8" fmla="*/ 3128682 h 3147743"/>
              <a:gd name="connsiteX9" fmla="*/ 871055 w 3263097"/>
              <a:gd name="connsiteY9" fmla="*/ 2725271 h 3147743"/>
              <a:gd name="connsiteX10" fmla="*/ 1068279 w 3263097"/>
              <a:gd name="connsiteY10" fmla="*/ 2528047 h 3147743"/>
              <a:gd name="connsiteX11" fmla="*/ 1113102 w 3263097"/>
              <a:gd name="connsiteY11" fmla="*/ 2286000 h 3147743"/>
              <a:gd name="connsiteX0" fmla="*/ 2747207 w 3104261"/>
              <a:gd name="connsiteY0" fmla="*/ 0 h 3145581"/>
              <a:gd name="connsiteX1" fmla="*/ 2765137 w 3104261"/>
              <a:gd name="connsiteY1" fmla="*/ 439271 h 3145581"/>
              <a:gd name="connsiteX2" fmla="*/ 3060972 w 3104261"/>
              <a:gd name="connsiteY2" fmla="*/ 1272988 h 3145581"/>
              <a:gd name="connsiteX3" fmla="*/ 3087866 w 3104261"/>
              <a:gd name="connsiteY3" fmla="*/ 1954306 h 3145581"/>
              <a:gd name="connsiteX4" fmla="*/ 2917537 w 3104261"/>
              <a:gd name="connsiteY4" fmla="*/ 2321859 h 3145581"/>
              <a:gd name="connsiteX5" fmla="*/ 2585843 w 3104261"/>
              <a:gd name="connsiteY5" fmla="*/ 2492188 h 3145581"/>
              <a:gd name="connsiteX6" fmla="*/ 102619 w 3104261"/>
              <a:gd name="connsiteY6" fmla="*/ 3012141 h 3145581"/>
              <a:gd name="connsiteX7" fmla="*/ 497066 w 3104261"/>
              <a:gd name="connsiteY7" fmla="*/ 3128682 h 3145581"/>
              <a:gd name="connsiteX8" fmla="*/ 712219 w 3104261"/>
              <a:gd name="connsiteY8" fmla="*/ 2725271 h 3145581"/>
              <a:gd name="connsiteX9" fmla="*/ 909443 w 3104261"/>
              <a:gd name="connsiteY9" fmla="*/ 2528047 h 3145581"/>
              <a:gd name="connsiteX10" fmla="*/ 954266 w 3104261"/>
              <a:gd name="connsiteY10" fmla="*/ 2286000 h 3145581"/>
              <a:gd name="connsiteX0" fmla="*/ 2357929 w 2714983"/>
              <a:gd name="connsiteY0" fmla="*/ 0 h 3131740"/>
              <a:gd name="connsiteX1" fmla="*/ 2375859 w 2714983"/>
              <a:gd name="connsiteY1" fmla="*/ 439271 h 3131740"/>
              <a:gd name="connsiteX2" fmla="*/ 2671694 w 2714983"/>
              <a:gd name="connsiteY2" fmla="*/ 1272988 h 3131740"/>
              <a:gd name="connsiteX3" fmla="*/ 2698588 w 2714983"/>
              <a:gd name="connsiteY3" fmla="*/ 1954306 h 3131740"/>
              <a:gd name="connsiteX4" fmla="*/ 2528259 w 2714983"/>
              <a:gd name="connsiteY4" fmla="*/ 2321859 h 3131740"/>
              <a:gd name="connsiteX5" fmla="*/ 2196565 w 2714983"/>
              <a:gd name="connsiteY5" fmla="*/ 2492188 h 3131740"/>
              <a:gd name="connsiteX6" fmla="*/ 107788 w 2714983"/>
              <a:gd name="connsiteY6" fmla="*/ 3128682 h 3131740"/>
              <a:gd name="connsiteX7" fmla="*/ 322941 w 2714983"/>
              <a:gd name="connsiteY7" fmla="*/ 2725271 h 3131740"/>
              <a:gd name="connsiteX8" fmla="*/ 520165 w 2714983"/>
              <a:gd name="connsiteY8" fmla="*/ 2528047 h 3131740"/>
              <a:gd name="connsiteX9" fmla="*/ 564988 w 2714983"/>
              <a:gd name="connsiteY9" fmla="*/ 2286000 h 3131740"/>
              <a:gd name="connsiteX0" fmla="*/ 2034988 w 2392042"/>
              <a:gd name="connsiteY0" fmla="*/ 0 h 2725271"/>
              <a:gd name="connsiteX1" fmla="*/ 2052918 w 2392042"/>
              <a:gd name="connsiteY1" fmla="*/ 439271 h 2725271"/>
              <a:gd name="connsiteX2" fmla="*/ 2348753 w 2392042"/>
              <a:gd name="connsiteY2" fmla="*/ 1272988 h 2725271"/>
              <a:gd name="connsiteX3" fmla="*/ 2375647 w 2392042"/>
              <a:gd name="connsiteY3" fmla="*/ 1954306 h 2725271"/>
              <a:gd name="connsiteX4" fmla="*/ 2205318 w 2392042"/>
              <a:gd name="connsiteY4" fmla="*/ 2321859 h 2725271"/>
              <a:gd name="connsiteX5" fmla="*/ 1873624 w 2392042"/>
              <a:gd name="connsiteY5" fmla="*/ 2492188 h 2725271"/>
              <a:gd name="connsiteX6" fmla="*/ 0 w 2392042"/>
              <a:gd name="connsiteY6" fmla="*/ 2725271 h 2725271"/>
              <a:gd name="connsiteX7" fmla="*/ 197224 w 2392042"/>
              <a:gd name="connsiteY7" fmla="*/ 2528047 h 2725271"/>
              <a:gd name="connsiteX8" fmla="*/ 242047 w 2392042"/>
              <a:gd name="connsiteY8" fmla="*/ 2286000 h 2725271"/>
              <a:gd name="connsiteX0" fmla="*/ 1837764 w 2194818"/>
              <a:gd name="connsiteY0" fmla="*/ 0 h 2541977"/>
              <a:gd name="connsiteX1" fmla="*/ 1855694 w 2194818"/>
              <a:gd name="connsiteY1" fmla="*/ 439271 h 2541977"/>
              <a:gd name="connsiteX2" fmla="*/ 2151529 w 2194818"/>
              <a:gd name="connsiteY2" fmla="*/ 1272988 h 2541977"/>
              <a:gd name="connsiteX3" fmla="*/ 2178423 w 2194818"/>
              <a:gd name="connsiteY3" fmla="*/ 1954306 h 2541977"/>
              <a:gd name="connsiteX4" fmla="*/ 2008094 w 2194818"/>
              <a:gd name="connsiteY4" fmla="*/ 2321859 h 2541977"/>
              <a:gd name="connsiteX5" fmla="*/ 1676400 w 2194818"/>
              <a:gd name="connsiteY5" fmla="*/ 2492188 h 2541977"/>
              <a:gd name="connsiteX6" fmla="*/ 0 w 2194818"/>
              <a:gd name="connsiteY6" fmla="*/ 2528047 h 2541977"/>
              <a:gd name="connsiteX7" fmla="*/ 44823 w 2194818"/>
              <a:gd name="connsiteY7" fmla="*/ 2286000 h 2541977"/>
              <a:gd name="connsiteX0" fmla="*/ 1792941 w 2149995"/>
              <a:gd name="connsiteY0" fmla="*/ 0 h 2492480"/>
              <a:gd name="connsiteX1" fmla="*/ 1810871 w 2149995"/>
              <a:gd name="connsiteY1" fmla="*/ 439271 h 2492480"/>
              <a:gd name="connsiteX2" fmla="*/ 2106706 w 2149995"/>
              <a:gd name="connsiteY2" fmla="*/ 1272988 h 2492480"/>
              <a:gd name="connsiteX3" fmla="*/ 2133600 w 2149995"/>
              <a:gd name="connsiteY3" fmla="*/ 1954306 h 2492480"/>
              <a:gd name="connsiteX4" fmla="*/ 1963271 w 2149995"/>
              <a:gd name="connsiteY4" fmla="*/ 2321859 h 2492480"/>
              <a:gd name="connsiteX5" fmla="*/ 1631577 w 2149995"/>
              <a:gd name="connsiteY5" fmla="*/ 2492188 h 2492480"/>
              <a:gd name="connsiteX6" fmla="*/ 0 w 2149995"/>
              <a:gd name="connsiteY6" fmla="*/ 2286000 h 2492480"/>
              <a:gd name="connsiteX0" fmla="*/ 161364 w 518418"/>
              <a:gd name="connsiteY0" fmla="*/ 0 h 2492480"/>
              <a:gd name="connsiteX1" fmla="*/ 179294 w 518418"/>
              <a:gd name="connsiteY1" fmla="*/ 439271 h 2492480"/>
              <a:gd name="connsiteX2" fmla="*/ 475129 w 518418"/>
              <a:gd name="connsiteY2" fmla="*/ 1272988 h 2492480"/>
              <a:gd name="connsiteX3" fmla="*/ 502023 w 518418"/>
              <a:gd name="connsiteY3" fmla="*/ 1954306 h 2492480"/>
              <a:gd name="connsiteX4" fmla="*/ 331694 w 518418"/>
              <a:gd name="connsiteY4" fmla="*/ 2321859 h 2492480"/>
              <a:gd name="connsiteX5" fmla="*/ 0 w 518418"/>
              <a:gd name="connsiteY5" fmla="*/ 2492188 h 2492480"/>
              <a:gd name="connsiteX0" fmla="*/ 161364 w 518418"/>
              <a:gd name="connsiteY0" fmla="*/ 0 h 2492188"/>
              <a:gd name="connsiteX1" fmla="*/ 179294 w 518418"/>
              <a:gd name="connsiteY1" fmla="*/ 439271 h 2492188"/>
              <a:gd name="connsiteX2" fmla="*/ 475129 w 518418"/>
              <a:gd name="connsiteY2" fmla="*/ 1272988 h 2492188"/>
              <a:gd name="connsiteX3" fmla="*/ 502023 w 518418"/>
              <a:gd name="connsiteY3" fmla="*/ 1954306 h 2492188"/>
              <a:gd name="connsiteX4" fmla="*/ 331694 w 518418"/>
              <a:gd name="connsiteY4" fmla="*/ 2321859 h 2492188"/>
              <a:gd name="connsiteX5" fmla="*/ 0 w 518418"/>
              <a:gd name="connsiteY5" fmla="*/ 2492188 h 2492188"/>
              <a:gd name="connsiteX0" fmla="*/ 161364 w 518418"/>
              <a:gd name="connsiteY0" fmla="*/ 0 h 2492188"/>
              <a:gd name="connsiteX1" fmla="*/ 179294 w 518418"/>
              <a:gd name="connsiteY1" fmla="*/ 439271 h 2492188"/>
              <a:gd name="connsiteX2" fmla="*/ 475129 w 518418"/>
              <a:gd name="connsiteY2" fmla="*/ 1272988 h 2492188"/>
              <a:gd name="connsiteX3" fmla="*/ 502023 w 518418"/>
              <a:gd name="connsiteY3" fmla="*/ 1954306 h 2492188"/>
              <a:gd name="connsiteX4" fmla="*/ 331694 w 518418"/>
              <a:gd name="connsiteY4" fmla="*/ 2321859 h 2492188"/>
              <a:gd name="connsiteX5" fmla="*/ 0 w 518418"/>
              <a:gd name="connsiteY5" fmla="*/ 2492188 h 249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418" h="2492188">
                <a:moveTo>
                  <a:pt x="161364" y="0"/>
                </a:moveTo>
                <a:cubicBezTo>
                  <a:pt x="144182" y="113553"/>
                  <a:pt x="127000" y="227106"/>
                  <a:pt x="179294" y="439271"/>
                </a:cubicBezTo>
                <a:cubicBezTo>
                  <a:pt x="231588" y="651436"/>
                  <a:pt x="421341" y="1020482"/>
                  <a:pt x="475129" y="1272988"/>
                </a:cubicBezTo>
                <a:cubicBezTo>
                  <a:pt x="528917" y="1525494"/>
                  <a:pt x="525929" y="1779494"/>
                  <a:pt x="502023" y="1954306"/>
                </a:cubicBezTo>
                <a:cubicBezTo>
                  <a:pt x="478117" y="2129118"/>
                  <a:pt x="415364" y="2232212"/>
                  <a:pt x="331694" y="2321859"/>
                </a:cubicBezTo>
                <a:cubicBezTo>
                  <a:pt x="248024" y="2411506"/>
                  <a:pt x="205292" y="2447364"/>
                  <a:pt x="0" y="2492188"/>
                </a:cubicBezTo>
              </a:path>
            </a:pathLst>
          </a:custGeom>
          <a:noFill/>
          <a:ln w="57150">
            <a:solidFill>
              <a:srgbClr val="33CC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36D838AB-9E05-F903-EF04-688BC21F5654}"/>
              </a:ext>
            </a:extLst>
          </p:cNvPr>
          <p:cNvSpPr/>
          <p:nvPr/>
        </p:nvSpPr>
        <p:spPr>
          <a:xfrm>
            <a:off x="2824945" y="3915113"/>
            <a:ext cx="2552862" cy="634703"/>
          </a:xfrm>
          <a:custGeom>
            <a:avLst/>
            <a:gdLst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2044592 w 3082963"/>
              <a:gd name="connsiteY6" fmla="*/ 2402541 h 3147743"/>
              <a:gd name="connsiteX7" fmla="*/ 1408097 w 3082963"/>
              <a:gd name="connsiteY7" fmla="*/ 2079812 h 3147743"/>
              <a:gd name="connsiteX8" fmla="*/ 924003 w 3082963"/>
              <a:gd name="connsiteY8" fmla="*/ 1882588 h 3147743"/>
              <a:gd name="connsiteX9" fmla="*/ 457839 w 3082963"/>
              <a:gd name="connsiteY9" fmla="*/ 1918447 h 3147743"/>
              <a:gd name="connsiteX10" fmla="*/ 99250 w 3082963"/>
              <a:gd name="connsiteY10" fmla="*/ 2088776 h 3147743"/>
              <a:gd name="connsiteX11" fmla="*/ 639 w 3082963"/>
              <a:gd name="connsiteY11" fmla="*/ 2402541 h 3147743"/>
              <a:gd name="connsiteX12" fmla="*/ 81321 w 3082963"/>
              <a:gd name="connsiteY12" fmla="*/ 3012141 h 3147743"/>
              <a:gd name="connsiteX13" fmla="*/ 475768 w 3082963"/>
              <a:gd name="connsiteY13" fmla="*/ 3128682 h 3147743"/>
              <a:gd name="connsiteX14" fmla="*/ 690921 w 3082963"/>
              <a:gd name="connsiteY14" fmla="*/ 2725271 h 3147743"/>
              <a:gd name="connsiteX15" fmla="*/ 888145 w 3082963"/>
              <a:gd name="connsiteY15" fmla="*/ 2528047 h 3147743"/>
              <a:gd name="connsiteX16" fmla="*/ 932968 w 3082963"/>
              <a:gd name="connsiteY16" fmla="*/ 2286000 h 3147743"/>
              <a:gd name="connsiteX0" fmla="*/ 2725909 w 3107052"/>
              <a:gd name="connsiteY0" fmla="*/ 0 h 3147743"/>
              <a:gd name="connsiteX1" fmla="*/ 2743839 w 3107052"/>
              <a:gd name="connsiteY1" fmla="*/ 439271 h 3147743"/>
              <a:gd name="connsiteX2" fmla="*/ 3039674 w 3107052"/>
              <a:gd name="connsiteY2" fmla="*/ 1272988 h 3147743"/>
              <a:gd name="connsiteX3" fmla="*/ 3066568 w 3107052"/>
              <a:gd name="connsiteY3" fmla="*/ 1954306 h 3147743"/>
              <a:gd name="connsiteX4" fmla="*/ 2564545 w 3107052"/>
              <a:gd name="connsiteY4" fmla="*/ 2492188 h 3147743"/>
              <a:gd name="connsiteX5" fmla="*/ 2044592 w 3107052"/>
              <a:gd name="connsiteY5" fmla="*/ 2402541 h 3147743"/>
              <a:gd name="connsiteX6" fmla="*/ 1408097 w 3107052"/>
              <a:gd name="connsiteY6" fmla="*/ 2079812 h 3147743"/>
              <a:gd name="connsiteX7" fmla="*/ 924003 w 3107052"/>
              <a:gd name="connsiteY7" fmla="*/ 1882588 h 3147743"/>
              <a:gd name="connsiteX8" fmla="*/ 457839 w 3107052"/>
              <a:gd name="connsiteY8" fmla="*/ 1918447 h 3147743"/>
              <a:gd name="connsiteX9" fmla="*/ 99250 w 3107052"/>
              <a:gd name="connsiteY9" fmla="*/ 2088776 h 3147743"/>
              <a:gd name="connsiteX10" fmla="*/ 639 w 3107052"/>
              <a:gd name="connsiteY10" fmla="*/ 2402541 h 3147743"/>
              <a:gd name="connsiteX11" fmla="*/ 81321 w 3107052"/>
              <a:gd name="connsiteY11" fmla="*/ 3012141 h 3147743"/>
              <a:gd name="connsiteX12" fmla="*/ 475768 w 3107052"/>
              <a:gd name="connsiteY12" fmla="*/ 3128682 h 3147743"/>
              <a:gd name="connsiteX13" fmla="*/ 690921 w 3107052"/>
              <a:gd name="connsiteY13" fmla="*/ 2725271 h 3147743"/>
              <a:gd name="connsiteX14" fmla="*/ 888145 w 3107052"/>
              <a:gd name="connsiteY14" fmla="*/ 2528047 h 3147743"/>
              <a:gd name="connsiteX15" fmla="*/ 932968 w 3107052"/>
              <a:gd name="connsiteY15" fmla="*/ 2286000 h 3147743"/>
              <a:gd name="connsiteX0" fmla="*/ 2725909 w 3041949"/>
              <a:gd name="connsiteY0" fmla="*/ 0 h 3147743"/>
              <a:gd name="connsiteX1" fmla="*/ 2743839 w 3041949"/>
              <a:gd name="connsiteY1" fmla="*/ 439271 h 3147743"/>
              <a:gd name="connsiteX2" fmla="*/ 3039674 w 3041949"/>
              <a:gd name="connsiteY2" fmla="*/ 1272988 h 3147743"/>
              <a:gd name="connsiteX3" fmla="*/ 2564545 w 3041949"/>
              <a:gd name="connsiteY3" fmla="*/ 2492188 h 3147743"/>
              <a:gd name="connsiteX4" fmla="*/ 2044592 w 3041949"/>
              <a:gd name="connsiteY4" fmla="*/ 2402541 h 3147743"/>
              <a:gd name="connsiteX5" fmla="*/ 1408097 w 3041949"/>
              <a:gd name="connsiteY5" fmla="*/ 2079812 h 3147743"/>
              <a:gd name="connsiteX6" fmla="*/ 924003 w 3041949"/>
              <a:gd name="connsiteY6" fmla="*/ 1882588 h 3147743"/>
              <a:gd name="connsiteX7" fmla="*/ 457839 w 3041949"/>
              <a:gd name="connsiteY7" fmla="*/ 1918447 h 3147743"/>
              <a:gd name="connsiteX8" fmla="*/ 99250 w 3041949"/>
              <a:gd name="connsiteY8" fmla="*/ 2088776 h 3147743"/>
              <a:gd name="connsiteX9" fmla="*/ 639 w 3041949"/>
              <a:gd name="connsiteY9" fmla="*/ 2402541 h 3147743"/>
              <a:gd name="connsiteX10" fmla="*/ 81321 w 3041949"/>
              <a:gd name="connsiteY10" fmla="*/ 3012141 h 3147743"/>
              <a:gd name="connsiteX11" fmla="*/ 475768 w 3041949"/>
              <a:gd name="connsiteY11" fmla="*/ 3128682 h 3147743"/>
              <a:gd name="connsiteX12" fmla="*/ 690921 w 3041949"/>
              <a:gd name="connsiteY12" fmla="*/ 2725271 h 3147743"/>
              <a:gd name="connsiteX13" fmla="*/ 888145 w 3041949"/>
              <a:gd name="connsiteY13" fmla="*/ 2528047 h 3147743"/>
              <a:gd name="connsiteX14" fmla="*/ 932968 w 3041949"/>
              <a:gd name="connsiteY14" fmla="*/ 2286000 h 3147743"/>
              <a:gd name="connsiteX0" fmla="*/ 2725909 w 2750702"/>
              <a:gd name="connsiteY0" fmla="*/ 0 h 3147743"/>
              <a:gd name="connsiteX1" fmla="*/ 2743839 w 2750702"/>
              <a:gd name="connsiteY1" fmla="*/ 439271 h 3147743"/>
              <a:gd name="connsiteX2" fmla="*/ 2564545 w 2750702"/>
              <a:gd name="connsiteY2" fmla="*/ 2492188 h 3147743"/>
              <a:gd name="connsiteX3" fmla="*/ 2044592 w 2750702"/>
              <a:gd name="connsiteY3" fmla="*/ 2402541 h 3147743"/>
              <a:gd name="connsiteX4" fmla="*/ 1408097 w 2750702"/>
              <a:gd name="connsiteY4" fmla="*/ 2079812 h 3147743"/>
              <a:gd name="connsiteX5" fmla="*/ 924003 w 2750702"/>
              <a:gd name="connsiteY5" fmla="*/ 1882588 h 3147743"/>
              <a:gd name="connsiteX6" fmla="*/ 457839 w 2750702"/>
              <a:gd name="connsiteY6" fmla="*/ 1918447 h 3147743"/>
              <a:gd name="connsiteX7" fmla="*/ 99250 w 2750702"/>
              <a:gd name="connsiteY7" fmla="*/ 2088776 h 3147743"/>
              <a:gd name="connsiteX8" fmla="*/ 639 w 2750702"/>
              <a:gd name="connsiteY8" fmla="*/ 2402541 h 3147743"/>
              <a:gd name="connsiteX9" fmla="*/ 81321 w 2750702"/>
              <a:gd name="connsiteY9" fmla="*/ 3012141 h 3147743"/>
              <a:gd name="connsiteX10" fmla="*/ 475768 w 2750702"/>
              <a:gd name="connsiteY10" fmla="*/ 3128682 h 3147743"/>
              <a:gd name="connsiteX11" fmla="*/ 690921 w 2750702"/>
              <a:gd name="connsiteY11" fmla="*/ 2725271 h 3147743"/>
              <a:gd name="connsiteX12" fmla="*/ 888145 w 2750702"/>
              <a:gd name="connsiteY12" fmla="*/ 2528047 h 3147743"/>
              <a:gd name="connsiteX13" fmla="*/ 932968 w 2750702"/>
              <a:gd name="connsiteY13" fmla="*/ 2286000 h 3147743"/>
              <a:gd name="connsiteX0" fmla="*/ 2725909 w 2725909"/>
              <a:gd name="connsiteY0" fmla="*/ 0 h 3147743"/>
              <a:gd name="connsiteX1" fmla="*/ 2564545 w 2725909"/>
              <a:gd name="connsiteY1" fmla="*/ 2492188 h 3147743"/>
              <a:gd name="connsiteX2" fmla="*/ 2044592 w 2725909"/>
              <a:gd name="connsiteY2" fmla="*/ 2402541 h 3147743"/>
              <a:gd name="connsiteX3" fmla="*/ 1408097 w 2725909"/>
              <a:gd name="connsiteY3" fmla="*/ 2079812 h 3147743"/>
              <a:gd name="connsiteX4" fmla="*/ 924003 w 2725909"/>
              <a:gd name="connsiteY4" fmla="*/ 1882588 h 3147743"/>
              <a:gd name="connsiteX5" fmla="*/ 457839 w 2725909"/>
              <a:gd name="connsiteY5" fmla="*/ 1918447 h 3147743"/>
              <a:gd name="connsiteX6" fmla="*/ 99250 w 2725909"/>
              <a:gd name="connsiteY6" fmla="*/ 2088776 h 3147743"/>
              <a:gd name="connsiteX7" fmla="*/ 639 w 2725909"/>
              <a:gd name="connsiteY7" fmla="*/ 2402541 h 3147743"/>
              <a:gd name="connsiteX8" fmla="*/ 81321 w 2725909"/>
              <a:gd name="connsiteY8" fmla="*/ 3012141 h 3147743"/>
              <a:gd name="connsiteX9" fmla="*/ 475768 w 2725909"/>
              <a:gd name="connsiteY9" fmla="*/ 3128682 h 3147743"/>
              <a:gd name="connsiteX10" fmla="*/ 690921 w 2725909"/>
              <a:gd name="connsiteY10" fmla="*/ 2725271 h 3147743"/>
              <a:gd name="connsiteX11" fmla="*/ 888145 w 2725909"/>
              <a:gd name="connsiteY11" fmla="*/ 2528047 h 3147743"/>
              <a:gd name="connsiteX12" fmla="*/ 932968 w 2725909"/>
              <a:gd name="connsiteY12" fmla="*/ 2286000 h 3147743"/>
              <a:gd name="connsiteX0" fmla="*/ 2564545 w 2564545"/>
              <a:gd name="connsiteY0" fmla="*/ 620272 h 1275827"/>
              <a:gd name="connsiteX1" fmla="*/ 2044592 w 2564545"/>
              <a:gd name="connsiteY1" fmla="*/ 530625 h 1275827"/>
              <a:gd name="connsiteX2" fmla="*/ 1408097 w 2564545"/>
              <a:gd name="connsiteY2" fmla="*/ 207896 h 1275827"/>
              <a:gd name="connsiteX3" fmla="*/ 924003 w 2564545"/>
              <a:gd name="connsiteY3" fmla="*/ 10672 h 1275827"/>
              <a:gd name="connsiteX4" fmla="*/ 457839 w 2564545"/>
              <a:gd name="connsiteY4" fmla="*/ 46531 h 1275827"/>
              <a:gd name="connsiteX5" fmla="*/ 99250 w 2564545"/>
              <a:gd name="connsiteY5" fmla="*/ 216860 h 1275827"/>
              <a:gd name="connsiteX6" fmla="*/ 639 w 2564545"/>
              <a:gd name="connsiteY6" fmla="*/ 530625 h 1275827"/>
              <a:gd name="connsiteX7" fmla="*/ 81321 w 2564545"/>
              <a:gd name="connsiteY7" fmla="*/ 1140225 h 1275827"/>
              <a:gd name="connsiteX8" fmla="*/ 475768 w 2564545"/>
              <a:gd name="connsiteY8" fmla="*/ 1256766 h 1275827"/>
              <a:gd name="connsiteX9" fmla="*/ 690921 w 2564545"/>
              <a:gd name="connsiteY9" fmla="*/ 853355 h 1275827"/>
              <a:gd name="connsiteX10" fmla="*/ 888145 w 2564545"/>
              <a:gd name="connsiteY10" fmla="*/ 656131 h 1275827"/>
              <a:gd name="connsiteX11" fmla="*/ 932968 w 2564545"/>
              <a:gd name="connsiteY11" fmla="*/ 414084 h 1275827"/>
              <a:gd name="connsiteX0" fmla="*/ 2564545 w 2564545"/>
              <a:gd name="connsiteY0" fmla="*/ 620272 h 1275827"/>
              <a:gd name="connsiteX1" fmla="*/ 2044592 w 2564545"/>
              <a:gd name="connsiteY1" fmla="*/ 530625 h 1275827"/>
              <a:gd name="connsiteX2" fmla="*/ 1408097 w 2564545"/>
              <a:gd name="connsiteY2" fmla="*/ 207896 h 1275827"/>
              <a:gd name="connsiteX3" fmla="*/ 924003 w 2564545"/>
              <a:gd name="connsiteY3" fmla="*/ 10672 h 1275827"/>
              <a:gd name="connsiteX4" fmla="*/ 457839 w 2564545"/>
              <a:gd name="connsiteY4" fmla="*/ 46531 h 1275827"/>
              <a:gd name="connsiteX5" fmla="*/ 99250 w 2564545"/>
              <a:gd name="connsiteY5" fmla="*/ 216860 h 1275827"/>
              <a:gd name="connsiteX6" fmla="*/ 639 w 2564545"/>
              <a:gd name="connsiteY6" fmla="*/ 530625 h 1275827"/>
              <a:gd name="connsiteX7" fmla="*/ 81321 w 2564545"/>
              <a:gd name="connsiteY7" fmla="*/ 1140225 h 1275827"/>
              <a:gd name="connsiteX8" fmla="*/ 475768 w 2564545"/>
              <a:gd name="connsiteY8" fmla="*/ 1256766 h 1275827"/>
              <a:gd name="connsiteX9" fmla="*/ 690921 w 2564545"/>
              <a:gd name="connsiteY9" fmla="*/ 853355 h 1275827"/>
              <a:gd name="connsiteX10" fmla="*/ 888145 w 2564545"/>
              <a:gd name="connsiteY10" fmla="*/ 656131 h 1275827"/>
              <a:gd name="connsiteX11" fmla="*/ 932968 w 2564545"/>
              <a:gd name="connsiteY11" fmla="*/ 414084 h 1275827"/>
              <a:gd name="connsiteX0" fmla="*/ 2585701 w 2585701"/>
              <a:gd name="connsiteY0" fmla="*/ 620272 h 1262251"/>
              <a:gd name="connsiteX1" fmla="*/ 2065748 w 2585701"/>
              <a:gd name="connsiteY1" fmla="*/ 530625 h 1262251"/>
              <a:gd name="connsiteX2" fmla="*/ 1429253 w 2585701"/>
              <a:gd name="connsiteY2" fmla="*/ 207896 h 1262251"/>
              <a:gd name="connsiteX3" fmla="*/ 945159 w 2585701"/>
              <a:gd name="connsiteY3" fmla="*/ 10672 h 1262251"/>
              <a:gd name="connsiteX4" fmla="*/ 478995 w 2585701"/>
              <a:gd name="connsiteY4" fmla="*/ 46531 h 1262251"/>
              <a:gd name="connsiteX5" fmla="*/ 120406 w 2585701"/>
              <a:gd name="connsiteY5" fmla="*/ 216860 h 1262251"/>
              <a:gd name="connsiteX6" fmla="*/ 21795 w 2585701"/>
              <a:gd name="connsiteY6" fmla="*/ 530625 h 1262251"/>
              <a:gd name="connsiteX7" fmla="*/ 496924 w 2585701"/>
              <a:gd name="connsiteY7" fmla="*/ 1256766 h 1262251"/>
              <a:gd name="connsiteX8" fmla="*/ 712077 w 2585701"/>
              <a:gd name="connsiteY8" fmla="*/ 853355 h 1262251"/>
              <a:gd name="connsiteX9" fmla="*/ 909301 w 2585701"/>
              <a:gd name="connsiteY9" fmla="*/ 656131 h 1262251"/>
              <a:gd name="connsiteX10" fmla="*/ 954124 w 2585701"/>
              <a:gd name="connsiteY10" fmla="*/ 414084 h 1262251"/>
              <a:gd name="connsiteX0" fmla="*/ 2600955 w 2600955"/>
              <a:gd name="connsiteY0" fmla="*/ 620272 h 853355"/>
              <a:gd name="connsiteX1" fmla="*/ 2081002 w 2600955"/>
              <a:gd name="connsiteY1" fmla="*/ 530625 h 853355"/>
              <a:gd name="connsiteX2" fmla="*/ 1444507 w 2600955"/>
              <a:gd name="connsiteY2" fmla="*/ 207896 h 853355"/>
              <a:gd name="connsiteX3" fmla="*/ 960413 w 2600955"/>
              <a:gd name="connsiteY3" fmla="*/ 10672 h 853355"/>
              <a:gd name="connsiteX4" fmla="*/ 494249 w 2600955"/>
              <a:gd name="connsiteY4" fmla="*/ 46531 h 853355"/>
              <a:gd name="connsiteX5" fmla="*/ 135660 w 2600955"/>
              <a:gd name="connsiteY5" fmla="*/ 216860 h 853355"/>
              <a:gd name="connsiteX6" fmla="*/ 37049 w 2600955"/>
              <a:gd name="connsiteY6" fmla="*/ 530625 h 853355"/>
              <a:gd name="connsiteX7" fmla="*/ 727331 w 2600955"/>
              <a:gd name="connsiteY7" fmla="*/ 853355 h 853355"/>
              <a:gd name="connsiteX8" fmla="*/ 924555 w 2600955"/>
              <a:gd name="connsiteY8" fmla="*/ 656131 h 853355"/>
              <a:gd name="connsiteX9" fmla="*/ 969378 w 2600955"/>
              <a:gd name="connsiteY9" fmla="*/ 414084 h 853355"/>
              <a:gd name="connsiteX0" fmla="*/ 2615200 w 2615200"/>
              <a:gd name="connsiteY0" fmla="*/ 620272 h 659353"/>
              <a:gd name="connsiteX1" fmla="*/ 2095247 w 2615200"/>
              <a:gd name="connsiteY1" fmla="*/ 530625 h 659353"/>
              <a:gd name="connsiteX2" fmla="*/ 1458752 w 2615200"/>
              <a:gd name="connsiteY2" fmla="*/ 207896 h 659353"/>
              <a:gd name="connsiteX3" fmla="*/ 974658 w 2615200"/>
              <a:gd name="connsiteY3" fmla="*/ 10672 h 659353"/>
              <a:gd name="connsiteX4" fmla="*/ 508494 w 2615200"/>
              <a:gd name="connsiteY4" fmla="*/ 46531 h 659353"/>
              <a:gd name="connsiteX5" fmla="*/ 149905 w 2615200"/>
              <a:gd name="connsiteY5" fmla="*/ 216860 h 659353"/>
              <a:gd name="connsiteX6" fmla="*/ 51294 w 2615200"/>
              <a:gd name="connsiteY6" fmla="*/ 530625 h 659353"/>
              <a:gd name="connsiteX7" fmla="*/ 938800 w 2615200"/>
              <a:gd name="connsiteY7" fmla="*/ 656131 h 659353"/>
              <a:gd name="connsiteX8" fmla="*/ 983623 w 2615200"/>
              <a:gd name="connsiteY8" fmla="*/ 414084 h 659353"/>
              <a:gd name="connsiteX0" fmla="*/ 2618457 w 2618457"/>
              <a:gd name="connsiteY0" fmla="*/ 620272 h 634963"/>
              <a:gd name="connsiteX1" fmla="*/ 2098504 w 2618457"/>
              <a:gd name="connsiteY1" fmla="*/ 530625 h 634963"/>
              <a:gd name="connsiteX2" fmla="*/ 1462009 w 2618457"/>
              <a:gd name="connsiteY2" fmla="*/ 207896 h 634963"/>
              <a:gd name="connsiteX3" fmla="*/ 977915 w 2618457"/>
              <a:gd name="connsiteY3" fmla="*/ 10672 h 634963"/>
              <a:gd name="connsiteX4" fmla="*/ 511751 w 2618457"/>
              <a:gd name="connsiteY4" fmla="*/ 46531 h 634963"/>
              <a:gd name="connsiteX5" fmla="*/ 153162 w 2618457"/>
              <a:gd name="connsiteY5" fmla="*/ 216860 h 634963"/>
              <a:gd name="connsiteX6" fmla="*/ 54551 w 2618457"/>
              <a:gd name="connsiteY6" fmla="*/ 530625 h 634963"/>
              <a:gd name="connsiteX7" fmla="*/ 986880 w 2618457"/>
              <a:gd name="connsiteY7" fmla="*/ 414084 h 634963"/>
              <a:gd name="connsiteX0" fmla="*/ 2618457 w 2618457"/>
              <a:gd name="connsiteY0" fmla="*/ 620272 h 634963"/>
              <a:gd name="connsiteX1" fmla="*/ 2098504 w 2618457"/>
              <a:gd name="connsiteY1" fmla="*/ 530625 h 634963"/>
              <a:gd name="connsiteX2" fmla="*/ 1462009 w 2618457"/>
              <a:gd name="connsiteY2" fmla="*/ 207896 h 634963"/>
              <a:gd name="connsiteX3" fmla="*/ 977915 w 2618457"/>
              <a:gd name="connsiteY3" fmla="*/ 10672 h 634963"/>
              <a:gd name="connsiteX4" fmla="*/ 511751 w 2618457"/>
              <a:gd name="connsiteY4" fmla="*/ 46531 h 634963"/>
              <a:gd name="connsiteX5" fmla="*/ 153162 w 2618457"/>
              <a:gd name="connsiteY5" fmla="*/ 216860 h 634963"/>
              <a:gd name="connsiteX6" fmla="*/ 54551 w 2618457"/>
              <a:gd name="connsiteY6" fmla="*/ 530625 h 634963"/>
              <a:gd name="connsiteX0" fmla="*/ 2570497 w 2570497"/>
              <a:gd name="connsiteY0" fmla="*/ 620272 h 634963"/>
              <a:gd name="connsiteX1" fmla="*/ 2050544 w 2570497"/>
              <a:gd name="connsiteY1" fmla="*/ 530625 h 634963"/>
              <a:gd name="connsiteX2" fmla="*/ 1414049 w 2570497"/>
              <a:gd name="connsiteY2" fmla="*/ 207896 h 634963"/>
              <a:gd name="connsiteX3" fmla="*/ 929955 w 2570497"/>
              <a:gd name="connsiteY3" fmla="*/ 10672 h 634963"/>
              <a:gd name="connsiteX4" fmla="*/ 463791 w 2570497"/>
              <a:gd name="connsiteY4" fmla="*/ 46531 h 634963"/>
              <a:gd name="connsiteX5" fmla="*/ 105202 w 2570497"/>
              <a:gd name="connsiteY5" fmla="*/ 216860 h 634963"/>
              <a:gd name="connsiteX6" fmla="*/ 6591 w 2570497"/>
              <a:gd name="connsiteY6" fmla="*/ 530625 h 634963"/>
              <a:gd name="connsiteX0" fmla="*/ 2572264 w 2572264"/>
              <a:gd name="connsiteY0" fmla="*/ 620272 h 634963"/>
              <a:gd name="connsiteX1" fmla="*/ 2052311 w 2572264"/>
              <a:gd name="connsiteY1" fmla="*/ 530625 h 634963"/>
              <a:gd name="connsiteX2" fmla="*/ 1415816 w 2572264"/>
              <a:gd name="connsiteY2" fmla="*/ 207896 h 634963"/>
              <a:gd name="connsiteX3" fmla="*/ 931722 w 2572264"/>
              <a:gd name="connsiteY3" fmla="*/ 10672 h 634963"/>
              <a:gd name="connsiteX4" fmla="*/ 465558 w 2572264"/>
              <a:gd name="connsiteY4" fmla="*/ 46531 h 634963"/>
              <a:gd name="connsiteX5" fmla="*/ 106969 w 2572264"/>
              <a:gd name="connsiteY5" fmla="*/ 216860 h 634963"/>
              <a:gd name="connsiteX6" fmla="*/ 6453 w 2572264"/>
              <a:gd name="connsiteY6" fmla="*/ 549675 h 634963"/>
              <a:gd name="connsiteX0" fmla="*/ 2566135 w 2566135"/>
              <a:gd name="connsiteY0" fmla="*/ 620272 h 634963"/>
              <a:gd name="connsiteX1" fmla="*/ 2046182 w 2566135"/>
              <a:gd name="connsiteY1" fmla="*/ 530625 h 634963"/>
              <a:gd name="connsiteX2" fmla="*/ 1409687 w 2566135"/>
              <a:gd name="connsiteY2" fmla="*/ 207896 h 634963"/>
              <a:gd name="connsiteX3" fmla="*/ 925593 w 2566135"/>
              <a:gd name="connsiteY3" fmla="*/ 10672 h 634963"/>
              <a:gd name="connsiteX4" fmla="*/ 459429 w 2566135"/>
              <a:gd name="connsiteY4" fmla="*/ 46531 h 634963"/>
              <a:gd name="connsiteX5" fmla="*/ 100840 w 2566135"/>
              <a:gd name="connsiteY5" fmla="*/ 216860 h 634963"/>
              <a:gd name="connsiteX6" fmla="*/ 324 w 2566135"/>
              <a:gd name="connsiteY6" fmla="*/ 549675 h 634963"/>
              <a:gd name="connsiteX0" fmla="*/ 2566087 w 2566087"/>
              <a:gd name="connsiteY0" fmla="*/ 620012 h 634703"/>
              <a:gd name="connsiteX1" fmla="*/ 2046134 w 2566087"/>
              <a:gd name="connsiteY1" fmla="*/ 530365 h 634703"/>
              <a:gd name="connsiteX2" fmla="*/ 1409639 w 2566087"/>
              <a:gd name="connsiteY2" fmla="*/ 207636 h 634703"/>
              <a:gd name="connsiteX3" fmla="*/ 925545 w 2566087"/>
              <a:gd name="connsiteY3" fmla="*/ 10412 h 634703"/>
              <a:gd name="connsiteX4" fmla="*/ 459381 w 2566087"/>
              <a:gd name="connsiteY4" fmla="*/ 46271 h 634703"/>
              <a:gd name="connsiteX5" fmla="*/ 106507 w 2566087"/>
              <a:gd name="connsiteY5" fmla="*/ 207075 h 634703"/>
              <a:gd name="connsiteX6" fmla="*/ 276 w 2566087"/>
              <a:gd name="connsiteY6" fmla="*/ 549415 h 634703"/>
              <a:gd name="connsiteX0" fmla="*/ 2552862 w 2552862"/>
              <a:gd name="connsiteY0" fmla="*/ 620012 h 634703"/>
              <a:gd name="connsiteX1" fmla="*/ 2032909 w 2552862"/>
              <a:gd name="connsiteY1" fmla="*/ 530365 h 634703"/>
              <a:gd name="connsiteX2" fmla="*/ 1396414 w 2552862"/>
              <a:gd name="connsiteY2" fmla="*/ 207636 h 634703"/>
              <a:gd name="connsiteX3" fmla="*/ 912320 w 2552862"/>
              <a:gd name="connsiteY3" fmla="*/ 10412 h 634703"/>
              <a:gd name="connsiteX4" fmla="*/ 446156 w 2552862"/>
              <a:gd name="connsiteY4" fmla="*/ 46271 h 634703"/>
              <a:gd name="connsiteX5" fmla="*/ 93282 w 2552862"/>
              <a:gd name="connsiteY5" fmla="*/ 207075 h 634703"/>
              <a:gd name="connsiteX6" fmla="*/ 386 w 2552862"/>
              <a:gd name="connsiteY6" fmla="*/ 551320 h 63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2862" h="634703">
                <a:moveTo>
                  <a:pt x="2552862" y="620012"/>
                </a:moveTo>
                <a:cubicBezTo>
                  <a:pt x="2332629" y="664836"/>
                  <a:pt x="2225650" y="599094"/>
                  <a:pt x="2032909" y="530365"/>
                </a:cubicBezTo>
                <a:cubicBezTo>
                  <a:pt x="1840168" y="461636"/>
                  <a:pt x="1583179" y="294295"/>
                  <a:pt x="1396414" y="207636"/>
                </a:cubicBezTo>
                <a:cubicBezTo>
                  <a:pt x="1209649" y="120977"/>
                  <a:pt x="1070696" y="37306"/>
                  <a:pt x="912320" y="10412"/>
                </a:cubicBezTo>
                <a:cubicBezTo>
                  <a:pt x="753944" y="-16482"/>
                  <a:pt x="582662" y="13494"/>
                  <a:pt x="446156" y="46271"/>
                </a:cubicBezTo>
                <a:cubicBezTo>
                  <a:pt x="309650" y="79048"/>
                  <a:pt x="167577" y="122900"/>
                  <a:pt x="93282" y="207075"/>
                </a:cubicBezTo>
                <a:cubicBezTo>
                  <a:pt x="18987" y="291250"/>
                  <a:pt x="-3312" y="404149"/>
                  <a:pt x="386" y="551320"/>
                </a:cubicBezTo>
              </a:path>
            </a:pathLst>
          </a:custGeom>
          <a:noFill/>
          <a:ln w="57150">
            <a:solidFill>
              <a:srgbClr val="33CC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4E74C2D9-3969-04A6-381E-E0550C6910E0}"/>
              </a:ext>
            </a:extLst>
          </p:cNvPr>
          <p:cNvSpPr/>
          <p:nvPr/>
        </p:nvSpPr>
        <p:spPr>
          <a:xfrm>
            <a:off x="2827235" y="4466434"/>
            <a:ext cx="456079" cy="745435"/>
          </a:xfrm>
          <a:custGeom>
            <a:avLst/>
            <a:gdLst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2044592 w 3082963"/>
              <a:gd name="connsiteY6" fmla="*/ 2402541 h 3147743"/>
              <a:gd name="connsiteX7" fmla="*/ 1408097 w 3082963"/>
              <a:gd name="connsiteY7" fmla="*/ 2079812 h 3147743"/>
              <a:gd name="connsiteX8" fmla="*/ 924003 w 3082963"/>
              <a:gd name="connsiteY8" fmla="*/ 1882588 h 3147743"/>
              <a:gd name="connsiteX9" fmla="*/ 457839 w 3082963"/>
              <a:gd name="connsiteY9" fmla="*/ 1918447 h 3147743"/>
              <a:gd name="connsiteX10" fmla="*/ 99250 w 3082963"/>
              <a:gd name="connsiteY10" fmla="*/ 2088776 h 3147743"/>
              <a:gd name="connsiteX11" fmla="*/ 639 w 3082963"/>
              <a:gd name="connsiteY11" fmla="*/ 2402541 h 3147743"/>
              <a:gd name="connsiteX12" fmla="*/ 81321 w 3082963"/>
              <a:gd name="connsiteY12" fmla="*/ 3012141 h 3147743"/>
              <a:gd name="connsiteX13" fmla="*/ 475768 w 3082963"/>
              <a:gd name="connsiteY13" fmla="*/ 3128682 h 3147743"/>
              <a:gd name="connsiteX14" fmla="*/ 690921 w 3082963"/>
              <a:gd name="connsiteY14" fmla="*/ 2725271 h 3147743"/>
              <a:gd name="connsiteX15" fmla="*/ 888145 w 3082963"/>
              <a:gd name="connsiteY15" fmla="*/ 2528047 h 3147743"/>
              <a:gd name="connsiteX16" fmla="*/ 932968 w 3082963"/>
              <a:gd name="connsiteY16" fmla="*/ 2286000 h 3147743"/>
              <a:gd name="connsiteX0" fmla="*/ 2725909 w 3107052"/>
              <a:gd name="connsiteY0" fmla="*/ 0 h 3147743"/>
              <a:gd name="connsiteX1" fmla="*/ 2743839 w 3107052"/>
              <a:gd name="connsiteY1" fmla="*/ 439271 h 3147743"/>
              <a:gd name="connsiteX2" fmla="*/ 3039674 w 3107052"/>
              <a:gd name="connsiteY2" fmla="*/ 1272988 h 3147743"/>
              <a:gd name="connsiteX3" fmla="*/ 3066568 w 3107052"/>
              <a:gd name="connsiteY3" fmla="*/ 1954306 h 3147743"/>
              <a:gd name="connsiteX4" fmla="*/ 2564545 w 3107052"/>
              <a:gd name="connsiteY4" fmla="*/ 2492188 h 3147743"/>
              <a:gd name="connsiteX5" fmla="*/ 2044592 w 3107052"/>
              <a:gd name="connsiteY5" fmla="*/ 2402541 h 3147743"/>
              <a:gd name="connsiteX6" fmla="*/ 1408097 w 3107052"/>
              <a:gd name="connsiteY6" fmla="*/ 2079812 h 3147743"/>
              <a:gd name="connsiteX7" fmla="*/ 924003 w 3107052"/>
              <a:gd name="connsiteY7" fmla="*/ 1882588 h 3147743"/>
              <a:gd name="connsiteX8" fmla="*/ 457839 w 3107052"/>
              <a:gd name="connsiteY8" fmla="*/ 1918447 h 3147743"/>
              <a:gd name="connsiteX9" fmla="*/ 99250 w 3107052"/>
              <a:gd name="connsiteY9" fmla="*/ 2088776 h 3147743"/>
              <a:gd name="connsiteX10" fmla="*/ 639 w 3107052"/>
              <a:gd name="connsiteY10" fmla="*/ 2402541 h 3147743"/>
              <a:gd name="connsiteX11" fmla="*/ 81321 w 3107052"/>
              <a:gd name="connsiteY11" fmla="*/ 3012141 h 3147743"/>
              <a:gd name="connsiteX12" fmla="*/ 475768 w 3107052"/>
              <a:gd name="connsiteY12" fmla="*/ 3128682 h 3147743"/>
              <a:gd name="connsiteX13" fmla="*/ 690921 w 3107052"/>
              <a:gd name="connsiteY13" fmla="*/ 2725271 h 3147743"/>
              <a:gd name="connsiteX14" fmla="*/ 888145 w 3107052"/>
              <a:gd name="connsiteY14" fmla="*/ 2528047 h 3147743"/>
              <a:gd name="connsiteX15" fmla="*/ 932968 w 3107052"/>
              <a:gd name="connsiteY15" fmla="*/ 2286000 h 3147743"/>
              <a:gd name="connsiteX0" fmla="*/ 2725909 w 3041949"/>
              <a:gd name="connsiteY0" fmla="*/ 0 h 3147743"/>
              <a:gd name="connsiteX1" fmla="*/ 2743839 w 3041949"/>
              <a:gd name="connsiteY1" fmla="*/ 439271 h 3147743"/>
              <a:gd name="connsiteX2" fmla="*/ 3039674 w 3041949"/>
              <a:gd name="connsiteY2" fmla="*/ 1272988 h 3147743"/>
              <a:gd name="connsiteX3" fmla="*/ 2564545 w 3041949"/>
              <a:gd name="connsiteY3" fmla="*/ 2492188 h 3147743"/>
              <a:gd name="connsiteX4" fmla="*/ 2044592 w 3041949"/>
              <a:gd name="connsiteY4" fmla="*/ 2402541 h 3147743"/>
              <a:gd name="connsiteX5" fmla="*/ 1408097 w 3041949"/>
              <a:gd name="connsiteY5" fmla="*/ 2079812 h 3147743"/>
              <a:gd name="connsiteX6" fmla="*/ 924003 w 3041949"/>
              <a:gd name="connsiteY6" fmla="*/ 1882588 h 3147743"/>
              <a:gd name="connsiteX7" fmla="*/ 457839 w 3041949"/>
              <a:gd name="connsiteY7" fmla="*/ 1918447 h 3147743"/>
              <a:gd name="connsiteX8" fmla="*/ 99250 w 3041949"/>
              <a:gd name="connsiteY8" fmla="*/ 2088776 h 3147743"/>
              <a:gd name="connsiteX9" fmla="*/ 639 w 3041949"/>
              <a:gd name="connsiteY9" fmla="*/ 2402541 h 3147743"/>
              <a:gd name="connsiteX10" fmla="*/ 81321 w 3041949"/>
              <a:gd name="connsiteY10" fmla="*/ 3012141 h 3147743"/>
              <a:gd name="connsiteX11" fmla="*/ 475768 w 3041949"/>
              <a:gd name="connsiteY11" fmla="*/ 3128682 h 3147743"/>
              <a:gd name="connsiteX12" fmla="*/ 690921 w 3041949"/>
              <a:gd name="connsiteY12" fmla="*/ 2725271 h 3147743"/>
              <a:gd name="connsiteX13" fmla="*/ 888145 w 3041949"/>
              <a:gd name="connsiteY13" fmla="*/ 2528047 h 3147743"/>
              <a:gd name="connsiteX14" fmla="*/ 932968 w 3041949"/>
              <a:gd name="connsiteY14" fmla="*/ 2286000 h 3147743"/>
              <a:gd name="connsiteX0" fmla="*/ 2725909 w 2750702"/>
              <a:gd name="connsiteY0" fmla="*/ 0 h 3147743"/>
              <a:gd name="connsiteX1" fmla="*/ 2743839 w 2750702"/>
              <a:gd name="connsiteY1" fmla="*/ 439271 h 3147743"/>
              <a:gd name="connsiteX2" fmla="*/ 2564545 w 2750702"/>
              <a:gd name="connsiteY2" fmla="*/ 2492188 h 3147743"/>
              <a:gd name="connsiteX3" fmla="*/ 2044592 w 2750702"/>
              <a:gd name="connsiteY3" fmla="*/ 2402541 h 3147743"/>
              <a:gd name="connsiteX4" fmla="*/ 1408097 w 2750702"/>
              <a:gd name="connsiteY4" fmla="*/ 2079812 h 3147743"/>
              <a:gd name="connsiteX5" fmla="*/ 924003 w 2750702"/>
              <a:gd name="connsiteY5" fmla="*/ 1882588 h 3147743"/>
              <a:gd name="connsiteX6" fmla="*/ 457839 w 2750702"/>
              <a:gd name="connsiteY6" fmla="*/ 1918447 h 3147743"/>
              <a:gd name="connsiteX7" fmla="*/ 99250 w 2750702"/>
              <a:gd name="connsiteY7" fmla="*/ 2088776 h 3147743"/>
              <a:gd name="connsiteX8" fmla="*/ 639 w 2750702"/>
              <a:gd name="connsiteY8" fmla="*/ 2402541 h 3147743"/>
              <a:gd name="connsiteX9" fmla="*/ 81321 w 2750702"/>
              <a:gd name="connsiteY9" fmla="*/ 3012141 h 3147743"/>
              <a:gd name="connsiteX10" fmla="*/ 475768 w 2750702"/>
              <a:gd name="connsiteY10" fmla="*/ 3128682 h 3147743"/>
              <a:gd name="connsiteX11" fmla="*/ 690921 w 2750702"/>
              <a:gd name="connsiteY11" fmla="*/ 2725271 h 3147743"/>
              <a:gd name="connsiteX12" fmla="*/ 888145 w 2750702"/>
              <a:gd name="connsiteY12" fmla="*/ 2528047 h 3147743"/>
              <a:gd name="connsiteX13" fmla="*/ 932968 w 2750702"/>
              <a:gd name="connsiteY13" fmla="*/ 2286000 h 3147743"/>
              <a:gd name="connsiteX0" fmla="*/ 2725909 w 2725909"/>
              <a:gd name="connsiteY0" fmla="*/ 0 h 3147743"/>
              <a:gd name="connsiteX1" fmla="*/ 2564545 w 2725909"/>
              <a:gd name="connsiteY1" fmla="*/ 2492188 h 3147743"/>
              <a:gd name="connsiteX2" fmla="*/ 2044592 w 2725909"/>
              <a:gd name="connsiteY2" fmla="*/ 2402541 h 3147743"/>
              <a:gd name="connsiteX3" fmla="*/ 1408097 w 2725909"/>
              <a:gd name="connsiteY3" fmla="*/ 2079812 h 3147743"/>
              <a:gd name="connsiteX4" fmla="*/ 924003 w 2725909"/>
              <a:gd name="connsiteY4" fmla="*/ 1882588 h 3147743"/>
              <a:gd name="connsiteX5" fmla="*/ 457839 w 2725909"/>
              <a:gd name="connsiteY5" fmla="*/ 1918447 h 3147743"/>
              <a:gd name="connsiteX6" fmla="*/ 99250 w 2725909"/>
              <a:gd name="connsiteY6" fmla="*/ 2088776 h 3147743"/>
              <a:gd name="connsiteX7" fmla="*/ 639 w 2725909"/>
              <a:gd name="connsiteY7" fmla="*/ 2402541 h 3147743"/>
              <a:gd name="connsiteX8" fmla="*/ 81321 w 2725909"/>
              <a:gd name="connsiteY8" fmla="*/ 3012141 h 3147743"/>
              <a:gd name="connsiteX9" fmla="*/ 475768 w 2725909"/>
              <a:gd name="connsiteY9" fmla="*/ 3128682 h 3147743"/>
              <a:gd name="connsiteX10" fmla="*/ 690921 w 2725909"/>
              <a:gd name="connsiteY10" fmla="*/ 2725271 h 3147743"/>
              <a:gd name="connsiteX11" fmla="*/ 888145 w 2725909"/>
              <a:gd name="connsiteY11" fmla="*/ 2528047 h 3147743"/>
              <a:gd name="connsiteX12" fmla="*/ 932968 w 2725909"/>
              <a:gd name="connsiteY12" fmla="*/ 2286000 h 3147743"/>
              <a:gd name="connsiteX0" fmla="*/ 2564545 w 2564545"/>
              <a:gd name="connsiteY0" fmla="*/ 620272 h 1275827"/>
              <a:gd name="connsiteX1" fmla="*/ 2044592 w 2564545"/>
              <a:gd name="connsiteY1" fmla="*/ 530625 h 1275827"/>
              <a:gd name="connsiteX2" fmla="*/ 1408097 w 2564545"/>
              <a:gd name="connsiteY2" fmla="*/ 207896 h 1275827"/>
              <a:gd name="connsiteX3" fmla="*/ 924003 w 2564545"/>
              <a:gd name="connsiteY3" fmla="*/ 10672 h 1275827"/>
              <a:gd name="connsiteX4" fmla="*/ 457839 w 2564545"/>
              <a:gd name="connsiteY4" fmla="*/ 46531 h 1275827"/>
              <a:gd name="connsiteX5" fmla="*/ 99250 w 2564545"/>
              <a:gd name="connsiteY5" fmla="*/ 216860 h 1275827"/>
              <a:gd name="connsiteX6" fmla="*/ 639 w 2564545"/>
              <a:gd name="connsiteY6" fmla="*/ 530625 h 1275827"/>
              <a:gd name="connsiteX7" fmla="*/ 81321 w 2564545"/>
              <a:gd name="connsiteY7" fmla="*/ 1140225 h 1275827"/>
              <a:gd name="connsiteX8" fmla="*/ 475768 w 2564545"/>
              <a:gd name="connsiteY8" fmla="*/ 1256766 h 1275827"/>
              <a:gd name="connsiteX9" fmla="*/ 690921 w 2564545"/>
              <a:gd name="connsiteY9" fmla="*/ 853355 h 1275827"/>
              <a:gd name="connsiteX10" fmla="*/ 888145 w 2564545"/>
              <a:gd name="connsiteY10" fmla="*/ 656131 h 1275827"/>
              <a:gd name="connsiteX11" fmla="*/ 932968 w 2564545"/>
              <a:gd name="connsiteY11" fmla="*/ 414084 h 1275827"/>
              <a:gd name="connsiteX0" fmla="*/ 2564545 w 2564545"/>
              <a:gd name="connsiteY0" fmla="*/ 620272 h 1275827"/>
              <a:gd name="connsiteX1" fmla="*/ 2044592 w 2564545"/>
              <a:gd name="connsiteY1" fmla="*/ 530625 h 1275827"/>
              <a:gd name="connsiteX2" fmla="*/ 1408097 w 2564545"/>
              <a:gd name="connsiteY2" fmla="*/ 207896 h 1275827"/>
              <a:gd name="connsiteX3" fmla="*/ 924003 w 2564545"/>
              <a:gd name="connsiteY3" fmla="*/ 10672 h 1275827"/>
              <a:gd name="connsiteX4" fmla="*/ 457839 w 2564545"/>
              <a:gd name="connsiteY4" fmla="*/ 46531 h 1275827"/>
              <a:gd name="connsiteX5" fmla="*/ 99250 w 2564545"/>
              <a:gd name="connsiteY5" fmla="*/ 216860 h 1275827"/>
              <a:gd name="connsiteX6" fmla="*/ 639 w 2564545"/>
              <a:gd name="connsiteY6" fmla="*/ 530625 h 1275827"/>
              <a:gd name="connsiteX7" fmla="*/ 81321 w 2564545"/>
              <a:gd name="connsiteY7" fmla="*/ 1140225 h 1275827"/>
              <a:gd name="connsiteX8" fmla="*/ 475768 w 2564545"/>
              <a:gd name="connsiteY8" fmla="*/ 1256766 h 1275827"/>
              <a:gd name="connsiteX9" fmla="*/ 690921 w 2564545"/>
              <a:gd name="connsiteY9" fmla="*/ 853355 h 1275827"/>
              <a:gd name="connsiteX10" fmla="*/ 888145 w 2564545"/>
              <a:gd name="connsiteY10" fmla="*/ 656131 h 1275827"/>
              <a:gd name="connsiteX11" fmla="*/ 932968 w 2564545"/>
              <a:gd name="connsiteY11" fmla="*/ 414084 h 1275827"/>
              <a:gd name="connsiteX0" fmla="*/ 2589209 w 2589209"/>
              <a:gd name="connsiteY0" fmla="*/ 634372 h 1289927"/>
              <a:gd name="connsiteX1" fmla="*/ 2069256 w 2589209"/>
              <a:gd name="connsiteY1" fmla="*/ 544725 h 1289927"/>
              <a:gd name="connsiteX2" fmla="*/ 1432761 w 2589209"/>
              <a:gd name="connsiteY2" fmla="*/ 221996 h 1289927"/>
              <a:gd name="connsiteX3" fmla="*/ 948667 w 2589209"/>
              <a:gd name="connsiteY3" fmla="*/ 24772 h 1289927"/>
              <a:gd name="connsiteX4" fmla="*/ 482503 w 2589209"/>
              <a:gd name="connsiteY4" fmla="*/ 60631 h 1289927"/>
              <a:gd name="connsiteX5" fmla="*/ 25303 w 2589209"/>
              <a:gd name="connsiteY5" fmla="*/ 544725 h 1289927"/>
              <a:gd name="connsiteX6" fmla="*/ 105985 w 2589209"/>
              <a:gd name="connsiteY6" fmla="*/ 1154325 h 1289927"/>
              <a:gd name="connsiteX7" fmla="*/ 500432 w 2589209"/>
              <a:gd name="connsiteY7" fmla="*/ 1270866 h 1289927"/>
              <a:gd name="connsiteX8" fmla="*/ 715585 w 2589209"/>
              <a:gd name="connsiteY8" fmla="*/ 867455 h 1289927"/>
              <a:gd name="connsiteX9" fmla="*/ 912809 w 2589209"/>
              <a:gd name="connsiteY9" fmla="*/ 670231 h 1289927"/>
              <a:gd name="connsiteX10" fmla="*/ 957632 w 2589209"/>
              <a:gd name="connsiteY10" fmla="*/ 428184 h 1289927"/>
              <a:gd name="connsiteX0" fmla="*/ 2563907 w 2563907"/>
              <a:gd name="connsiteY0" fmla="*/ 634372 h 1289927"/>
              <a:gd name="connsiteX1" fmla="*/ 2043954 w 2563907"/>
              <a:gd name="connsiteY1" fmla="*/ 544725 h 1289927"/>
              <a:gd name="connsiteX2" fmla="*/ 1407459 w 2563907"/>
              <a:gd name="connsiteY2" fmla="*/ 221996 h 1289927"/>
              <a:gd name="connsiteX3" fmla="*/ 923365 w 2563907"/>
              <a:gd name="connsiteY3" fmla="*/ 24772 h 1289927"/>
              <a:gd name="connsiteX4" fmla="*/ 457201 w 2563907"/>
              <a:gd name="connsiteY4" fmla="*/ 60631 h 1289927"/>
              <a:gd name="connsiteX5" fmla="*/ 1 w 2563907"/>
              <a:gd name="connsiteY5" fmla="*/ 544725 h 1289927"/>
              <a:gd name="connsiteX6" fmla="*/ 80683 w 2563907"/>
              <a:gd name="connsiteY6" fmla="*/ 1154325 h 1289927"/>
              <a:gd name="connsiteX7" fmla="*/ 475130 w 2563907"/>
              <a:gd name="connsiteY7" fmla="*/ 1270866 h 1289927"/>
              <a:gd name="connsiteX8" fmla="*/ 690283 w 2563907"/>
              <a:gd name="connsiteY8" fmla="*/ 867455 h 1289927"/>
              <a:gd name="connsiteX9" fmla="*/ 887507 w 2563907"/>
              <a:gd name="connsiteY9" fmla="*/ 670231 h 1289927"/>
              <a:gd name="connsiteX10" fmla="*/ 932330 w 2563907"/>
              <a:gd name="connsiteY10" fmla="*/ 428184 h 1289927"/>
              <a:gd name="connsiteX0" fmla="*/ 2623400 w 2623400"/>
              <a:gd name="connsiteY0" fmla="*/ 620186 h 1275741"/>
              <a:gd name="connsiteX1" fmla="*/ 2103447 w 2623400"/>
              <a:gd name="connsiteY1" fmla="*/ 530539 h 1275741"/>
              <a:gd name="connsiteX2" fmla="*/ 1466952 w 2623400"/>
              <a:gd name="connsiteY2" fmla="*/ 207810 h 1275741"/>
              <a:gd name="connsiteX3" fmla="*/ 982858 w 2623400"/>
              <a:gd name="connsiteY3" fmla="*/ 10586 h 1275741"/>
              <a:gd name="connsiteX4" fmla="*/ 59494 w 2623400"/>
              <a:gd name="connsiteY4" fmla="*/ 530539 h 1275741"/>
              <a:gd name="connsiteX5" fmla="*/ 140176 w 2623400"/>
              <a:gd name="connsiteY5" fmla="*/ 1140139 h 1275741"/>
              <a:gd name="connsiteX6" fmla="*/ 534623 w 2623400"/>
              <a:gd name="connsiteY6" fmla="*/ 1256680 h 1275741"/>
              <a:gd name="connsiteX7" fmla="*/ 749776 w 2623400"/>
              <a:gd name="connsiteY7" fmla="*/ 853269 h 1275741"/>
              <a:gd name="connsiteX8" fmla="*/ 947000 w 2623400"/>
              <a:gd name="connsiteY8" fmla="*/ 656045 h 1275741"/>
              <a:gd name="connsiteX9" fmla="*/ 991823 w 2623400"/>
              <a:gd name="connsiteY9" fmla="*/ 413998 h 1275741"/>
              <a:gd name="connsiteX0" fmla="*/ 2659132 w 2659132"/>
              <a:gd name="connsiteY0" fmla="*/ 412376 h 1067931"/>
              <a:gd name="connsiteX1" fmla="*/ 2139179 w 2659132"/>
              <a:gd name="connsiteY1" fmla="*/ 322729 h 1067931"/>
              <a:gd name="connsiteX2" fmla="*/ 1502684 w 2659132"/>
              <a:gd name="connsiteY2" fmla="*/ 0 h 1067931"/>
              <a:gd name="connsiteX3" fmla="*/ 95226 w 2659132"/>
              <a:gd name="connsiteY3" fmla="*/ 322729 h 1067931"/>
              <a:gd name="connsiteX4" fmla="*/ 175908 w 2659132"/>
              <a:gd name="connsiteY4" fmla="*/ 932329 h 1067931"/>
              <a:gd name="connsiteX5" fmla="*/ 570355 w 2659132"/>
              <a:gd name="connsiteY5" fmla="*/ 1048870 h 1067931"/>
              <a:gd name="connsiteX6" fmla="*/ 785508 w 2659132"/>
              <a:gd name="connsiteY6" fmla="*/ 645459 h 1067931"/>
              <a:gd name="connsiteX7" fmla="*/ 982732 w 2659132"/>
              <a:gd name="connsiteY7" fmla="*/ 448235 h 1067931"/>
              <a:gd name="connsiteX8" fmla="*/ 1027555 w 2659132"/>
              <a:gd name="connsiteY8" fmla="*/ 206188 h 1067931"/>
              <a:gd name="connsiteX0" fmla="*/ 2706200 w 2706200"/>
              <a:gd name="connsiteY0" fmla="*/ 206188 h 861743"/>
              <a:gd name="connsiteX1" fmla="*/ 2186247 w 2706200"/>
              <a:gd name="connsiteY1" fmla="*/ 116541 h 861743"/>
              <a:gd name="connsiteX2" fmla="*/ 142294 w 2706200"/>
              <a:gd name="connsiteY2" fmla="*/ 116541 h 861743"/>
              <a:gd name="connsiteX3" fmla="*/ 222976 w 2706200"/>
              <a:gd name="connsiteY3" fmla="*/ 726141 h 861743"/>
              <a:gd name="connsiteX4" fmla="*/ 617423 w 2706200"/>
              <a:gd name="connsiteY4" fmla="*/ 842682 h 861743"/>
              <a:gd name="connsiteX5" fmla="*/ 832576 w 2706200"/>
              <a:gd name="connsiteY5" fmla="*/ 439271 h 861743"/>
              <a:gd name="connsiteX6" fmla="*/ 1029800 w 2706200"/>
              <a:gd name="connsiteY6" fmla="*/ 242047 h 861743"/>
              <a:gd name="connsiteX7" fmla="*/ 1074623 w 2706200"/>
              <a:gd name="connsiteY7" fmla="*/ 0 h 861743"/>
              <a:gd name="connsiteX0" fmla="*/ 2744679 w 2744679"/>
              <a:gd name="connsiteY0" fmla="*/ 206188 h 861743"/>
              <a:gd name="connsiteX1" fmla="*/ 180773 w 2744679"/>
              <a:gd name="connsiteY1" fmla="*/ 116541 h 861743"/>
              <a:gd name="connsiteX2" fmla="*/ 261455 w 2744679"/>
              <a:gd name="connsiteY2" fmla="*/ 726141 h 861743"/>
              <a:gd name="connsiteX3" fmla="*/ 655902 w 2744679"/>
              <a:gd name="connsiteY3" fmla="*/ 842682 h 861743"/>
              <a:gd name="connsiteX4" fmla="*/ 871055 w 2744679"/>
              <a:gd name="connsiteY4" fmla="*/ 439271 h 861743"/>
              <a:gd name="connsiteX5" fmla="*/ 1068279 w 2744679"/>
              <a:gd name="connsiteY5" fmla="*/ 242047 h 861743"/>
              <a:gd name="connsiteX6" fmla="*/ 1113102 w 2744679"/>
              <a:gd name="connsiteY6" fmla="*/ 0 h 861743"/>
              <a:gd name="connsiteX0" fmla="*/ 180773 w 1113102"/>
              <a:gd name="connsiteY0" fmla="*/ 116541 h 861743"/>
              <a:gd name="connsiteX1" fmla="*/ 261455 w 1113102"/>
              <a:gd name="connsiteY1" fmla="*/ 726141 h 861743"/>
              <a:gd name="connsiteX2" fmla="*/ 655902 w 1113102"/>
              <a:gd name="connsiteY2" fmla="*/ 842682 h 861743"/>
              <a:gd name="connsiteX3" fmla="*/ 871055 w 1113102"/>
              <a:gd name="connsiteY3" fmla="*/ 439271 h 861743"/>
              <a:gd name="connsiteX4" fmla="*/ 1068279 w 1113102"/>
              <a:gd name="connsiteY4" fmla="*/ 242047 h 861743"/>
              <a:gd name="connsiteX5" fmla="*/ 1113102 w 1113102"/>
              <a:gd name="connsiteY5" fmla="*/ 0 h 861743"/>
              <a:gd name="connsiteX0" fmla="*/ 0 w 932329"/>
              <a:gd name="connsiteY0" fmla="*/ 116541 h 861743"/>
              <a:gd name="connsiteX1" fmla="*/ 80682 w 932329"/>
              <a:gd name="connsiteY1" fmla="*/ 726141 h 861743"/>
              <a:gd name="connsiteX2" fmla="*/ 475129 w 932329"/>
              <a:gd name="connsiteY2" fmla="*/ 842682 h 861743"/>
              <a:gd name="connsiteX3" fmla="*/ 690282 w 932329"/>
              <a:gd name="connsiteY3" fmla="*/ 439271 h 861743"/>
              <a:gd name="connsiteX4" fmla="*/ 887506 w 932329"/>
              <a:gd name="connsiteY4" fmla="*/ 242047 h 861743"/>
              <a:gd name="connsiteX5" fmla="*/ 932329 w 932329"/>
              <a:gd name="connsiteY5" fmla="*/ 0 h 861743"/>
              <a:gd name="connsiteX0" fmla="*/ 6828 w 939157"/>
              <a:gd name="connsiteY0" fmla="*/ 116541 h 861743"/>
              <a:gd name="connsiteX1" fmla="*/ 87510 w 939157"/>
              <a:gd name="connsiteY1" fmla="*/ 726141 h 861743"/>
              <a:gd name="connsiteX2" fmla="*/ 481957 w 939157"/>
              <a:gd name="connsiteY2" fmla="*/ 842682 h 861743"/>
              <a:gd name="connsiteX3" fmla="*/ 697110 w 939157"/>
              <a:gd name="connsiteY3" fmla="*/ 439271 h 861743"/>
              <a:gd name="connsiteX4" fmla="*/ 894334 w 939157"/>
              <a:gd name="connsiteY4" fmla="*/ 242047 h 861743"/>
              <a:gd name="connsiteX5" fmla="*/ 939157 w 939157"/>
              <a:gd name="connsiteY5" fmla="*/ 0 h 861743"/>
              <a:gd name="connsiteX0" fmla="*/ 9319 w 924503"/>
              <a:gd name="connsiteY0" fmla="*/ 141306 h 861108"/>
              <a:gd name="connsiteX1" fmla="*/ 72856 w 924503"/>
              <a:gd name="connsiteY1" fmla="*/ 726141 h 861108"/>
              <a:gd name="connsiteX2" fmla="*/ 467303 w 924503"/>
              <a:gd name="connsiteY2" fmla="*/ 842682 h 861108"/>
              <a:gd name="connsiteX3" fmla="*/ 682456 w 924503"/>
              <a:gd name="connsiteY3" fmla="*/ 439271 h 861108"/>
              <a:gd name="connsiteX4" fmla="*/ 879680 w 924503"/>
              <a:gd name="connsiteY4" fmla="*/ 242047 h 861108"/>
              <a:gd name="connsiteX5" fmla="*/ 924503 w 924503"/>
              <a:gd name="connsiteY5" fmla="*/ 0 h 861108"/>
              <a:gd name="connsiteX0" fmla="*/ 0 w 915184"/>
              <a:gd name="connsiteY0" fmla="*/ 141306 h 861108"/>
              <a:gd name="connsiteX1" fmla="*/ 63537 w 915184"/>
              <a:gd name="connsiteY1" fmla="*/ 726141 h 861108"/>
              <a:gd name="connsiteX2" fmla="*/ 457984 w 915184"/>
              <a:gd name="connsiteY2" fmla="*/ 842682 h 861108"/>
              <a:gd name="connsiteX3" fmla="*/ 673137 w 915184"/>
              <a:gd name="connsiteY3" fmla="*/ 439271 h 861108"/>
              <a:gd name="connsiteX4" fmla="*/ 870361 w 915184"/>
              <a:gd name="connsiteY4" fmla="*/ 242047 h 861108"/>
              <a:gd name="connsiteX5" fmla="*/ 915184 w 915184"/>
              <a:gd name="connsiteY5" fmla="*/ 0 h 861108"/>
              <a:gd name="connsiteX0" fmla="*/ 0 w 915184"/>
              <a:gd name="connsiteY0" fmla="*/ 141306 h 865101"/>
              <a:gd name="connsiteX1" fmla="*/ 90207 w 915184"/>
              <a:gd name="connsiteY1" fmla="*/ 741381 h 865101"/>
              <a:gd name="connsiteX2" fmla="*/ 457984 w 915184"/>
              <a:gd name="connsiteY2" fmla="*/ 842682 h 865101"/>
              <a:gd name="connsiteX3" fmla="*/ 673137 w 915184"/>
              <a:gd name="connsiteY3" fmla="*/ 439271 h 865101"/>
              <a:gd name="connsiteX4" fmla="*/ 870361 w 915184"/>
              <a:gd name="connsiteY4" fmla="*/ 242047 h 865101"/>
              <a:gd name="connsiteX5" fmla="*/ 915184 w 915184"/>
              <a:gd name="connsiteY5" fmla="*/ 0 h 865101"/>
              <a:gd name="connsiteX0" fmla="*/ 0 w 915184"/>
              <a:gd name="connsiteY0" fmla="*/ 141306 h 857599"/>
              <a:gd name="connsiteX1" fmla="*/ 90207 w 915184"/>
              <a:gd name="connsiteY1" fmla="*/ 741381 h 857599"/>
              <a:gd name="connsiteX2" fmla="*/ 457984 w 915184"/>
              <a:gd name="connsiteY2" fmla="*/ 842682 h 857599"/>
              <a:gd name="connsiteX3" fmla="*/ 673137 w 915184"/>
              <a:gd name="connsiteY3" fmla="*/ 439271 h 857599"/>
              <a:gd name="connsiteX4" fmla="*/ 870361 w 915184"/>
              <a:gd name="connsiteY4" fmla="*/ 242047 h 857599"/>
              <a:gd name="connsiteX5" fmla="*/ 915184 w 915184"/>
              <a:gd name="connsiteY5" fmla="*/ 0 h 857599"/>
              <a:gd name="connsiteX0" fmla="*/ 0 w 915184"/>
              <a:gd name="connsiteY0" fmla="*/ 141306 h 858284"/>
              <a:gd name="connsiteX1" fmla="*/ 101637 w 915184"/>
              <a:gd name="connsiteY1" fmla="*/ 745191 h 858284"/>
              <a:gd name="connsiteX2" fmla="*/ 457984 w 915184"/>
              <a:gd name="connsiteY2" fmla="*/ 842682 h 858284"/>
              <a:gd name="connsiteX3" fmla="*/ 673137 w 915184"/>
              <a:gd name="connsiteY3" fmla="*/ 439271 h 858284"/>
              <a:gd name="connsiteX4" fmla="*/ 870361 w 915184"/>
              <a:gd name="connsiteY4" fmla="*/ 242047 h 858284"/>
              <a:gd name="connsiteX5" fmla="*/ 915184 w 915184"/>
              <a:gd name="connsiteY5" fmla="*/ 0 h 858284"/>
              <a:gd name="connsiteX0" fmla="*/ 0 w 915184"/>
              <a:gd name="connsiteY0" fmla="*/ 141306 h 854214"/>
              <a:gd name="connsiteX1" fmla="*/ 101637 w 915184"/>
              <a:gd name="connsiteY1" fmla="*/ 745191 h 854214"/>
              <a:gd name="connsiteX2" fmla="*/ 456079 w 915184"/>
              <a:gd name="connsiteY2" fmla="*/ 827442 h 854214"/>
              <a:gd name="connsiteX3" fmla="*/ 673137 w 915184"/>
              <a:gd name="connsiteY3" fmla="*/ 439271 h 854214"/>
              <a:gd name="connsiteX4" fmla="*/ 870361 w 915184"/>
              <a:gd name="connsiteY4" fmla="*/ 242047 h 854214"/>
              <a:gd name="connsiteX5" fmla="*/ 915184 w 915184"/>
              <a:gd name="connsiteY5" fmla="*/ 0 h 854214"/>
              <a:gd name="connsiteX0" fmla="*/ 0 w 915184"/>
              <a:gd name="connsiteY0" fmla="*/ 141306 h 868816"/>
              <a:gd name="connsiteX1" fmla="*/ 101637 w 915184"/>
              <a:gd name="connsiteY1" fmla="*/ 745191 h 868816"/>
              <a:gd name="connsiteX2" fmla="*/ 456079 w 915184"/>
              <a:gd name="connsiteY2" fmla="*/ 827442 h 868816"/>
              <a:gd name="connsiteX3" fmla="*/ 870361 w 915184"/>
              <a:gd name="connsiteY3" fmla="*/ 242047 h 868816"/>
              <a:gd name="connsiteX4" fmla="*/ 915184 w 915184"/>
              <a:gd name="connsiteY4" fmla="*/ 0 h 868816"/>
              <a:gd name="connsiteX0" fmla="*/ 0 w 915184"/>
              <a:gd name="connsiteY0" fmla="*/ 141306 h 886741"/>
              <a:gd name="connsiteX1" fmla="*/ 101637 w 915184"/>
              <a:gd name="connsiteY1" fmla="*/ 745191 h 886741"/>
              <a:gd name="connsiteX2" fmla="*/ 456079 w 915184"/>
              <a:gd name="connsiteY2" fmla="*/ 827442 h 886741"/>
              <a:gd name="connsiteX3" fmla="*/ 915184 w 915184"/>
              <a:gd name="connsiteY3" fmla="*/ 0 h 886741"/>
              <a:gd name="connsiteX0" fmla="*/ 0 w 456079"/>
              <a:gd name="connsiteY0" fmla="*/ 0 h 745435"/>
              <a:gd name="connsiteX1" fmla="*/ 101637 w 456079"/>
              <a:gd name="connsiteY1" fmla="*/ 603885 h 745435"/>
              <a:gd name="connsiteX2" fmla="*/ 456079 w 456079"/>
              <a:gd name="connsiteY2" fmla="*/ 686136 h 745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079" h="745435">
                <a:moveTo>
                  <a:pt x="0" y="0"/>
                </a:moveTo>
                <a:cubicBezTo>
                  <a:pt x="7134" y="322879"/>
                  <a:pt x="25624" y="489529"/>
                  <a:pt x="101637" y="603885"/>
                </a:cubicBezTo>
                <a:cubicBezTo>
                  <a:pt x="177650" y="718241"/>
                  <a:pt x="320488" y="810334"/>
                  <a:pt x="456079" y="686136"/>
                </a:cubicBezTo>
              </a:path>
            </a:pathLst>
          </a:custGeom>
          <a:noFill/>
          <a:ln w="57150">
            <a:solidFill>
              <a:srgbClr val="33CC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1250FC5C-C58A-09D6-29F0-986149B1BF9F}"/>
              </a:ext>
            </a:extLst>
          </p:cNvPr>
          <p:cNvSpPr/>
          <p:nvPr/>
        </p:nvSpPr>
        <p:spPr>
          <a:xfrm>
            <a:off x="3289031" y="4307983"/>
            <a:ext cx="457200" cy="842682"/>
          </a:xfrm>
          <a:custGeom>
            <a:avLst/>
            <a:gdLst>
              <a:gd name="connsiteX0" fmla="*/ 2725909 w 3082963"/>
              <a:gd name="connsiteY0" fmla="*/ 0 h 3147743"/>
              <a:gd name="connsiteX1" fmla="*/ 2743839 w 3082963"/>
              <a:gd name="connsiteY1" fmla="*/ 439271 h 3147743"/>
              <a:gd name="connsiteX2" fmla="*/ 3039674 w 3082963"/>
              <a:gd name="connsiteY2" fmla="*/ 1272988 h 3147743"/>
              <a:gd name="connsiteX3" fmla="*/ 3066568 w 3082963"/>
              <a:gd name="connsiteY3" fmla="*/ 1954306 h 3147743"/>
              <a:gd name="connsiteX4" fmla="*/ 2896239 w 3082963"/>
              <a:gd name="connsiteY4" fmla="*/ 2321859 h 3147743"/>
              <a:gd name="connsiteX5" fmla="*/ 2564545 w 3082963"/>
              <a:gd name="connsiteY5" fmla="*/ 2492188 h 3147743"/>
              <a:gd name="connsiteX6" fmla="*/ 2044592 w 3082963"/>
              <a:gd name="connsiteY6" fmla="*/ 2402541 h 3147743"/>
              <a:gd name="connsiteX7" fmla="*/ 1408097 w 3082963"/>
              <a:gd name="connsiteY7" fmla="*/ 2079812 h 3147743"/>
              <a:gd name="connsiteX8" fmla="*/ 924003 w 3082963"/>
              <a:gd name="connsiteY8" fmla="*/ 1882588 h 3147743"/>
              <a:gd name="connsiteX9" fmla="*/ 457839 w 3082963"/>
              <a:gd name="connsiteY9" fmla="*/ 1918447 h 3147743"/>
              <a:gd name="connsiteX10" fmla="*/ 99250 w 3082963"/>
              <a:gd name="connsiteY10" fmla="*/ 2088776 h 3147743"/>
              <a:gd name="connsiteX11" fmla="*/ 639 w 3082963"/>
              <a:gd name="connsiteY11" fmla="*/ 2402541 h 3147743"/>
              <a:gd name="connsiteX12" fmla="*/ 81321 w 3082963"/>
              <a:gd name="connsiteY12" fmla="*/ 3012141 h 3147743"/>
              <a:gd name="connsiteX13" fmla="*/ 475768 w 3082963"/>
              <a:gd name="connsiteY13" fmla="*/ 3128682 h 3147743"/>
              <a:gd name="connsiteX14" fmla="*/ 690921 w 3082963"/>
              <a:gd name="connsiteY14" fmla="*/ 2725271 h 3147743"/>
              <a:gd name="connsiteX15" fmla="*/ 888145 w 3082963"/>
              <a:gd name="connsiteY15" fmla="*/ 2528047 h 3147743"/>
              <a:gd name="connsiteX16" fmla="*/ 932968 w 3082963"/>
              <a:gd name="connsiteY16" fmla="*/ 2286000 h 3147743"/>
              <a:gd name="connsiteX0" fmla="*/ 2725909 w 3107052"/>
              <a:gd name="connsiteY0" fmla="*/ 0 h 3147743"/>
              <a:gd name="connsiteX1" fmla="*/ 2743839 w 3107052"/>
              <a:gd name="connsiteY1" fmla="*/ 439271 h 3147743"/>
              <a:gd name="connsiteX2" fmla="*/ 3039674 w 3107052"/>
              <a:gd name="connsiteY2" fmla="*/ 1272988 h 3147743"/>
              <a:gd name="connsiteX3" fmla="*/ 3066568 w 3107052"/>
              <a:gd name="connsiteY3" fmla="*/ 1954306 h 3147743"/>
              <a:gd name="connsiteX4" fmla="*/ 2564545 w 3107052"/>
              <a:gd name="connsiteY4" fmla="*/ 2492188 h 3147743"/>
              <a:gd name="connsiteX5" fmla="*/ 2044592 w 3107052"/>
              <a:gd name="connsiteY5" fmla="*/ 2402541 h 3147743"/>
              <a:gd name="connsiteX6" fmla="*/ 1408097 w 3107052"/>
              <a:gd name="connsiteY6" fmla="*/ 2079812 h 3147743"/>
              <a:gd name="connsiteX7" fmla="*/ 924003 w 3107052"/>
              <a:gd name="connsiteY7" fmla="*/ 1882588 h 3147743"/>
              <a:gd name="connsiteX8" fmla="*/ 457839 w 3107052"/>
              <a:gd name="connsiteY8" fmla="*/ 1918447 h 3147743"/>
              <a:gd name="connsiteX9" fmla="*/ 99250 w 3107052"/>
              <a:gd name="connsiteY9" fmla="*/ 2088776 h 3147743"/>
              <a:gd name="connsiteX10" fmla="*/ 639 w 3107052"/>
              <a:gd name="connsiteY10" fmla="*/ 2402541 h 3147743"/>
              <a:gd name="connsiteX11" fmla="*/ 81321 w 3107052"/>
              <a:gd name="connsiteY11" fmla="*/ 3012141 h 3147743"/>
              <a:gd name="connsiteX12" fmla="*/ 475768 w 3107052"/>
              <a:gd name="connsiteY12" fmla="*/ 3128682 h 3147743"/>
              <a:gd name="connsiteX13" fmla="*/ 690921 w 3107052"/>
              <a:gd name="connsiteY13" fmla="*/ 2725271 h 3147743"/>
              <a:gd name="connsiteX14" fmla="*/ 888145 w 3107052"/>
              <a:gd name="connsiteY14" fmla="*/ 2528047 h 3147743"/>
              <a:gd name="connsiteX15" fmla="*/ 932968 w 3107052"/>
              <a:gd name="connsiteY15" fmla="*/ 2286000 h 3147743"/>
              <a:gd name="connsiteX0" fmla="*/ 2725909 w 3041949"/>
              <a:gd name="connsiteY0" fmla="*/ 0 h 3147743"/>
              <a:gd name="connsiteX1" fmla="*/ 2743839 w 3041949"/>
              <a:gd name="connsiteY1" fmla="*/ 439271 h 3147743"/>
              <a:gd name="connsiteX2" fmla="*/ 3039674 w 3041949"/>
              <a:gd name="connsiteY2" fmla="*/ 1272988 h 3147743"/>
              <a:gd name="connsiteX3" fmla="*/ 2564545 w 3041949"/>
              <a:gd name="connsiteY3" fmla="*/ 2492188 h 3147743"/>
              <a:gd name="connsiteX4" fmla="*/ 2044592 w 3041949"/>
              <a:gd name="connsiteY4" fmla="*/ 2402541 h 3147743"/>
              <a:gd name="connsiteX5" fmla="*/ 1408097 w 3041949"/>
              <a:gd name="connsiteY5" fmla="*/ 2079812 h 3147743"/>
              <a:gd name="connsiteX6" fmla="*/ 924003 w 3041949"/>
              <a:gd name="connsiteY6" fmla="*/ 1882588 h 3147743"/>
              <a:gd name="connsiteX7" fmla="*/ 457839 w 3041949"/>
              <a:gd name="connsiteY7" fmla="*/ 1918447 h 3147743"/>
              <a:gd name="connsiteX8" fmla="*/ 99250 w 3041949"/>
              <a:gd name="connsiteY8" fmla="*/ 2088776 h 3147743"/>
              <a:gd name="connsiteX9" fmla="*/ 639 w 3041949"/>
              <a:gd name="connsiteY9" fmla="*/ 2402541 h 3147743"/>
              <a:gd name="connsiteX10" fmla="*/ 81321 w 3041949"/>
              <a:gd name="connsiteY10" fmla="*/ 3012141 h 3147743"/>
              <a:gd name="connsiteX11" fmla="*/ 475768 w 3041949"/>
              <a:gd name="connsiteY11" fmla="*/ 3128682 h 3147743"/>
              <a:gd name="connsiteX12" fmla="*/ 690921 w 3041949"/>
              <a:gd name="connsiteY12" fmla="*/ 2725271 h 3147743"/>
              <a:gd name="connsiteX13" fmla="*/ 888145 w 3041949"/>
              <a:gd name="connsiteY13" fmla="*/ 2528047 h 3147743"/>
              <a:gd name="connsiteX14" fmla="*/ 932968 w 3041949"/>
              <a:gd name="connsiteY14" fmla="*/ 2286000 h 3147743"/>
              <a:gd name="connsiteX0" fmla="*/ 2725909 w 2750702"/>
              <a:gd name="connsiteY0" fmla="*/ 0 h 3147743"/>
              <a:gd name="connsiteX1" fmla="*/ 2743839 w 2750702"/>
              <a:gd name="connsiteY1" fmla="*/ 439271 h 3147743"/>
              <a:gd name="connsiteX2" fmla="*/ 2564545 w 2750702"/>
              <a:gd name="connsiteY2" fmla="*/ 2492188 h 3147743"/>
              <a:gd name="connsiteX3" fmla="*/ 2044592 w 2750702"/>
              <a:gd name="connsiteY3" fmla="*/ 2402541 h 3147743"/>
              <a:gd name="connsiteX4" fmla="*/ 1408097 w 2750702"/>
              <a:gd name="connsiteY4" fmla="*/ 2079812 h 3147743"/>
              <a:gd name="connsiteX5" fmla="*/ 924003 w 2750702"/>
              <a:gd name="connsiteY5" fmla="*/ 1882588 h 3147743"/>
              <a:gd name="connsiteX6" fmla="*/ 457839 w 2750702"/>
              <a:gd name="connsiteY6" fmla="*/ 1918447 h 3147743"/>
              <a:gd name="connsiteX7" fmla="*/ 99250 w 2750702"/>
              <a:gd name="connsiteY7" fmla="*/ 2088776 h 3147743"/>
              <a:gd name="connsiteX8" fmla="*/ 639 w 2750702"/>
              <a:gd name="connsiteY8" fmla="*/ 2402541 h 3147743"/>
              <a:gd name="connsiteX9" fmla="*/ 81321 w 2750702"/>
              <a:gd name="connsiteY9" fmla="*/ 3012141 h 3147743"/>
              <a:gd name="connsiteX10" fmla="*/ 475768 w 2750702"/>
              <a:gd name="connsiteY10" fmla="*/ 3128682 h 3147743"/>
              <a:gd name="connsiteX11" fmla="*/ 690921 w 2750702"/>
              <a:gd name="connsiteY11" fmla="*/ 2725271 h 3147743"/>
              <a:gd name="connsiteX12" fmla="*/ 888145 w 2750702"/>
              <a:gd name="connsiteY12" fmla="*/ 2528047 h 3147743"/>
              <a:gd name="connsiteX13" fmla="*/ 932968 w 2750702"/>
              <a:gd name="connsiteY13" fmla="*/ 2286000 h 3147743"/>
              <a:gd name="connsiteX0" fmla="*/ 2725909 w 2725909"/>
              <a:gd name="connsiteY0" fmla="*/ 0 h 3147743"/>
              <a:gd name="connsiteX1" fmla="*/ 2564545 w 2725909"/>
              <a:gd name="connsiteY1" fmla="*/ 2492188 h 3147743"/>
              <a:gd name="connsiteX2" fmla="*/ 2044592 w 2725909"/>
              <a:gd name="connsiteY2" fmla="*/ 2402541 h 3147743"/>
              <a:gd name="connsiteX3" fmla="*/ 1408097 w 2725909"/>
              <a:gd name="connsiteY3" fmla="*/ 2079812 h 3147743"/>
              <a:gd name="connsiteX4" fmla="*/ 924003 w 2725909"/>
              <a:gd name="connsiteY4" fmla="*/ 1882588 h 3147743"/>
              <a:gd name="connsiteX5" fmla="*/ 457839 w 2725909"/>
              <a:gd name="connsiteY5" fmla="*/ 1918447 h 3147743"/>
              <a:gd name="connsiteX6" fmla="*/ 99250 w 2725909"/>
              <a:gd name="connsiteY6" fmla="*/ 2088776 h 3147743"/>
              <a:gd name="connsiteX7" fmla="*/ 639 w 2725909"/>
              <a:gd name="connsiteY7" fmla="*/ 2402541 h 3147743"/>
              <a:gd name="connsiteX8" fmla="*/ 81321 w 2725909"/>
              <a:gd name="connsiteY8" fmla="*/ 3012141 h 3147743"/>
              <a:gd name="connsiteX9" fmla="*/ 475768 w 2725909"/>
              <a:gd name="connsiteY9" fmla="*/ 3128682 h 3147743"/>
              <a:gd name="connsiteX10" fmla="*/ 690921 w 2725909"/>
              <a:gd name="connsiteY10" fmla="*/ 2725271 h 3147743"/>
              <a:gd name="connsiteX11" fmla="*/ 888145 w 2725909"/>
              <a:gd name="connsiteY11" fmla="*/ 2528047 h 3147743"/>
              <a:gd name="connsiteX12" fmla="*/ 932968 w 2725909"/>
              <a:gd name="connsiteY12" fmla="*/ 2286000 h 3147743"/>
              <a:gd name="connsiteX0" fmla="*/ 2564545 w 2564545"/>
              <a:gd name="connsiteY0" fmla="*/ 620272 h 1275827"/>
              <a:gd name="connsiteX1" fmla="*/ 2044592 w 2564545"/>
              <a:gd name="connsiteY1" fmla="*/ 530625 h 1275827"/>
              <a:gd name="connsiteX2" fmla="*/ 1408097 w 2564545"/>
              <a:gd name="connsiteY2" fmla="*/ 207896 h 1275827"/>
              <a:gd name="connsiteX3" fmla="*/ 924003 w 2564545"/>
              <a:gd name="connsiteY3" fmla="*/ 10672 h 1275827"/>
              <a:gd name="connsiteX4" fmla="*/ 457839 w 2564545"/>
              <a:gd name="connsiteY4" fmla="*/ 46531 h 1275827"/>
              <a:gd name="connsiteX5" fmla="*/ 99250 w 2564545"/>
              <a:gd name="connsiteY5" fmla="*/ 216860 h 1275827"/>
              <a:gd name="connsiteX6" fmla="*/ 639 w 2564545"/>
              <a:gd name="connsiteY6" fmla="*/ 530625 h 1275827"/>
              <a:gd name="connsiteX7" fmla="*/ 81321 w 2564545"/>
              <a:gd name="connsiteY7" fmla="*/ 1140225 h 1275827"/>
              <a:gd name="connsiteX8" fmla="*/ 475768 w 2564545"/>
              <a:gd name="connsiteY8" fmla="*/ 1256766 h 1275827"/>
              <a:gd name="connsiteX9" fmla="*/ 690921 w 2564545"/>
              <a:gd name="connsiteY9" fmla="*/ 853355 h 1275827"/>
              <a:gd name="connsiteX10" fmla="*/ 888145 w 2564545"/>
              <a:gd name="connsiteY10" fmla="*/ 656131 h 1275827"/>
              <a:gd name="connsiteX11" fmla="*/ 932968 w 2564545"/>
              <a:gd name="connsiteY11" fmla="*/ 414084 h 1275827"/>
              <a:gd name="connsiteX0" fmla="*/ 2564545 w 2564545"/>
              <a:gd name="connsiteY0" fmla="*/ 620272 h 1275827"/>
              <a:gd name="connsiteX1" fmla="*/ 2044592 w 2564545"/>
              <a:gd name="connsiteY1" fmla="*/ 530625 h 1275827"/>
              <a:gd name="connsiteX2" fmla="*/ 1408097 w 2564545"/>
              <a:gd name="connsiteY2" fmla="*/ 207896 h 1275827"/>
              <a:gd name="connsiteX3" fmla="*/ 924003 w 2564545"/>
              <a:gd name="connsiteY3" fmla="*/ 10672 h 1275827"/>
              <a:gd name="connsiteX4" fmla="*/ 457839 w 2564545"/>
              <a:gd name="connsiteY4" fmla="*/ 46531 h 1275827"/>
              <a:gd name="connsiteX5" fmla="*/ 99250 w 2564545"/>
              <a:gd name="connsiteY5" fmla="*/ 216860 h 1275827"/>
              <a:gd name="connsiteX6" fmla="*/ 639 w 2564545"/>
              <a:gd name="connsiteY6" fmla="*/ 530625 h 1275827"/>
              <a:gd name="connsiteX7" fmla="*/ 81321 w 2564545"/>
              <a:gd name="connsiteY7" fmla="*/ 1140225 h 1275827"/>
              <a:gd name="connsiteX8" fmla="*/ 475768 w 2564545"/>
              <a:gd name="connsiteY8" fmla="*/ 1256766 h 1275827"/>
              <a:gd name="connsiteX9" fmla="*/ 690921 w 2564545"/>
              <a:gd name="connsiteY9" fmla="*/ 853355 h 1275827"/>
              <a:gd name="connsiteX10" fmla="*/ 888145 w 2564545"/>
              <a:gd name="connsiteY10" fmla="*/ 656131 h 1275827"/>
              <a:gd name="connsiteX11" fmla="*/ 932968 w 2564545"/>
              <a:gd name="connsiteY11" fmla="*/ 414084 h 1275827"/>
              <a:gd name="connsiteX0" fmla="*/ 2564545 w 2564545"/>
              <a:gd name="connsiteY0" fmla="*/ 620272 h 1275827"/>
              <a:gd name="connsiteX1" fmla="*/ 1408097 w 2564545"/>
              <a:gd name="connsiteY1" fmla="*/ 207896 h 1275827"/>
              <a:gd name="connsiteX2" fmla="*/ 924003 w 2564545"/>
              <a:gd name="connsiteY2" fmla="*/ 10672 h 1275827"/>
              <a:gd name="connsiteX3" fmla="*/ 457839 w 2564545"/>
              <a:gd name="connsiteY3" fmla="*/ 46531 h 1275827"/>
              <a:gd name="connsiteX4" fmla="*/ 99250 w 2564545"/>
              <a:gd name="connsiteY4" fmla="*/ 216860 h 1275827"/>
              <a:gd name="connsiteX5" fmla="*/ 639 w 2564545"/>
              <a:gd name="connsiteY5" fmla="*/ 530625 h 1275827"/>
              <a:gd name="connsiteX6" fmla="*/ 81321 w 2564545"/>
              <a:gd name="connsiteY6" fmla="*/ 1140225 h 1275827"/>
              <a:gd name="connsiteX7" fmla="*/ 475768 w 2564545"/>
              <a:gd name="connsiteY7" fmla="*/ 1256766 h 1275827"/>
              <a:gd name="connsiteX8" fmla="*/ 690921 w 2564545"/>
              <a:gd name="connsiteY8" fmla="*/ 853355 h 1275827"/>
              <a:gd name="connsiteX9" fmla="*/ 888145 w 2564545"/>
              <a:gd name="connsiteY9" fmla="*/ 656131 h 1275827"/>
              <a:gd name="connsiteX10" fmla="*/ 932968 w 2564545"/>
              <a:gd name="connsiteY10" fmla="*/ 414084 h 1275827"/>
              <a:gd name="connsiteX0" fmla="*/ 1408097 w 1408097"/>
              <a:gd name="connsiteY0" fmla="*/ 207896 h 1275827"/>
              <a:gd name="connsiteX1" fmla="*/ 924003 w 1408097"/>
              <a:gd name="connsiteY1" fmla="*/ 10672 h 1275827"/>
              <a:gd name="connsiteX2" fmla="*/ 457839 w 1408097"/>
              <a:gd name="connsiteY2" fmla="*/ 46531 h 1275827"/>
              <a:gd name="connsiteX3" fmla="*/ 99250 w 1408097"/>
              <a:gd name="connsiteY3" fmla="*/ 216860 h 1275827"/>
              <a:gd name="connsiteX4" fmla="*/ 639 w 1408097"/>
              <a:gd name="connsiteY4" fmla="*/ 530625 h 1275827"/>
              <a:gd name="connsiteX5" fmla="*/ 81321 w 1408097"/>
              <a:gd name="connsiteY5" fmla="*/ 1140225 h 1275827"/>
              <a:gd name="connsiteX6" fmla="*/ 475768 w 1408097"/>
              <a:gd name="connsiteY6" fmla="*/ 1256766 h 1275827"/>
              <a:gd name="connsiteX7" fmla="*/ 690921 w 1408097"/>
              <a:gd name="connsiteY7" fmla="*/ 853355 h 1275827"/>
              <a:gd name="connsiteX8" fmla="*/ 888145 w 1408097"/>
              <a:gd name="connsiteY8" fmla="*/ 656131 h 1275827"/>
              <a:gd name="connsiteX9" fmla="*/ 932968 w 1408097"/>
              <a:gd name="connsiteY9" fmla="*/ 414084 h 1275827"/>
              <a:gd name="connsiteX0" fmla="*/ 924003 w 932968"/>
              <a:gd name="connsiteY0" fmla="*/ 10672 h 1275827"/>
              <a:gd name="connsiteX1" fmla="*/ 457839 w 932968"/>
              <a:gd name="connsiteY1" fmla="*/ 46531 h 1275827"/>
              <a:gd name="connsiteX2" fmla="*/ 99250 w 932968"/>
              <a:gd name="connsiteY2" fmla="*/ 216860 h 1275827"/>
              <a:gd name="connsiteX3" fmla="*/ 639 w 932968"/>
              <a:gd name="connsiteY3" fmla="*/ 530625 h 1275827"/>
              <a:gd name="connsiteX4" fmla="*/ 81321 w 932968"/>
              <a:gd name="connsiteY4" fmla="*/ 1140225 h 1275827"/>
              <a:gd name="connsiteX5" fmla="*/ 475768 w 932968"/>
              <a:gd name="connsiteY5" fmla="*/ 1256766 h 1275827"/>
              <a:gd name="connsiteX6" fmla="*/ 690921 w 932968"/>
              <a:gd name="connsiteY6" fmla="*/ 853355 h 1275827"/>
              <a:gd name="connsiteX7" fmla="*/ 888145 w 932968"/>
              <a:gd name="connsiteY7" fmla="*/ 656131 h 1275827"/>
              <a:gd name="connsiteX8" fmla="*/ 932968 w 932968"/>
              <a:gd name="connsiteY8" fmla="*/ 414084 h 1275827"/>
              <a:gd name="connsiteX0" fmla="*/ 457839 w 932968"/>
              <a:gd name="connsiteY0" fmla="*/ 0 h 1229296"/>
              <a:gd name="connsiteX1" fmla="*/ 99250 w 932968"/>
              <a:gd name="connsiteY1" fmla="*/ 170329 h 1229296"/>
              <a:gd name="connsiteX2" fmla="*/ 639 w 932968"/>
              <a:gd name="connsiteY2" fmla="*/ 484094 h 1229296"/>
              <a:gd name="connsiteX3" fmla="*/ 81321 w 932968"/>
              <a:gd name="connsiteY3" fmla="*/ 1093694 h 1229296"/>
              <a:gd name="connsiteX4" fmla="*/ 475768 w 932968"/>
              <a:gd name="connsiteY4" fmla="*/ 1210235 h 1229296"/>
              <a:gd name="connsiteX5" fmla="*/ 690921 w 932968"/>
              <a:gd name="connsiteY5" fmla="*/ 806824 h 1229296"/>
              <a:gd name="connsiteX6" fmla="*/ 888145 w 932968"/>
              <a:gd name="connsiteY6" fmla="*/ 609600 h 1229296"/>
              <a:gd name="connsiteX7" fmla="*/ 932968 w 932968"/>
              <a:gd name="connsiteY7" fmla="*/ 367553 h 1229296"/>
              <a:gd name="connsiteX0" fmla="*/ 99250 w 932968"/>
              <a:gd name="connsiteY0" fmla="*/ 0 h 1058967"/>
              <a:gd name="connsiteX1" fmla="*/ 639 w 932968"/>
              <a:gd name="connsiteY1" fmla="*/ 313765 h 1058967"/>
              <a:gd name="connsiteX2" fmla="*/ 81321 w 932968"/>
              <a:gd name="connsiteY2" fmla="*/ 923365 h 1058967"/>
              <a:gd name="connsiteX3" fmla="*/ 475768 w 932968"/>
              <a:gd name="connsiteY3" fmla="*/ 1039906 h 1058967"/>
              <a:gd name="connsiteX4" fmla="*/ 690921 w 932968"/>
              <a:gd name="connsiteY4" fmla="*/ 636495 h 1058967"/>
              <a:gd name="connsiteX5" fmla="*/ 888145 w 932968"/>
              <a:gd name="connsiteY5" fmla="*/ 439271 h 1058967"/>
              <a:gd name="connsiteX6" fmla="*/ 932968 w 932968"/>
              <a:gd name="connsiteY6" fmla="*/ 197224 h 1058967"/>
              <a:gd name="connsiteX0" fmla="*/ 639 w 932968"/>
              <a:gd name="connsiteY0" fmla="*/ 116541 h 861743"/>
              <a:gd name="connsiteX1" fmla="*/ 81321 w 932968"/>
              <a:gd name="connsiteY1" fmla="*/ 726141 h 861743"/>
              <a:gd name="connsiteX2" fmla="*/ 475768 w 932968"/>
              <a:gd name="connsiteY2" fmla="*/ 842682 h 861743"/>
              <a:gd name="connsiteX3" fmla="*/ 690921 w 932968"/>
              <a:gd name="connsiteY3" fmla="*/ 439271 h 861743"/>
              <a:gd name="connsiteX4" fmla="*/ 888145 w 932968"/>
              <a:gd name="connsiteY4" fmla="*/ 242047 h 861743"/>
              <a:gd name="connsiteX5" fmla="*/ 932968 w 932968"/>
              <a:gd name="connsiteY5" fmla="*/ 0 h 861743"/>
              <a:gd name="connsiteX0" fmla="*/ 0 w 851647"/>
              <a:gd name="connsiteY0" fmla="*/ 726141 h 861743"/>
              <a:gd name="connsiteX1" fmla="*/ 394447 w 851647"/>
              <a:gd name="connsiteY1" fmla="*/ 842682 h 861743"/>
              <a:gd name="connsiteX2" fmla="*/ 609600 w 851647"/>
              <a:gd name="connsiteY2" fmla="*/ 439271 h 861743"/>
              <a:gd name="connsiteX3" fmla="*/ 806824 w 851647"/>
              <a:gd name="connsiteY3" fmla="*/ 242047 h 861743"/>
              <a:gd name="connsiteX4" fmla="*/ 851647 w 851647"/>
              <a:gd name="connsiteY4" fmla="*/ 0 h 861743"/>
              <a:gd name="connsiteX0" fmla="*/ 0 w 457200"/>
              <a:gd name="connsiteY0" fmla="*/ 842682 h 842682"/>
              <a:gd name="connsiteX1" fmla="*/ 215153 w 457200"/>
              <a:gd name="connsiteY1" fmla="*/ 439271 h 842682"/>
              <a:gd name="connsiteX2" fmla="*/ 412377 w 457200"/>
              <a:gd name="connsiteY2" fmla="*/ 242047 h 842682"/>
              <a:gd name="connsiteX3" fmla="*/ 457200 w 457200"/>
              <a:gd name="connsiteY3" fmla="*/ 0 h 842682"/>
              <a:gd name="connsiteX0" fmla="*/ 0 w 457200"/>
              <a:gd name="connsiteY0" fmla="*/ 842682 h 842682"/>
              <a:gd name="connsiteX1" fmla="*/ 215153 w 457200"/>
              <a:gd name="connsiteY1" fmla="*/ 439271 h 842682"/>
              <a:gd name="connsiteX2" fmla="*/ 412377 w 457200"/>
              <a:gd name="connsiteY2" fmla="*/ 242047 h 842682"/>
              <a:gd name="connsiteX3" fmla="*/ 457200 w 457200"/>
              <a:gd name="connsiteY3" fmla="*/ 0 h 842682"/>
              <a:gd name="connsiteX0" fmla="*/ 0 w 457200"/>
              <a:gd name="connsiteY0" fmla="*/ 842682 h 842682"/>
              <a:gd name="connsiteX1" fmla="*/ 255158 w 457200"/>
              <a:gd name="connsiteY1" fmla="*/ 467846 h 842682"/>
              <a:gd name="connsiteX2" fmla="*/ 412377 w 457200"/>
              <a:gd name="connsiteY2" fmla="*/ 242047 h 842682"/>
              <a:gd name="connsiteX3" fmla="*/ 457200 w 457200"/>
              <a:gd name="connsiteY3" fmla="*/ 0 h 842682"/>
              <a:gd name="connsiteX0" fmla="*/ 0 w 457200"/>
              <a:gd name="connsiteY0" fmla="*/ 842682 h 842682"/>
              <a:gd name="connsiteX1" fmla="*/ 255158 w 457200"/>
              <a:gd name="connsiteY1" fmla="*/ 467846 h 842682"/>
              <a:gd name="connsiteX2" fmla="*/ 412377 w 457200"/>
              <a:gd name="connsiteY2" fmla="*/ 242047 h 842682"/>
              <a:gd name="connsiteX3" fmla="*/ 457200 w 457200"/>
              <a:gd name="connsiteY3" fmla="*/ 0 h 84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842682">
                <a:moveTo>
                  <a:pt x="0" y="842682"/>
                </a:moveTo>
                <a:cubicBezTo>
                  <a:pt x="111125" y="751055"/>
                  <a:pt x="186428" y="567952"/>
                  <a:pt x="255158" y="467846"/>
                </a:cubicBezTo>
                <a:cubicBezTo>
                  <a:pt x="323888" y="367740"/>
                  <a:pt x="372036" y="315259"/>
                  <a:pt x="412377" y="242047"/>
                </a:cubicBezTo>
                <a:cubicBezTo>
                  <a:pt x="452718" y="168835"/>
                  <a:pt x="454959" y="84417"/>
                  <a:pt x="457200" y="0"/>
                </a:cubicBezTo>
              </a:path>
            </a:pathLst>
          </a:custGeom>
          <a:noFill/>
          <a:ln w="57150">
            <a:solidFill>
              <a:srgbClr val="33CC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BD9C316D-07AD-4E0F-68C4-27DE69ECCA21}"/>
              </a:ext>
            </a:extLst>
          </p:cNvPr>
          <p:cNvGrpSpPr/>
          <p:nvPr/>
        </p:nvGrpSpPr>
        <p:grpSpPr>
          <a:xfrm>
            <a:off x="9022121" y="3837473"/>
            <a:ext cx="3092732" cy="2952000"/>
            <a:chOff x="9022121" y="3837473"/>
            <a:chExt cx="3092732" cy="2952000"/>
          </a:xfrm>
        </p:grpSpPr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65E7110B-E0BA-1B36-B434-D5A37846FC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271" t="-1554" r="-831" b="454"/>
            <a:stretch>
              <a:fillRect/>
            </a:stretch>
          </p:blipFill>
          <p:spPr>
            <a:xfrm flipH="1">
              <a:off x="9022121" y="3837473"/>
              <a:ext cx="3092732" cy="2952000"/>
            </a:xfrm>
            <a:prstGeom prst="rect">
              <a:avLst/>
            </a:prstGeom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1C2A75F-1C99-3798-D880-B05357AFBA75}"/>
                </a:ext>
              </a:extLst>
            </p:cNvPr>
            <p:cNvSpPr txBox="1"/>
            <p:nvPr/>
          </p:nvSpPr>
          <p:spPr>
            <a:xfrm>
              <a:off x="9389455" y="3968427"/>
              <a:ext cx="2311055" cy="276999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err="1">
                  <a:ea typeface="Tahoma" panose="020B0604030504040204" pitchFamily="34" charset="0"/>
                  <a:cs typeface="Arial" panose="020B0604020202020204" pitchFamily="34" charset="0"/>
                </a:rPr>
                <a:t>With</a:t>
              </a:r>
              <a:r>
                <a:rPr lang="fr-FR" dirty="0"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fr-FR" dirty="0" err="1">
                  <a:ea typeface="Tahoma" panose="020B0604030504040204" pitchFamily="34" charset="0"/>
                  <a:cs typeface="Arial" panose="020B0604020202020204" pitchFamily="34" charset="0"/>
                </a:rPr>
                <a:t>contrast</a:t>
              </a:r>
              <a:r>
                <a:rPr lang="fr-FR" dirty="0">
                  <a:ea typeface="Tahoma" panose="020B0604030504040204" pitchFamily="34" charset="0"/>
                  <a:cs typeface="Arial" panose="020B0604020202020204" pitchFamily="34" charset="0"/>
                </a:rPr>
                <a:t> agent</a:t>
              </a: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E68C2AA2-4F6A-AC02-3282-3DAE14E04B63}"/>
              </a:ext>
            </a:extLst>
          </p:cNvPr>
          <p:cNvGrpSpPr/>
          <p:nvPr/>
        </p:nvGrpSpPr>
        <p:grpSpPr>
          <a:xfrm>
            <a:off x="1354158" y="644350"/>
            <a:ext cx="6711401" cy="6386246"/>
            <a:chOff x="1518198" y="628598"/>
            <a:chExt cx="6711401" cy="6386246"/>
          </a:xfrm>
        </p:grpSpPr>
        <p:sp>
          <p:nvSpPr>
            <p:cNvPr id="35" name="Trapèze 34">
              <a:extLst>
                <a:ext uri="{FF2B5EF4-FFF2-40B4-BE49-F238E27FC236}">
                  <a16:creationId xmlns:a16="http://schemas.microsoft.com/office/drawing/2014/main" id="{4F7F4DEA-CD2A-2FA6-E482-0005D6606E6A}"/>
                </a:ext>
              </a:extLst>
            </p:cNvPr>
            <p:cNvSpPr/>
            <p:nvPr/>
          </p:nvSpPr>
          <p:spPr>
            <a:xfrm>
              <a:off x="1518198" y="1226154"/>
              <a:ext cx="6711401" cy="5788690"/>
            </a:xfrm>
            <a:prstGeom prst="trapezoid">
              <a:avLst>
                <a:gd name="adj" fmla="val 36009"/>
              </a:avLst>
            </a:prstGeom>
            <a:gradFill>
              <a:gsLst>
                <a:gs pos="100000">
                  <a:schemeClr val="bg1">
                    <a:alpha val="0"/>
                  </a:schemeClr>
                </a:gs>
                <a:gs pos="22000">
                  <a:srgbClr val="ABD8FF">
                    <a:alpha val="60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C3F88A0-7CA7-F57A-FA3E-2D4E126463DC}"/>
                </a:ext>
              </a:extLst>
            </p:cNvPr>
            <p:cNvSpPr/>
            <p:nvPr/>
          </p:nvSpPr>
          <p:spPr>
            <a:xfrm>
              <a:off x="3467363" y="628598"/>
              <a:ext cx="2822055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fr-FR" sz="8000" b="1" cap="none" spc="50" dirty="0">
                  <a:ln w="0"/>
                  <a:solidFill>
                    <a:schemeClr val="bg2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X-rays</a:t>
              </a:r>
            </a:p>
          </p:txBody>
        </p:sp>
      </p:grp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31D65640-5741-7FA8-9366-498B4C03D438}"/>
              </a:ext>
            </a:extLst>
          </p:cNvPr>
          <p:cNvGrpSpPr/>
          <p:nvPr/>
        </p:nvGrpSpPr>
        <p:grpSpPr>
          <a:xfrm>
            <a:off x="7710619" y="1291487"/>
            <a:ext cx="3115524" cy="2228453"/>
            <a:chOff x="7710619" y="1291487"/>
            <a:chExt cx="3115524" cy="2228453"/>
          </a:xfrm>
        </p:grpSpPr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7836F639-E109-AA74-3CE0-74F70224746D}"/>
                </a:ext>
              </a:extLst>
            </p:cNvPr>
            <p:cNvSpPr txBox="1"/>
            <p:nvPr/>
          </p:nvSpPr>
          <p:spPr>
            <a:xfrm>
              <a:off x="7719584" y="1291487"/>
              <a:ext cx="13511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>
                  <a:ea typeface="Tahoma" panose="020B0604030504040204" pitchFamily="34" charset="0"/>
                  <a:cs typeface="Arial" panose="020B0604020202020204" pitchFamily="34" charset="0"/>
                </a:rPr>
                <a:t>Guidewire</a:t>
              </a:r>
              <a:endParaRPr lang="fr-FR" dirty="0"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363663DC-EA25-4AB3-13C1-A0B8B3830ED7}"/>
                </a:ext>
              </a:extLst>
            </p:cNvPr>
            <p:cNvSpPr txBox="1"/>
            <p:nvPr/>
          </p:nvSpPr>
          <p:spPr>
            <a:xfrm>
              <a:off x="7715407" y="2873609"/>
              <a:ext cx="10617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ea typeface="Tahoma" panose="020B0604030504040204" pitchFamily="34" charset="0"/>
                  <a:cs typeface="Arial" panose="020B0604020202020204" pitchFamily="34" charset="0"/>
                </a:rPr>
                <a:t>Plasma </a:t>
              </a:r>
            </a:p>
            <a:p>
              <a:r>
                <a:rPr lang="fr-FR" dirty="0" err="1">
                  <a:ea typeface="Tahoma" panose="020B0604030504040204" pitchFamily="34" charset="0"/>
                  <a:cs typeface="Arial" panose="020B0604020202020204" pitchFamily="34" charset="0"/>
                </a:rPr>
                <a:t>catheter</a:t>
              </a:r>
              <a:r>
                <a:rPr lang="fr-FR" dirty="0">
                  <a:ea typeface="Tahoma" panose="020B060403050404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9214587-0919-13D5-E5B2-583EE257DB41}"/>
                </a:ext>
              </a:extLst>
            </p:cNvPr>
            <p:cNvSpPr txBox="1"/>
            <p:nvPr/>
          </p:nvSpPr>
          <p:spPr>
            <a:xfrm>
              <a:off x="7710619" y="1856265"/>
              <a:ext cx="13511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ea typeface="Tahoma" panose="020B0604030504040204" pitchFamily="34" charset="0"/>
                  <a:cs typeface="Arial" panose="020B0604020202020204" pitchFamily="34" charset="0"/>
                </a:rPr>
                <a:t>Endoscope </a:t>
              </a: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147BF40D-31B5-B485-0D3E-F34A9723A432}"/>
                </a:ext>
              </a:extLst>
            </p:cNvPr>
            <p:cNvCxnSpPr/>
            <p:nvPr/>
          </p:nvCxnSpPr>
          <p:spPr>
            <a:xfrm>
              <a:off x="7828428" y="1604010"/>
              <a:ext cx="93345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598A2D04-93C4-FAA8-F162-F843600613AD}"/>
                </a:ext>
              </a:extLst>
            </p:cNvPr>
            <p:cNvCxnSpPr>
              <a:cxnSpLocks/>
            </p:cNvCxnSpPr>
            <p:nvPr/>
          </p:nvCxnSpPr>
          <p:spPr>
            <a:xfrm>
              <a:off x="8830562" y="2167890"/>
              <a:ext cx="980188" cy="2811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BD0F17A2-E47D-235B-26CF-3BAAF3187CEB}"/>
                </a:ext>
              </a:extLst>
            </p:cNvPr>
            <p:cNvCxnSpPr/>
            <p:nvPr/>
          </p:nvCxnSpPr>
          <p:spPr>
            <a:xfrm>
              <a:off x="7820808" y="2167890"/>
              <a:ext cx="100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D401E17B-6DBE-7CF2-9C98-5EF1947A0A3C}"/>
                </a:ext>
              </a:extLst>
            </p:cNvPr>
            <p:cNvCxnSpPr/>
            <p:nvPr/>
          </p:nvCxnSpPr>
          <p:spPr>
            <a:xfrm>
              <a:off x="7800488" y="3479920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51D7AE8E-B11C-32A0-0307-FCDFAAC09D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2488" y="3244678"/>
              <a:ext cx="2233655" cy="23524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D35F318F-FE47-B3D1-EC36-B778D5468C95}"/>
                </a:ext>
              </a:extLst>
            </p:cNvPr>
            <p:cNvCxnSpPr>
              <a:cxnSpLocks/>
            </p:cNvCxnSpPr>
            <p:nvPr/>
          </p:nvCxnSpPr>
          <p:spPr>
            <a:xfrm>
              <a:off x="8761878" y="1604009"/>
              <a:ext cx="1119738" cy="252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>
              <a:extLst>
                <a:ext uri="{FF2B5EF4-FFF2-40B4-BE49-F238E27FC236}">
                  <a16:creationId xmlns:a16="http://schemas.microsoft.com/office/drawing/2014/main" id="{040BE5F2-60A4-8832-C3B9-553CADA11208}"/>
                </a:ext>
              </a:extLst>
            </p:cNvPr>
            <p:cNvCxnSpPr>
              <a:cxnSpLocks/>
            </p:cNvCxnSpPr>
            <p:nvPr/>
          </p:nvCxnSpPr>
          <p:spPr>
            <a:xfrm>
              <a:off x="9040723" y="1671365"/>
              <a:ext cx="301771" cy="6628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9CF6A4EA-99E5-BE6C-AA3F-BA1D6C16BD30}"/>
                </a:ext>
              </a:extLst>
            </p:cNvPr>
            <p:cNvCxnSpPr>
              <a:cxnSpLocks/>
            </p:cNvCxnSpPr>
            <p:nvPr/>
          </p:nvCxnSpPr>
          <p:spPr>
            <a:xfrm>
              <a:off x="9042620" y="2230226"/>
              <a:ext cx="148988" cy="3882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>
              <a:extLst>
                <a:ext uri="{FF2B5EF4-FFF2-40B4-BE49-F238E27FC236}">
                  <a16:creationId xmlns:a16="http://schemas.microsoft.com/office/drawing/2014/main" id="{F3E75191-333F-6A88-F13E-2E6ABF0C9C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40723" y="3383399"/>
              <a:ext cx="448082" cy="4649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E7FFF769-7A9A-0413-4952-63DBF034A0A0}"/>
              </a:ext>
            </a:extLst>
          </p:cNvPr>
          <p:cNvGrpSpPr/>
          <p:nvPr/>
        </p:nvGrpSpPr>
        <p:grpSpPr>
          <a:xfrm>
            <a:off x="7709614" y="4154925"/>
            <a:ext cx="2501186" cy="2002564"/>
            <a:chOff x="7709614" y="4154925"/>
            <a:chExt cx="2501186" cy="2002564"/>
          </a:xfrm>
        </p:grpSpPr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B45CFBB-7B6F-F12A-6474-A8AC43891B23}"/>
                </a:ext>
              </a:extLst>
            </p:cNvPr>
            <p:cNvSpPr txBox="1"/>
            <p:nvPr/>
          </p:nvSpPr>
          <p:spPr>
            <a:xfrm>
              <a:off x="7725939" y="5367930"/>
              <a:ext cx="12696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ea typeface="Tahoma" panose="020B0604030504040204" pitchFamily="34" charset="0"/>
                  <a:cs typeface="Arial" panose="020B0604020202020204" pitchFamily="34" charset="0"/>
                </a:rPr>
                <a:t>Common </a:t>
              </a:r>
            </a:p>
            <a:p>
              <a:r>
                <a:rPr lang="fr-FR" dirty="0">
                  <a:ea typeface="Tahoma" panose="020B0604030504040204" pitchFamily="34" charset="0"/>
                  <a:cs typeface="Arial" panose="020B0604020202020204" pitchFamily="34" charset="0"/>
                </a:rPr>
                <a:t>bile </a:t>
              </a:r>
              <a:r>
                <a:rPr lang="fr-FR" dirty="0" err="1">
                  <a:ea typeface="Tahoma" panose="020B0604030504040204" pitchFamily="34" charset="0"/>
                  <a:cs typeface="Arial" panose="020B0604020202020204" pitchFamily="34" charset="0"/>
                </a:rPr>
                <a:t>duct</a:t>
              </a:r>
              <a:endParaRPr lang="fr-FR" dirty="0"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A7E01F8-7CFF-E186-567A-9D168BF77606}"/>
                </a:ext>
              </a:extLst>
            </p:cNvPr>
            <p:cNvSpPr txBox="1"/>
            <p:nvPr/>
          </p:nvSpPr>
          <p:spPr>
            <a:xfrm>
              <a:off x="7709614" y="4863146"/>
              <a:ext cx="13511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ea typeface="Tahoma" panose="020B0604030504040204" pitchFamily="34" charset="0"/>
                  <a:cs typeface="Arial" panose="020B0604020202020204" pitchFamily="34" charset="0"/>
                </a:rPr>
                <a:t>Endoscope </a:t>
              </a:r>
            </a:p>
          </p:txBody>
        </p: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FB11B5BE-846D-1768-A3A9-E5F47D83DF2A}"/>
                </a:ext>
              </a:extLst>
            </p:cNvPr>
            <p:cNvCxnSpPr>
              <a:cxnSpLocks/>
            </p:cNvCxnSpPr>
            <p:nvPr/>
          </p:nvCxnSpPr>
          <p:spPr>
            <a:xfrm>
              <a:off x="8833367" y="5174771"/>
              <a:ext cx="786958" cy="49832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B22FFBD2-8542-38AB-07AA-8F78194A9CBB}"/>
                </a:ext>
              </a:extLst>
            </p:cNvPr>
            <p:cNvCxnSpPr/>
            <p:nvPr/>
          </p:nvCxnSpPr>
          <p:spPr>
            <a:xfrm>
              <a:off x="7819803" y="5174771"/>
              <a:ext cx="100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842C0C3A-58A2-D59C-0694-FAF5946C6058}"/>
                </a:ext>
              </a:extLst>
            </p:cNvPr>
            <p:cNvCxnSpPr/>
            <p:nvPr/>
          </p:nvCxnSpPr>
          <p:spPr>
            <a:xfrm>
              <a:off x="7808108" y="5976161"/>
              <a:ext cx="864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D64F5652-C776-0BBD-CF64-39D79E9B1ECE}"/>
                </a:ext>
              </a:extLst>
            </p:cNvPr>
            <p:cNvCxnSpPr>
              <a:cxnSpLocks/>
            </p:cNvCxnSpPr>
            <p:nvPr/>
          </p:nvCxnSpPr>
          <p:spPr>
            <a:xfrm>
              <a:off x="8672108" y="5976161"/>
              <a:ext cx="1538692" cy="18132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DC41DBE4-EFDA-473C-9A46-105BDCFB17B1}"/>
                </a:ext>
              </a:extLst>
            </p:cNvPr>
            <p:cNvSpPr txBox="1"/>
            <p:nvPr/>
          </p:nvSpPr>
          <p:spPr>
            <a:xfrm>
              <a:off x="7709614" y="4154925"/>
              <a:ext cx="13511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>
                  <a:ea typeface="Tahoma" panose="020B0604030504040204" pitchFamily="34" charset="0"/>
                  <a:cs typeface="Arial" panose="020B0604020202020204" pitchFamily="34" charset="0"/>
                </a:rPr>
                <a:t>Guidewire</a:t>
              </a:r>
              <a:endParaRPr lang="fr-FR" dirty="0"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r>
                <a:rPr lang="fr-FR" dirty="0">
                  <a:ea typeface="Tahoma" panose="020B0604030504040204" pitchFamily="34" charset="0"/>
                  <a:cs typeface="Arial" panose="020B0604020202020204" pitchFamily="34" charset="0"/>
                </a:rPr>
                <a:t>&amp; </a:t>
              </a:r>
              <a:r>
                <a:rPr lang="fr-FR" dirty="0" err="1">
                  <a:ea typeface="Tahoma" panose="020B0604030504040204" pitchFamily="34" charset="0"/>
                  <a:cs typeface="Arial" panose="020B0604020202020204" pitchFamily="34" charset="0"/>
                </a:rPr>
                <a:t>catheter</a:t>
              </a:r>
              <a:endParaRPr lang="fr-FR" dirty="0"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F416F187-6C0D-8E6E-FFA6-9FCA3F9F5507}"/>
                </a:ext>
              </a:extLst>
            </p:cNvPr>
            <p:cNvCxnSpPr/>
            <p:nvPr/>
          </p:nvCxnSpPr>
          <p:spPr>
            <a:xfrm>
              <a:off x="7818458" y="4467448"/>
              <a:ext cx="93345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C9AB6165-9CBA-4D26-4E01-363647E3AB0D}"/>
                </a:ext>
              </a:extLst>
            </p:cNvPr>
            <p:cNvCxnSpPr>
              <a:cxnSpLocks/>
            </p:cNvCxnSpPr>
            <p:nvPr/>
          </p:nvCxnSpPr>
          <p:spPr>
            <a:xfrm>
              <a:off x="8751908" y="4467447"/>
              <a:ext cx="1262677" cy="34977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>
              <a:extLst>
                <a:ext uri="{FF2B5EF4-FFF2-40B4-BE49-F238E27FC236}">
                  <a16:creationId xmlns:a16="http://schemas.microsoft.com/office/drawing/2014/main" id="{718C93AF-6CA3-85C0-EDDD-0D8FE4D4CAE9}"/>
                </a:ext>
              </a:extLst>
            </p:cNvPr>
            <p:cNvCxnSpPr>
              <a:cxnSpLocks/>
            </p:cNvCxnSpPr>
            <p:nvPr/>
          </p:nvCxnSpPr>
          <p:spPr>
            <a:xfrm>
              <a:off x="9048343" y="4548502"/>
              <a:ext cx="316422" cy="8783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75">
              <a:extLst>
                <a:ext uri="{FF2B5EF4-FFF2-40B4-BE49-F238E27FC236}">
                  <a16:creationId xmlns:a16="http://schemas.microsoft.com/office/drawing/2014/main" id="{39958D6C-0055-E189-6824-0D5B75EE9CDE}"/>
                </a:ext>
              </a:extLst>
            </p:cNvPr>
            <p:cNvCxnSpPr>
              <a:cxnSpLocks/>
            </p:cNvCxnSpPr>
            <p:nvPr/>
          </p:nvCxnSpPr>
          <p:spPr>
            <a:xfrm>
              <a:off x="9053149" y="5314495"/>
              <a:ext cx="111806" cy="6905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>
              <a:extLst>
                <a:ext uri="{FF2B5EF4-FFF2-40B4-BE49-F238E27FC236}">
                  <a16:creationId xmlns:a16="http://schemas.microsoft.com/office/drawing/2014/main" id="{C2ADF887-3B3D-C22C-B865-01BA6E7C042E}"/>
                </a:ext>
              </a:extLst>
            </p:cNvPr>
            <p:cNvCxnSpPr>
              <a:cxnSpLocks/>
            </p:cNvCxnSpPr>
            <p:nvPr/>
          </p:nvCxnSpPr>
          <p:spPr>
            <a:xfrm>
              <a:off x="9048343" y="6021119"/>
              <a:ext cx="272313" cy="2725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5" name="Image 84">
            <a:extLst>
              <a:ext uri="{FF2B5EF4-FFF2-40B4-BE49-F238E27FC236}">
                <a16:creationId xmlns:a16="http://schemas.microsoft.com/office/drawing/2014/main" id="{968CD804-208A-F50D-620B-CB35C380AB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27568" y="-70480"/>
            <a:ext cx="4220776" cy="4072044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76F090CA-6426-C7E5-78B2-A4043EAA5FC8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Forme libre : forme 86">
            <a:extLst>
              <a:ext uri="{FF2B5EF4-FFF2-40B4-BE49-F238E27FC236}">
                <a16:creationId xmlns:a16="http://schemas.microsoft.com/office/drawing/2014/main" id="{759FE95A-A82C-9EB4-0CDB-FE05F9CD5B5A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170AF3FB-948A-6C79-5CED-1C918D92B95C}"/>
              </a:ext>
            </a:extLst>
          </p:cNvPr>
          <p:cNvGrpSpPr/>
          <p:nvPr/>
        </p:nvGrpSpPr>
        <p:grpSpPr>
          <a:xfrm>
            <a:off x="2011209" y="-62222"/>
            <a:ext cx="5916945" cy="968315"/>
            <a:chOff x="2011209" y="-62222"/>
            <a:chExt cx="5916945" cy="968315"/>
          </a:xfrm>
        </p:grpSpPr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FE621C4E-D26D-FA14-D830-5C6AD0AFF0FB}"/>
                </a:ext>
              </a:extLst>
            </p:cNvPr>
            <p:cNvSpPr txBox="1"/>
            <p:nvPr/>
          </p:nvSpPr>
          <p:spPr>
            <a:xfrm>
              <a:off x="2011209" y="-62222"/>
              <a:ext cx="35798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/>
                <a:t>Alive </a:t>
              </a:r>
              <a:r>
                <a:rPr lang="fr-FR" sz="3200" b="1"/>
                <a:t>porcine model</a:t>
              </a:r>
              <a:endParaRPr lang="fr-FR" sz="3200" b="1" dirty="0"/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DADD4E2A-B339-BBC5-87CD-59B7B7588194}"/>
                </a:ext>
              </a:extLst>
            </p:cNvPr>
            <p:cNvSpPr txBox="1"/>
            <p:nvPr/>
          </p:nvSpPr>
          <p:spPr>
            <a:xfrm>
              <a:off x="2050198" y="382873"/>
              <a:ext cx="58779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The 4 challenges </a:t>
              </a:r>
              <a:r>
                <a:rPr lang="fr-FR" sz="2800" dirty="0" err="1"/>
                <a:t>we</a:t>
              </a:r>
              <a:r>
                <a:rPr lang="fr-FR" sz="2800" dirty="0"/>
                <a:t> </a:t>
              </a:r>
              <a:r>
                <a:rPr lang="fr-FR" sz="2800" dirty="0" err="1"/>
                <a:t>had</a:t>
              </a:r>
              <a:r>
                <a:rPr lang="fr-FR" sz="2800" dirty="0"/>
                <a:t> to face </a:t>
              </a:r>
              <a:r>
                <a:rPr lang="fr-FR" sz="2800" dirty="0" err="1"/>
                <a:t>with</a:t>
              </a:r>
              <a:r>
                <a:rPr lang="fr-FR" sz="2800" dirty="0"/>
                <a:t> …</a:t>
              </a:r>
            </a:p>
          </p:txBody>
        </p:sp>
      </p:grpSp>
      <p:pic>
        <p:nvPicPr>
          <p:cNvPr id="92" name="Image 91">
            <a:extLst>
              <a:ext uri="{FF2B5EF4-FFF2-40B4-BE49-F238E27FC236}">
                <a16:creationId xmlns:a16="http://schemas.microsoft.com/office/drawing/2014/main" id="{8F4B0BE1-67C3-F0E8-BA86-A5841EDFB0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114" name="Ellipse 113">
            <a:extLst>
              <a:ext uri="{FF2B5EF4-FFF2-40B4-BE49-F238E27FC236}">
                <a16:creationId xmlns:a16="http://schemas.microsoft.com/office/drawing/2014/main" id="{E2AAAADA-DC71-F9AE-B2AC-645040E9B91B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5" name="Ellipse 114">
            <a:extLst>
              <a:ext uri="{FF2B5EF4-FFF2-40B4-BE49-F238E27FC236}">
                <a16:creationId xmlns:a16="http://schemas.microsoft.com/office/drawing/2014/main" id="{FB48F45C-267A-AFC5-C5B8-4992EA953A92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6" name="Ellipse 115">
            <a:extLst>
              <a:ext uri="{FF2B5EF4-FFF2-40B4-BE49-F238E27FC236}">
                <a16:creationId xmlns:a16="http://schemas.microsoft.com/office/drawing/2014/main" id="{984DF123-1CD4-2647-AAD8-30127EDD88BD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7" name="Ellipse 116">
            <a:extLst>
              <a:ext uri="{FF2B5EF4-FFF2-40B4-BE49-F238E27FC236}">
                <a16:creationId xmlns:a16="http://schemas.microsoft.com/office/drawing/2014/main" id="{AD0CF201-FE8A-F947-D099-BC8A6BFD2236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B13A03D0-157F-B9D2-7935-728065227F17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A84585F3-BED9-F808-FFEC-39DED2EDB146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0" name="Image 119">
              <a:extLst>
                <a:ext uri="{FF2B5EF4-FFF2-40B4-BE49-F238E27FC236}">
                  <a16:creationId xmlns:a16="http://schemas.microsoft.com/office/drawing/2014/main" id="{CAEC7DB7-6043-DBDB-5716-7C8E6F2F1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121" name="Image 120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650AEE83-9AC3-A6BF-5DCC-EF3F8101C0B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E51897B-5206-9B6C-B608-F7FEBAA470F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E336F28-6B71-522C-ED5D-EB51F1D186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124" name="Image 123">
            <a:extLst>
              <a:ext uri="{FF2B5EF4-FFF2-40B4-BE49-F238E27FC236}">
                <a16:creationId xmlns:a16="http://schemas.microsoft.com/office/drawing/2014/main" id="{8BD96070-CE03-C7D4-CD8E-FE0745F6D8FB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125" name="ZoneTexte 124">
            <a:extLst>
              <a:ext uri="{FF2B5EF4-FFF2-40B4-BE49-F238E27FC236}">
                <a16:creationId xmlns:a16="http://schemas.microsoft.com/office/drawing/2014/main" id="{5CA29661-39C1-B9ED-DB6B-79DC464FF190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24DFB515-0BED-47AD-3E7E-D59A3AD56B0F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CD301D61-41E7-04EF-DFFD-CCE47B180069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268DF1D1-756E-80D3-14BF-87B89B932E56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6BF15411-FA93-C29C-7B33-C5AF2AE48E91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255EB3D8-F5D4-A96B-1CE5-05687ED85AF8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C14B5264-7ADD-0012-FF46-18A824E388BB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D9C0514F-81F4-C848-068D-7FCDF3B045D8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85BBA14B-D1E9-CF4B-368F-0917551C55E3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34" name="ZoneTexte 133">
            <a:extLst>
              <a:ext uri="{FF2B5EF4-FFF2-40B4-BE49-F238E27FC236}">
                <a16:creationId xmlns:a16="http://schemas.microsoft.com/office/drawing/2014/main" id="{792EBFEB-FCE9-112C-AA57-17D54F0BDB9B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5" name="Ellipse 134">
            <a:extLst>
              <a:ext uri="{FF2B5EF4-FFF2-40B4-BE49-F238E27FC236}">
                <a16:creationId xmlns:a16="http://schemas.microsoft.com/office/drawing/2014/main" id="{C0397E28-3F33-7475-FF11-2A73F24A7C6A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7489ABB-1F5B-876C-1271-3BD5BBEE0CB3}"/>
              </a:ext>
            </a:extLst>
          </p:cNvPr>
          <p:cNvSpPr txBox="1"/>
          <p:nvPr/>
        </p:nvSpPr>
        <p:spPr>
          <a:xfrm>
            <a:off x="4470211" y="4335658"/>
            <a:ext cx="2822055" cy="83099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No more camera in the biliary tree </a:t>
            </a:r>
            <a:r>
              <a:rPr lang="en-US" dirty="0">
                <a:sym typeface="Symbol" panose="05050102010706020507" pitchFamily="18" charset="2"/>
              </a:rPr>
              <a:t> </a:t>
            </a:r>
            <a:r>
              <a:rPr lang="en-US" dirty="0"/>
              <a:t>Challenge #4: How to navigate the plasma catheter?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A30C4FB-2A05-E6FB-82BB-2CC63CF01C4D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15/22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29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24B79-3728-D653-7169-113276F3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8A78060-3E48-10AE-5B34-C76663A58566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8642F2F4-7C85-260F-7D20-6F5C758E8DB7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D97F01A-273F-EB7B-4A8A-7F95CB060B47}"/>
              </a:ext>
            </a:extLst>
          </p:cNvPr>
          <p:cNvSpPr txBox="1"/>
          <p:nvPr/>
        </p:nvSpPr>
        <p:spPr>
          <a:xfrm>
            <a:off x="2050198" y="382873"/>
            <a:ext cx="5081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about </a:t>
            </a:r>
            <a:r>
              <a:rPr lang="fr-FR" sz="2800" dirty="0" err="1"/>
              <a:t>potential</a:t>
            </a:r>
            <a:r>
              <a:rPr lang="fr-FR" sz="2800" dirty="0"/>
              <a:t> </a:t>
            </a:r>
            <a:r>
              <a:rPr lang="fr-FR" sz="2800" dirty="0" err="1"/>
              <a:t>side</a:t>
            </a:r>
            <a:r>
              <a:rPr lang="fr-FR" sz="2800" dirty="0"/>
              <a:t> </a:t>
            </a:r>
            <a:r>
              <a:rPr lang="fr-FR" sz="2800" dirty="0" err="1"/>
              <a:t>effects</a:t>
            </a:r>
            <a:r>
              <a:rPr lang="fr-FR" sz="2800" dirty="0"/>
              <a:t>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D11C0AE-4595-43E6-FE1C-395282AE3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C3C1DDA6-C165-91AF-931B-8C57740AF65D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9D4A6F72-9EC3-C911-B10C-BA8EEED542B5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227DFC37-4B56-292E-5FD0-7221C6B51A24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E278C921-4961-3E69-1DFB-2C273A73C0A6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33C883DE-C05C-CA19-0A54-45AF6412F10A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0ADF815-421D-548C-2360-8AE061A20819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A0622553-3BF5-DD1A-7E3A-09BD21D78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50" name="Image 49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6437BF38-2ABE-01B6-4C94-A6AB8E78278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2C3FC330-CCAB-0F4A-54FE-5BDC040E94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8D68A1DA-A16C-C82A-853E-3461FA02CE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AEA1FD5E-53BC-0A35-DC0D-66BECB6FC275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1FBA37F3-9259-349D-EF13-A08DFFAE478C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317CA627-D5B0-6EDF-C207-18C9B8361399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77445418-DA4D-E56E-483F-B7818FD86A42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3CDF59AC-3474-0616-5D00-E45382215691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50D0409D-D4B4-889D-2E2E-691B37BE6E4B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32B32717-0E00-5A7C-EA6B-F4C286AB81B3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1AC93FF-2A18-49C8-351C-3D697A6E43F9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ABCF6063-4EDF-1873-9182-6036ED8176A5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C049A7FF-18DE-3CBE-1079-6342219B5670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B391EE5-2EF3-3CB4-5A8A-D9C84DD82020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C4FE6AC3-D796-E2CC-845B-AEA68879E247}"/>
              </a:ext>
            </a:extLst>
          </p:cNvPr>
          <p:cNvSpPr txBox="1"/>
          <p:nvPr/>
        </p:nvSpPr>
        <p:spPr>
          <a:xfrm>
            <a:off x="2011209" y="-62222"/>
            <a:ext cx="3579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Alive porcine model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1FEAA36-86B1-0BDC-5D16-36D635E940C3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16/22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EB34DE1-2F13-8E66-0B5D-669F6D81BC7A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F42C041C-49C7-C47F-B00C-A78D135C0CD7}"/>
              </a:ext>
            </a:extLst>
          </p:cNvPr>
          <p:cNvGrpSpPr/>
          <p:nvPr/>
        </p:nvGrpSpPr>
        <p:grpSpPr>
          <a:xfrm>
            <a:off x="2096291" y="1345448"/>
            <a:ext cx="9344812" cy="5328645"/>
            <a:chOff x="2096291" y="1345448"/>
            <a:chExt cx="9344812" cy="5328645"/>
          </a:xfrm>
        </p:grpSpPr>
        <p:grpSp>
          <p:nvGrpSpPr>
            <p:cNvPr id="81" name="Groupe 80">
              <a:extLst>
                <a:ext uri="{FF2B5EF4-FFF2-40B4-BE49-F238E27FC236}">
                  <a16:creationId xmlns:a16="http://schemas.microsoft.com/office/drawing/2014/main" id="{D8990344-37D3-A4B5-00D4-A0763D26BF46}"/>
                </a:ext>
              </a:extLst>
            </p:cNvPr>
            <p:cNvGrpSpPr/>
            <p:nvPr/>
          </p:nvGrpSpPr>
          <p:grpSpPr>
            <a:xfrm>
              <a:off x="2108367" y="1345448"/>
              <a:ext cx="9332736" cy="5328645"/>
              <a:chOff x="2108367" y="1345448"/>
              <a:chExt cx="9332736" cy="5328645"/>
            </a:xfrm>
          </p:grpSpPr>
          <p:sp>
            <p:nvSpPr>
              <p:cNvPr id="5" name="Forme libre : forme 4">
                <a:extLst>
                  <a:ext uri="{FF2B5EF4-FFF2-40B4-BE49-F238E27FC236}">
                    <a16:creationId xmlns:a16="http://schemas.microsoft.com/office/drawing/2014/main" id="{FEBC6F51-31DA-177E-4DC8-475E03B10658}"/>
                  </a:ext>
                </a:extLst>
              </p:cNvPr>
              <p:cNvSpPr/>
              <p:nvPr/>
            </p:nvSpPr>
            <p:spPr>
              <a:xfrm>
                <a:off x="2108367" y="2163502"/>
                <a:ext cx="6808913" cy="1578162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7136040"/>
                  <a:gd name="connsiteY0" fmla="*/ 2553781 h 2554438"/>
                  <a:gd name="connsiteX1" fmla="*/ 5116749 w 7136040"/>
                  <a:gd name="connsiteY1" fmla="*/ 1581015 h 2554438"/>
                  <a:gd name="connsiteX2" fmla="*/ 7136040 w 7136040"/>
                  <a:gd name="connsiteY2" fmla="*/ 27 h 2554438"/>
                  <a:gd name="connsiteX0" fmla="*/ 0 w 7136040"/>
                  <a:gd name="connsiteY0" fmla="*/ 2553755 h 2554412"/>
                  <a:gd name="connsiteX1" fmla="*/ 5116749 w 7136040"/>
                  <a:gd name="connsiteY1" fmla="*/ 1580989 h 2554412"/>
                  <a:gd name="connsiteX2" fmla="*/ 7136040 w 7136040"/>
                  <a:gd name="connsiteY2" fmla="*/ 1 h 2554412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725 h 2570385"/>
                  <a:gd name="connsiteX1" fmla="*/ 5116749 w 7467543"/>
                  <a:gd name="connsiteY1" fmla="*/ 1596959 h 2570385"/>
                  <a:gd name="connsiteX2" fmla="*/ 7467543 w 7467543"/>
                  <a:gd name="connsiteY2" fmla="*/ 26 h 2570385"/>
                  <a:gd name="connsiteX0" fmla="*/ 0 w 7251145"/>
                  <a:gd name="connsiteY0" fmla="*/ 2586380 h 2587043"/>
                  <a:gd name="connsiteX1" fmla="*/ 5116749 w 7251145"/>
                  <a:gd name="connsiteY1" fmla="*/ 1613614 h 2587043"/>
                  <a:gd name="connsiteX2" fmla="*/ 7251145 w 7251145"/>
                  <a:gd name="connsiteY2" fmla="*/ 26 h 2587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51145" h="2587043">
                    <a:moveTo>
                      <a:pt x="0" y="2586380"/>
                    </a:moveTo>
                    <a:cubicBezTo>
                      <a:pt x="1887166" y="2609078"/>
                      <a:pt x="3908225" y="2044673"/>
                      <a:pt x="5116749" y="1613614"/>
                    </a:cubicBezTo>
                    <a:cubicBezTo>
                      <a:pt x="6325273" y="1182555"/>
                      <a:pt x="5971278" y="-6461"/>
                      <a:pt x="7251145" y="26"/>
                    </a:cubicBezTo>
                  </a:path>
                </a:pathLst>
              </a:custGeom>
              <a:noFill/>
              <a:ln w="1270000">
                <a:solidFill>
                  <a:srgbClr val="BC96E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Forme libre : forme 6">
                <a:extLst>
                  <a:ext uri="{FF2B5EF4-FFF2-40B4-BE49-F238E27FC236}">
                    <a16:creationId xmlns:a16="http://schemas.microsoft.com/office/drawing/2014/main" id="{127DCFC9-9E50-FDC6-412E-54B458DE1C47}"/>
                  </a:ext>
                </a:extLst>
              </p:cNvPr>
              <p:cNvSpPr/>
              <p:nvPr/>
            </p:nvSpPr>
            <p:spPr>
              <a:xfrm flipV="1">
                <a:off x="2111220" y="4097719"/>
                <a:ext cx="8770442" cy="1821119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10129924"/>
                  <a:gd name="connsiteY0" fmla="*/ 2665405 h 2666082"/>
                  <a:gd name="connsiteX1" fmla="*/ 5116749 w 10129924"/>
                  <a:gd name="connsiteY1" fmla="*/ 1692639 h 2666082"/>
                  <a:gd name="connsiteX2" fmla="*/ 10129924 w 10129924"/>
                  <a:gd name="connsiteY2" fmla="*/ 27 h 2666082"/>
                  <a:gd name="connsiteX0" fmla="*/ 0 w 10129924"/>
                  <a:gd name="connsiteY0" fmla="*/ 2700486 h 3011887"/>
                  <a:gd name="connsiteX1" fmla="*/ 5116749 w 10129924"/>
                  <a:gd name="connsiteY1" fmla="*/ 1727720 h 3011887"/>
                  <a:gd name="connsiteX2" fmla="*/ 10129924 w 10129924"/>
                  <a:gd name="connsiteY2" fmla="*/ 35108 h 3011887"/>
                  <a:gd name="connsiteX0" fmla="*/ 0 w 10129924"/>
                  <a:gd name="connsiteY0" fmla="*/ 2784619 h 2954301"/>
                  <a:gd name="connsiteX1" fmla="*/ 5168546 w 10129924"/>
                  <a:gd name="connsiteY1" fmla="*/ 1508872 h 2954301"/>
                  <a:gd name="connsiteX2" fmla="*/ 10129924 w 10129924"/>
                  <a:gd name="connsiteY2" fmla="*/ 119241 h 2954301"/>
                  <a:gd name="connsiteX0" fmla="*/ 0 w 10129924"/>
                  <a:gd name="connsiteY0" fmla="*/ 2688515 h 2743005"/>
                  <a:gd name="connsiteX1" fmla="*/ 5168546 w 10129924"/>
                  <a:gd name="connsiteY1" fmla="*/ 1412768 h 2743005"/>
                  <a:gd name="connsiteX2" fmla="*/ 10129924 w 10129924"/>
                  <a:gd name="connsiteY2" fmla="*/ 23137 h 2743005"/>
                  <a:gd name="connsiteX0" fmla="*/ 0 w 10129924"/>
                  <a:gd name="connsiteY0" fmla="*/ 2755030 h 2766870"/>
                  <a:gd name="connsiteX1" fmla="*/ 5199625 w 10129924"/>
                  <a:gd name="connsiteY1" fmla="*/ 1224144 h 2766870"/>
                  <a:gd name="connsiteX2" fmla="*/ 10129924 w 10129924"/>
                  <a:gd name="connsiteY2" fmla="*/ 89652 h 2766870"/>
                  <a:gd name="connsiteX0" fmla="*/ 0 w 9340073"/>
                  <a:gd name="connsiteY0" fmla="*/ 2748694 h 2749041"/>
                  <a:gd name="connsiteX1" fmla="*/ 5199625 w 9340073"/>
                  <a:gd name="connsiteY1" fmla="*/ 1217808 h 2749041"/>
                  <a:gd name="connsiteX2" fmla="*/ 9340073 w 9340073"/>
                  <a:gd name="connsiteY2" fmla="*/ 41 h 2749041"/>
                  <a:gd name="connsiteX0" fmla="*/ 0 w 9340073"/>
                  <a:gd name="connsiteY0" fmla="*/ 2883065 h 2929142"/>
                  <a:gd name="connsiteX1" fmla="*/ 5199625 w 9340073"/>
                  <a:gd name="connsiteY1" fmla="*/ 1352179 h 2929142"/>
                  <a:gd name="connsiteX2" fmla="*/ 9340073 w 9340073"/>
                  <a:gd name="connsiteY2" fmla="*/ 134412 h 2929142"/>
                  <a:gd name="connsiteX0" fmla="*/ 0 w 9340073"/>
                  <a:gd name="connsiteY0" fmla="*/ 2954536 h 2973142"/>
                  <a:gd name="connsiteX1" fmla="*/ 5156345 w 9340073"/>
                  <a:gd name="connsiteY1" fmla="*/ 1257100 h 2973142"/>
                  <a:gd name="connsiteX2" fmla="*/ 9340073 w 9340073"/>
                  <a:gd name="connsiteY2" fmla="*/ 205883 h 2973142"/>
                  <a:gd name="connsiteX0" fmla="*/ 0 w 9340073"/>
                  <a:gd name="connsiteY0" fmla="*/ 2970293 h 2985317"/>
                  <a:gd name="connsiteX1" fmla="*/ 5113066 w 9340073"/>
                  <a:gd name="connsiteY1" fmla="*/ 1239547 h 2985317"/>
                  <a:gd name="connsiteX2" fmla="*/ 9340073 w 9340073"/>
                  <a:gd name="connsiteY2" fmla="*/ 221640 h 2985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40073" h="2985317">
                    <a:moveTo>
                      <a:pt x="0" y="2970293"/>
                    </a:moveTo>
                    <a:cubicBezTo>
                      <a:pt x="1887166" y="2992991"/>
                      <a:pt x="4378697" y="3179954"/>
                      <a:pt x="5113066" y="1239547"/>
                    </a:cubicBezTo>
                    <a:cubicBezTo>
                      <a:pt x="5847435" y="-700860"/>
                      <a:pt x="7034618" y="215155"/>
                      <a:pt x="9340073" y="221640"/>
                    </a:cubicBezTo>
                  </a:path>
                </a:pathLst>
              </a:custGeom>
              <a:noFill/>
              <a:ln w="1270000">
                <a:solidFill>
                  <a:srgbClr val="BC96E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" name="Triangle isocèle 20">
                <a:extLst>
                  <a:ext uri="{FF2B5EF4-FFF2-40B4-BE49-F238E27FC236}">
                    <a16:creationId xmlns:a16="http://schemas.microsoft.com/office/drawing/2014/main" id="{6308561F-2029-E95D-63D9-1D34696FDC8C}"/>
                  </a:ext>
                </a:extLst>
              </p:cNvPr>
              <p:cNvSpPr/>
              <p:nvPr/>
            </p:nvSpPr>
            <p:spPr>
              <a:xfrm rot="5400000">
                <a:off x="8275090" y="1926262"/>
                <a:ext cx="1743636" cy="582008"/>
              </a:xfrm>
              <a:prstGeom prst="triangle">
                <a:avLst/>
              </a:prstGeom>
              <a:solidFill>
                <a:srgbClr val="BC96E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Triangle isocèle 25">
                <a:extLst>
                  <a:ext uri="{FF2B5EF4-FFF2-40B4-BE49-F238E27FC236}">
                    <a16:creationId xmlns:a16="http://schemas.microsoft.com/office/drawing/2014/main" id="{09595CEF-6D32-2810-1A50-6C74B7E3D098}"/>
                  </a:ext>
                </a:extLst>
              </p:cNvPr>
              <p:cNvSpPr/>
              <p:nvPr/>
            </p:nvSpPr>
            <p:spPr>
              <a:xfrm rot="5400000">
                <a:off x="10278281" y="5511271"/>
                <a:ext cx="1743636" cy="582008"/>
              </a:xfrm>
              <a:prstGeom prst="triangle">
                <a:avLst/>
              </a:prstGeom>
              <a:solidFill>
                <a:srgbClr val="BC96E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E6B1D25B-E911-8AD2-78A0-C6FC05A564BB}"/>
                </a:ext>
              </a:extLst>
            </p:cNvPr>
            <p:cNvSpPr/>
            <p:nvPr/>
          </p:nvSpPr>
          <p:spPr>
            <a:xfrm>
              <a:off x="6224235" y="2592706"/>
              <a:ext cx="523547" cy="1322070"/>
            </a:xfrm>
            <a:custGeom>
              <a:avLst/>
              <a:gdLst>
                <a:gd name="connsiteX0" fmla="*/ 287870 w 577550"/>
                <a:gd name="connsiteY0" fmla="*/ 1419322 h 1545278"/>
                <a:gd name="connsiteX1" fmla="*/ 577430 w 577550"/>
                <a:gd name="connsiteY1" fmla="*/ 1358362 h 1545278"/>
                <a:gd name="connsiteX2" fmla="*/ 253580 w 577550"/>
                <a:gd name="connsiteY2" fmla="*/ 127732 h 1545278"/>
                <a:gd name="connsiteX3" fmla="*/ 215 w 577550"/>
                <a:gd name="connsiteY3" fmla="*/ 184882 h 1545278"/>
                <a:gd name="connsiteX4" fmla="*/ 287870 w 577550"/>
                <a:gd name="connsiteY4" fmla="*/ 1419322 h 1545278"/>
                <a:gd name="connsiteX0" fmla="*/ 287870 w 577550"/>
                <a:gd name="connsiteY0" fmla="*/ 1419322 h 1545278"/>
                <a:gd name="connsiteX1" fmla="*/ 577430 w 577550"/>
                <a:gd name="connsiteY1" fmla="*/ 1358362 h 1545278"/>
                <a:gd name="connsiteX2" fmla="*/ 253580 w 577550"/>
                <a:gd name="connsiteY2" fmla="*/ 127732 h 1545278"/>
                <a:gd name="connsiteX3" fmla="*/ 215 w 577550"/>
                <a:gd name="connsiteY3" fmla="*/ 184882 h 1545278"/>
                <a:gd name="connsiteX4" fmla="*/ 287870 w 577550"/>
                <a:gd name="connsiteY4" fmla="*/ 1419322 h 1545278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62"/>
                <a:gd name="connsiteY0" fmla="*/ 1351697 h 1377887"/>
                <a:gd name="connsiteX1" fmla="*/ 577215 w 577362"/>
                <a:gd name="connsiteY1" fmla="*/ 1290737 h 1377887"/>
                <a:gd name="connsiteX2" fmla="*/ 253365 w 577362"/>
                <a:gd name="connsiteY2" fmla="*/ 60107 h 1377887"/>
                <a:gd name="connsiteX3" fmla="*/ 0 w 577362"/>
                <a:gd name="connsiteY3" fmla="*/ 117257 h 1377887"/>
                <a:gd name="connsiteX4" fmla="*/ 287655 w 577362"/>
                <a:gd name="connsiteY4" fmla="*/ 1351697 h 1377887"/>
                <a:gd name="connsiteX0" fmla="*/ 287655 w 577362"/>
                <a:gd name="connsiteY0" fmla="*/ 1351697 h 1377887"/>
                <a:gd name="connsiteX1" fmla="*/ 577215 w 577362"/>
                <a:gd name="connsiteY1" fmla="*/ 1290737 h 1377887"/>
                <a:gd name="connsiteX2" fmla="*/ 253365 w 577362"/>
                <a:gd name="connsiteY2" fmla="*/ 60107 h 1377887"/>
                <a:gd name="connsiteX3" fmla="*/ 0 w 577362"/>
                <a:gd name="connsiteY3" fmla="*/ 117257 h 1377887"/>
                <a:gd name="connsiteX4" fmla="*/ 287655 w 577362"/>
                <a:gd name="connsiteY4" fmla="*/ 1351697 h 1377887"/>
                <a:gd name="connsiteX0" fmla="*/ 287655 w 577215"/>
                <a:gd name="connsiteY0" fmla="*/ 1351697 h 1351697"/>
                <a:gd name="connsiteX1" fmla="*/ 577215 w 577215"/>
                <a:gd name="connsiteY1" fmla="*/ 1290737 h 1351697"/>
                <a:gd name="connsiteX2" fmla="*/ 253365 w 577215"/>
                <a:gd name="connsiteY2" fmla="*/ 60107 h 1351697"/>
                <a:gd name="connsiteX3" fmla="*/ 0 w 577215"/>
                <a:gd name="connsiteY3" fmla="*/ 117257 h 1351697"/>
                <a:gd name="connsiteX4" fmla="*/ 287655 w 577215"/>
                <a:gd name="connsiteY4" fmla="*/ 1351697 h 1351697"/>
                <a:gd name="connsiteX0" fmla="*/ 287655 w 579987"/>
                <a:gd name="connsiteY0" fmla="*/ 1351697 h 1351697"/>
                <a:gd name="connsiteX1" fmla="*/ 577215 w 579987"/>
                <a:gd name="connsiteY1" fmla="*/ 1290737 h 1351697"/>
                <a:gd name="connsiteX2" fmla="*/ 253365 w 579987"/>
                <a:gd name="connsiteY2" fmla="*/ 60107 h 1351697"/>
                <a:gd name="connsiteX3" fmla="*/ 0 w 579987"/>
                <a:gd name="connsiteY3" fmla="*/ 117257 h 1351697"/>
                <a:gd name="connsiteX4" fmla="*/ 287655 w 579987"/>
                <a:gd name="connsiteY4" fmla="*/ 1351697 h 1351697"/>
                <a:gd name="connsiteX0" fmla="*/ 287655 w 579987"/>
                <a:gd name="connsiteY0" fmla="*/ 1351697 h 1351697"/>
                <a:gd name="connsiteX1" fmla="*/ 577215 w 579987"/>
                <a:gd name="connsiteY1" fmla="*/ 1290737 h 1351697"/>
                <a:gd name="connsiteX2" fmla="*/ 253365 w 579987"/>
                <a:gd name="connsiteY2" fmla="*/ 60107 h 1351697"/>
                <a:gd name="connsiteX3" fmla="*/ 0 w 579987"/>
                <a:gd name="connsiteY3" fmla="*/ 117257 h 1351697"/>
                <a:gd name="connsiteX4" fmla="*/ 287655 w 579987"/>
                <a:gd name="connsiteY4" fmla="*/ 1351697 h 1351697"/>
                <a:gd name="connsiteX0" fmla="*/ 287655 w 579987"/>
                <a:gd name="connsiteY0" fmla="*/ 1291590 h 1291590"/>
                <a:gd name="connsiteX1" fmla="*/ 577215 w 579987"/>
                <a:gd name="connsiteY1" fmla="*/ 1230630 h 1291590"/>
                <a:gd name="connsiteX2" fmla="*/ 253365 w 579987"/>
                <a:gd name="connsiteY2" fmla="*/ 0 h 1291590"/>
                <a:gd name="connsiteX3" fmla="*/ 0 w 579987"/>
                <a:gd name="connsiteY3" fmla="*/ 57150 h 1291590"/>
                <a:gd name="connsiteX4" fmla="*/ 287655 w 579987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23547"/>
                <a:gd name="connsiteY0" fmla="*/ 1322070 h 1322070"/>
                <a:gd name="connsiteX1" fmla="*/ 516255 w 523547"/>
                <a:gd name="connsiteY1" fmla="*/ 1249680 h 1322070"/>
                <a:gd name="connsiteX2" fmla="*/ 253365 w 523547"/>
                <a:gd name="connsiteY2" fmla="*/ 0 h 1322070"/>
                <a:gd name="connsiteX3" fmla="*/ 0 w 523547"/>
                <a:gd name="connsiteY3" fmla="*/ 57150 h 1322070"/>
                <a:gd name="connsiteX4" fmla="*/ 158115 w 523547"/>
                <a:gd name="connsiteY4" fmla="*/ 1322070 h 132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547" h="1322070">
                  <a:moveTo>
                    <a:pt x="158115" y="1322070"/>
                  </a:moveTo>
                  <a:lnTo>
                    <a:pt x="516255" y="1249680"/>
                  </a:lnTo>
                  <a:cubicBezTo>
                    <a:pt x="548640" y="838200"/>
                    <a:pt x="475297" y="466090"/>
                    <a:pt x="253365" y="0"/>
                  </a:cubicBezTo>
                  <a:cubicBezTo>
                    <a:pt x="160973" y="23495"/>
                    <a:pt x="84455" y="41275"/>
                    <a:pt x="0" y="57150"/>
                  </a:cubicBezTo>
                  <a:cubicBezTo>
                    <a:pt x="262255" y="528320"/>
                    <a:pt x="172403" y="876935"/>
                    <a:pt x="158115" y="1322070"/>
                  </a:cubicBezTo>
                  <a:close/>
                </a:path>
              </a:pathLst>
            </a:custGeom>
            <a:solidFill>
              <a:srgbClr val="6699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EE017B94-9F6C-15F5-C1B5-C2E9562EC7F4}"/>
                </a:ext>
              </a:extLst>
            </p:cNvPr>
            <p:cNvSpPr/>
            <p:nvPr/>
          </p:nvSpPr>
          <p:spPr>
            <a:xfrm>
              <a:off x="6480809" y="2381250"/>
              <a:ext cx="1194311" cy="1457325"/>
            </a:xfrm>
            <a:custGeom>
              <a:avLst/>
              <a:gdLst>
                <a:gd name="connsiteX0" fmla="*/ 11344 w 1212197"/>
                <a:gd name="connsiteY0" fmla="*/ 266900 h 1560180"/>
                <a:gd name="connsiteX1" fmla="*/ 695239 w 1212197"/>
                <a:gd name="connsiteY1" fmla="*/ 74495 h 1560180"/>
                <a:gd name="connsiteX2" fmla="*/ 1205779 w 1212197"/>
                <a:gd name="connsiteY2" fmla="*/ 1230830 h 1560180"/>
                <a:gd name="connsiteX3" fmla="*/ 337099 w 1212197"/>
                <a:gd name="connsiteY3" fmla="*/ 1501340 h 1560180"/>
                <a:gd name="connsiteX4" fmla="*/ 11344 w 1212197"/>
                <a:gd name="connsiteY4" fmla="*/ 266900 h 1560180"/>
                <a:gd name="connsiteX0" fmla="*/ 11344 w 1212197"/>
                <a:gd name="connsiteY0" fmla="*/ 266900 h 1560180"/>
                <a:gd name="connsiteX1" fmla="*/ 695239 w 1212197"/>
                <a:gd name="connsiteY1" fmla="*/ 74495 h 1560180"/>
                <a:gd name="connsiteX2" fmla="*/ 1205779 w 1212197"/>
                <a:gd name="connsiteY2" fmla="*/ 1230830 h 1560180"/>
                <a:gd name="connsiteX3" fmla="*/ 337099 w 1212197"/>
                <a:gd name="connsiteY3" fmla="*/ 1501340 h 1560180"/>
                <a:gd name="connsiteX4" fmla="*/ 11344 w 1212197"/>
                <a:gd name="connsiteY4" fmla="*/ 266900 h 1560180"/>
                <a:gd name="connsiteX0" fmla="*/ 11344 w 1212197"/>
                <a:gd name="connsiteY0" fmla="*/ 223576 h 1516856"/>
                <a:gd name="connsiteX1" fmla="*/ 695239 w 1212197"/>
                <a:gd name="connsiteY1" fmla="*/ 31171 h 1516856"/>
                <a:gd name="connsiteX2" fmla="*/ 1205779 w 1212197"/>
                <a:gd name="connsiteY2" fmla="*/ 1187506 h 1516856"/>
                <a:gd name="connsiteX3" fmla="*/ 337099 w 1212197"/>
                <a:gd name="connsiteY3" fmla="*/ 1458016 h 1516856"/>
                <a:gd name="connsiteX4" fmla="*/ 11344 w 1212197"/>
                <a:gd name="connsiteY4" fmla="*/ 223576 h 1516856"/>
                <a:gd name="connsiteX0" fmla="*/ 0 w 1200853"/>
                <a:gd name="connsiteY0" fmla="*/ 223576 h 1516856"/>
                <a:gd name="connsiteX1" fmla="*/ 683895 w 1200853"/>
                <a:gd name="connsiteY1" fmla="*/ 31171 h 1516856"/>
                <a:gd name="connsiteX2" fmla="*/ 1194435 w 1200853"/>
                <a:gd name="connsiteY2" fmla="*/ 1187506 h 1516856"/>
                <a:gd name="connsiteX3" fmla="*/ 325755 w 1200853"/>
                <a:gd name="connsiteY3" fmla="*/ 1458016 h 1516856"/>
                <a:gd name="connsiteX4" fmla="*/ 0 w 1200853"/>
                <a:gd name="connsiteY4" fmla="*/ 223576 h 1516856"/>
                <a:gd name="connsiteX0" fmla="*/ 0 w 1200853"/>
                <a:gd name="connsiteY0" fmla="*/ 223576 h 1516856"/>
                <a:gd name="connsiteX1" fmla="*/ 683895 w 1200853"/>
                <a:gd name="connsiteY1" fmla="*/ 31171 h 1516856"/>
                <a:gd name="connsiteX2" fmla="*/ 1194435 w 1200853"/>
                <a:gd name="connsiteY2" fmla="*/ 1187506 h 1516856"/>
                <a:gd name="connsiteX3" fmla="*/ 325755 w 1200853"/>
                <a:gd name="connsiteY3" fmla="*/ 1458016 h 1516856"/>
                <a:gd name="connsiteX4" fmla="*/ 0 w 1200853"/>
                <a:gd name="connsiteY4" fmla="*/ 223576 h 1516856"/>
                <a:gd name="connsiteX0" fmla="*/ 0 w 1200430"/>
                <a:gd name="connsiteY0" fmla="*/ 223576 h 1516856"/>
                <a:gd name="connsiteX1" fmla="*/ 683895 w 1200430"/>
                <a:gd name="connsiteY1" fmla="*/ 31171 h 1516856"/>
                <a:gd name="connsiteX2" fmla="*/ 1194435 w 1200430"/>
                <a:gd name="connsiteY2" fmla="*/ 1187506 h 1516856"/>
                <a:gd name="connsiteX3" fmla="*/ 325755 w 1200430"/>
                <a:gd name="connsiteY3" fmla="*/ 1458016 h 1516856"/>
                <a:gd name="connsiteX4" fmla="*/ 0 w 1200430"/>
                <a:gd name="connsiteY4" fmla="*/ 223576 h 1516856"/>
                <a:gd name="connsiteX0" fmla="*/ 0 w 1200430"/>
                <a:gd name="connsiteY0" fmla="*/ 192405 h 1485685"/>
                <a:gd name="connsiteX1" fmla="*/ 683895 w 1200430"/>
                <a:gd name="connsiteY1" fmla="*/ 0 h 1485685"/>
                <a:gd name="connsiteX2" fmla="*/ 1194435 w 1200430"/>
                <a:gd name="connsiteY2" fmla="*/ 1156335 h 1485685"/>
                <a:gd name="connsiteX3" fmla="*/ 325755 w 1200430"/>
                <a:gd name="connsiteY3" fmla="*/ 1426845 h 1485685"/>
                <a:gd name="connsiteX4" fmla="*/ 0 w 1200430"/>
                <a:gd name="connsiteY4" fmla="*/ 192405 h 1485685"/>
                <a:gd name="connsiteX0" fmla="*/ 0 w 1200430"/>
                <a:gd name="connsiteY0" fmla="*/ 192405 h 1485685"/>
                <a:gd name="connsiteX1" fmla="*/ 683895 w 1200430"/>
                <a:gd name="connsiteY1" fmla="*/ 0 h 1485685"/>
                <a:gd name="connsiteX2" fmla="*/ 1194435 w 1200430"/>
                <a:gd name="connsiteY2" fmla="*/ 1156335 h 1485685"/>
                <a:gd name="connsiteX3" fmla="*/ 325755 w 1200430"/>
                <a:gd name="connsiteY3" fmla="*/ 1426845 h 1485685"/>
                <a:gd name="connsiteX4" fmla="*/ 0 w 1200430"/>
                <a:gd name="connsiteY4" fmla="*/ 192405 h 1485685"/>
                <a:gd name="connsiteX0" fmla="*/ 0 w 1200430"/>
                <a:gd name="connsiteY0" fmla="*/ 192405 h 1462465"/>
                <a:gd name="connsiteX1" fmla="*/ 683895 w 1200430"/>
                <a:gd name="connsiteY1" fmla="*/ 0 h 1462465"/>
                <a:gd name="connsiteX2" fmla="*/ 1194435 w 1200430"/>
                <a:gd name="connsiteY2" fmla="*/ 1156335 h 1462465"/>
                <a:gd name="connsiteX3" fmla="*/ 325755 w 1200430"/>
                <a:gd name="connsiteY3" fmla="*/ 1426845 h 1462465"/>
                <a:gd name="connsiteX4" fmla="*/ 0 w 1200430"/>
                <a:gd name="connsiteY4" fmla="*/ 192405 h 1462465"/>
                <a:gd name="connsiteX0" fmla="*/ 0 w 1196267"/>
                <a:gd name="connsiteY0" fmla="*/ 192405 h 1462465"/>
                <a:gd name="connsiteX1" fmla="*/ 683895 w 1196267"/>
                <a:gd name="connsiteY1" fmla="*/ 0 h 1462465"/>
                <a:gd name="connsiteX2" fmla="*/ 1194435 w 1196267"/>
                <a:gd name="connsiteY2" fmla="*/ 1156335 h 1462465"/>
                <a:gd name="connsiteX3" fmla="*/ 325755 w 1196267"/>
                <a:gd name="connsiteY3" fmla="*/ 1426845 h 1462465"/>
                <a:gd name="connsiteX4" fmla="*/ 0 w 1196267"/>
                <a:gd name="connsiteY4" fmla="*/ 192405 h 1462465"/>
                <a:gd name="connsiteX0" fmla="*/ 0 w 1196267"/>
                <a:gd name="connsiteY0" fmla="*/ 192405 h 1462465"/>
                <a:gd name="connsiteX1" fmla="*/ 683895 w 1196267"/>
                <a:gd name="connsiteY1" fmla="*/ 0 h 1462465"/>
                <a:gd name="connsiteX2" fmla="*/ 1194435 w 1196267"/>
                <a:gd name="connsiteY2" fmla="*/ 1156335 h 1462465"/>
                <a:gd name="connsiteX3" fmla="*/ 325755 w 1196267"/>
                <a:gd name="connsiteY3" fmla="*/ 1426845 h 1462465"/>
                <a:gd name="connsiteX4" fmla="*/ 0 w 1196267"/>
                <a:gd name="connsiteY4" fmla="*/ 192405 h 146246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71556"/>
                <a:gd name="connsiteY0" fmla="*/ 209550 h 1443990"/>
                <a:gd name="connsiteX1" fmla="*/ 670560 w 1171556"/>
                <a:gd name="connsiteY1" fmla="*/ 0 h 1443990"/>
                <a:gd name="connsiteX2" fmla="*/ 1169670 w 1171556"/>
                <a:gd name="connsiteY2" fmla="*/ 1146810 h 1443990"/>
                <a:gd name="connsiteX3" fmla="*/ 325755 w 1171556"/>
                <a:gd name="connsiteY3" fmla="*/ 1443990 h 1443990"/>
                <a:gd name="connsiteX4" fmla="*/ 0 w 1171556"/>
                <a:gd name="connsiteY4" fmla="*/ 209550 h 1443990"/>
                <a:gd name="connsiteX0" fmla="*/ 0 w 1194311"/>
                <a:gd name="connsiteY0" fmla="*/ 209550 h 1443990"/>
                <a:gd name="connsiteX1" fmla="*/ 670560 w 1194311"/>
                <a:gd name="connsiteY1" fmla="*/ 0 h 1443990"/>
                <a:gd name="connsiteX2" fmla="*/ 1192530 w 1194311"/>
                <a:gd name="connsiteY2" fmla="*/ 1160145 h 1443990"/>
                <a:gd name="connsiteX3" fmla="*/ 325755 w 1194311"/>
                <a:gd name="connsiteY3" fmla="*/ 1443990 h 1443990"/>
                <a:gd name="connsiteX4" fmla="*/ 0 w 1194311"/>
                <a:gd name="connsiteY4" fmla="*/ 209550 h 1443990"/>
                <a:gd name="connsiteX0" fmla="*/ 0 w 1194311"/>
                <a:gd name="connsiteY0" fmla="*/ 209550 h 1457325"/>
                <a:gd name="connsiteX1" fmla="*/ 670560 w 1194311"/>
                <a:gd name="connsiteY1" fmla="*/ 0 h 1457325"/>
                <a:gd name="connsiteX2" fmla="*/ 1192530 w 1194311"/>
                <a:gd name="connsiteY2" fmla="*/ 1160145 h 1457325"/>
                <a:gd name="connsiteX3" fmla="*/ 268605 w 1194311"/>
                <a:gd name="connsiteY3" fmla="*/ 1457325 h 1457325"/>
                <a:gd name="connsiteX4" fmla="*/ 0 w 1194311"/>
                <a:gd name="connsiteY4" fmla="*/ 20955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311" h="1457325">
                  <a:moveTo>
                    <a:pt x="0" y="209550"/>
                  </a:moveTo>
                  <a:cubicBezTo>
                    <a:pt x="259715" y="154622"/>
                    <a:pt x="353378" y="170815"/>
                    <a:pt x="670560" y="0"/>
                  </a:cubicBezTo>
                  <a:cubicBezTo>
                    <a:pt x="839152" y="194945"/>
                    <a:pt x="1223645" y="788988"/>
                    <a:pt x="1192530" y="1160145"/>
                  </a:cubicBezTo>
                  <a:cubicBezTo>
                    <a:pt x="875665" y="1325563"/>
                    <a:pt x="613093" y="1366203"/>
                    <a:pt x="268605" y="1457325"/>
                  </a:cubicBezTo>
                  <a:cubicBezTo>
                    <a:pt x="297498" y="1036003"/>
                    <a:pt x="233680" y="708343"/>
                    <a:pt x="0" y="209550"/>
                  </a:cubicBezTo>
                  <a:close/>
                </a:path>
              </a:pathLst>
            </a:custGeom>
            <a:solidFill>
              <a:srgbClr val="33CCC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C17136DF-D370-E51D-F3F4-1075830645F2}"/>
                </a:ext>
              </a:extLst>
            </p:cNvPr>
            <p:cNvSpPr/>
            <p:nvPr/>
          </p:nvSpPr>
          <p:spPr>
            <a:xfrm>
              <a:off x="7153276" y="1566545"/>
              <a:ext cx="1525372" cy="1969135"/>
            </a:xfrm>
            <a:custGeom>
              <a:avLst/>
              <a:gdLst>
                <a:gd name="connsiteX0" fmla="*/ 220 w 1450031"/>
                <a:gd name="connsiteY0" fmla="*/ 540368 h 1626701"/>
                <a:gd name="connsiteX1" fmla="*/ 588865 w 1450031"/>
                <a:gd name="connsiteY1" fmla="*/ 10778 h 1626701"/>
                <a:gd name="connsiteX2" fmla="*/ 1449925 w 1450031"/>
                <a:gd name="connsiteY2" fmla="*/ 993758 h 1626701"/>
                <a:gd name="connsiteX3" fmla="*/ 531715 w 1450031"/>
                <a:gd name="connsiteY3" fmla="*/ 1618598 h 1626701"/>
                <a:gd name="connsiteX4" fmla="*/ 220 w 1450031"/>
                <a:gd name="connsiteY4" fmla="*/ 540368 h 1626701"/>
                <a:gd name="connsiteX0" fmla="*/ 270 w 1450081"/>
                <a:gd name="connsiteY0" fmla="*/ 540727 h 1707818"/>
                <a:gd name="connsiteX1" fmla="*/ 588915 w 1450081"/>
                <a:gd name="connsiteY1" fmla="*/ 11137 h 1707818"/>
                <a:gd name="connsiteX2" fmla="*/ 1449975 w 1450081"/>
                <a:gd name="connsiteY2" fmla="*/ 994117 h 1707818"/>
                <a:gd name="connsiteX3" fmla="*/ 526050 w 1450081"/>
                <a:gd name="connsiteY3" fmla="*/ 1700872 h 1707818"/>
                <a:gd name="connsiteX4" fmla="*/ 270 w 1450081"/>
                <a:gd name="connsiteY4" fmla="*/ 540727 h 1707818"/>
                <a:gd name="connsiteX0" fmla="*/ 270 w 1450081"/>
                <a:gd name="connsiteY0" fmla="*/ 540727 h 1707818"/>
                <a:gd name="connsiteX1" fmla="*/ 588915 w 1450081"/>
                <a:gd name="connsiteY1" fmla="*/ 11137 h 1707818"/>
                <a:gd name="connsiteX2" fmla="*/ 1449975 w 1450081"/>
                <a:gd name="connsiteY2" fmla="*/ 994117 h 1707818"/>
                <a:gd name="connsiteX3" fmla="*/ 526050 w 1450081"/>
                <a:gd name="connsiteY3" fmla="*/ 1700872 h 1707818"/>
                <a:gd name="connsiteX4" fmla="*/ 270 w 1450081"/>
                <a:gd name="connsiteY4" fmla="*/ 540727 h 1707818"/>
                <a:gd name="connsiteX0" fmla="*/ 270 w 1450081"/>
                <a:gd name="connsiteY0" fmla="*/ 540727 h 1700872"/>
                <a:gd name="connsiteX1" fmla="*/ 588915 w 1450081"/>
                <a:gd name="connsiteY1" fmla="*/ 11137 h 1700872"/>
                <a:gd name="connsiteX2" fmla="*/ 1449975 w 1450081"/>
                <a:gd name="connsiteY2" fmla="*/ 994117 h 1700872"/>
                <a:gd name="connsiteX3" fmla="*/ 526050 w 1450081"/>
                <a:gd name="connsiteY3" fmla="*/ 1700872 h 1700872"/>
                <a:gd name="connsiteX4" fmla="*/ 270 w 1450081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525372"/>
                <a:gd name="connsiteY0" fmla="*/ 808990 h 1969135"/>
                <a:gd name="connsiteX1" fmla="*/ 1304925 w 1525372"/>
                <a:gd name="connsiteY1" fmla="*/ 0 h 1969135"/>
                <a:gd name="connsiteX2" fmla="*/ 1449705 w 1525372"/>
                <a:gd name="connsiteY2" fmla="*/ 1262380 h 1969135"/>
                <a:gd name="connsiteX3" fmla="*/ 525780 w 1525372"/>
                <a:gd name="connsiteY3" fmla="*/ 1969135 h 1969135"/>
                <a:gd name="connsiteX4" fmla="*/ 0 w 1525372"/>
                <a:gd name="connsiteY4" fmla="*/ 808990 h 1969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5372" h="1969135">
                  <a:moveTo>
                    <a:pt x="0" y="808990"/>
                  </a:moveTo>
                  <a:cubicBezTo>
                    <a:pt x="429577" y="426403"/>
                    <a:pt x="646113" y="86360"/>
                    <a:pt x="1304925" y="0"/>
                  </a:cubicBezTo>
                  <a:cubicBezTo>
                    <a:pt x="1546543" y="75565"/>
                    <a:pt x="1581150" y="872490"/>
                    <a:pt x="1449705" y="1262380"/>
                  </a:cubicBezTo>
                  <a:cubicBezTo>
                    <a:pt x="979170" y="1475105"/>
                    <a:pt x="1257617" y="1546225"/>
                    <a:pt x="525780" y="1969135"/>
                  </a:cubicBezTo>
                  <a:cubicBezTo>
                    <a:pt x="512128" y="1550035"/>
                    <a:pt x="277178" y="1182052"/>
                    <a:pt x="0" y="808990"/>
                  </a:cubicBezTo>
                  <a:close/>
                </a:path>
              </a:pathLst>
            </a:custGeom>
            <a:solidFill>
              <a:srgbClr val="0099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BA4563B5-55C4-E7C9-F1F8-BAECAC647489}"/>
                </a:ext>
              </a:extLst>
            </p:cNvPr>
            <p:cNvSpPr/>
            <p:nvPr/>
          </p:nvSpPr>
          <p:spPr>
            <a:xfrm>
              <a:off x="2096291" y="3022600"/>
              <a:ext cx="1831388" cy="1719580"/>
            </a:xfrm>
            <a:custGeom>
              <a:avLst/>
              <a:gdLst>
                <a:gd name="connsiteX0" fmla="*/ 209078 w 2103137"/>
                <a:gd name="connsiteY0" fmla="*/ 256713 h 2099517"/>
                <a:gd name="connsiteX1" fmla="*/ 211618 w 2103137"/>
                <a:gd name="connsiteY1" fmla="*/ 1889933 h 2099517"/>
                <a:gd name="connsiteX2" fmla="*/ 1890558 w 2103137"/>
                <a:gd name="connsiteY2" fmla="*/ 1889933 h 2099517"/>
                <a:gd name="connsiteX3" fmla="*/ 1895638 w 2103137"/>
                <a:gd name="connsiteY3" fmla="*/ 170353 h 2099517"/>
                <a:gd name="connsiteX4" fmla="*/ 209078 w 2103137"/>
                <a:gd name="connsiteY4" fmla="*/ 256713 h 2099517"/>
                <a:gd name="connsiteX0" fmla="*/ 209078 w 2103137"/>
                <a:gd name="connsiteY0" fmla="*/ 256713 h 2099517"/>
                <a:gd name="connsiteX1" fmla="*/ 211618 w 2103137"/>
                <a:gd name="connsiteY1" fmla="*/ 1889933 h 2099517"/>
                <a:gd name="connsiteX2" fmla="*/ 1890558 w 2103137"/>
                <a:gd name="connsiteY2" fmla="*/ 1889933 h 2099517"/>
                <a:gd name="connsiteX3" fmla="*/ 1895638 w 2103137"/>
                <a:gd name="connsiteY3" fmla="*/ 170353 h 2099517"/>
                <a:gd name="connsiteX4" fmla="*/ 209078 w 2103137"/>
                <a:gd name="connsiteY4" fmla="*/ 256713 h 2099517"/>
                <a:gd name="connsiteX0" fmla="*/ 76245 w 1970304"/>
                <a:gd name="connsiteY0" fmla="*/ 256713 h 2099517"/>
                <a:gd name="connsiteX1" fmla="*/ 78785 w 1970304"/>
                <a:gd name="connsiteY1" fmla="*/ 1889933 h 2099517"/>
                <a:gd name="connsiteX2" fmla="*/ 1757725 w 1970304"/>
                <a:gd name="connsiteY2" fmla="*/ 1889933 h 2099517"/>
                <a:gd name="connsiteX3" fmla="*/ 1762805 w 1970304"/>
                <a:gd name="connsiteY3" fmla="*/ 170353 h 2099517"/>
                <a:gd name="connsiteX4" fmla="*/ 76245 w 1970304"/>
                <a:gd name="connsiteY4" fmla="*/ 256713 h 2099517"/>
                <a:gd name="connsiteX0" fmla="*/ 76245 w 1970304"/>
                <a:gd name="connsiteY0" fmla="*/ 149431 h 1992235"/>
                <a:gd name="connsiteX1" fmla="*/ 78785 w 1970304"/>
                <a:gd name="connsiteY1" fmla="*/ 1782651 h 1992235"/>
                <a:gd name="connsiteX2" fmla="*/ 1757725 w 1970304"/>
                <a:gd name="connsiteY2" fmla="*/ 1782651 h 1992235"/>
                <a:gd name="connsiteX3" fmla="*/ 1762805 w 1970304"/>
                <a:gd name="connsiteY3" fmla="*/ 63071 h 1992235"/>
                <a:gd name="connsiteX4" fmla="*/ 76245 w 1970304"/>
                <a:gd name="connsiteY4" fmla="*/ 149431 h 1992235"/>
                <a:gd name="connsiteX0" fmla="*/ 76245 w 1970304"/>
                <a:gd name="connsiteY0" fmla="*/ 149431 h 1992235"/>
                <a:gd name="connsiteX1" fmla="*/ 78785 w 1970304"/>
                <a:gd name="connsiteY1" fmla="*/ 1782651 h 1992235"/>
                <a:gd name="connsiteX2" fmla="*/ 1757725 w 1970304"/>
                <a:gd name="connsiteY2" fmla="*/ 1782651 h 1992235"/>
                <a:gd name="connsiteX3" fmla="*/ 1762805 w 1970304"/>
                <a:gd name="connsiteY3" fmla="*/ 63071 h 1992235"/>
                <a:gd name="connsiteX4" fmla="*/ 76245 w 1970304"/>
                <a:gd name="connsiteY4" fmla="*/ 149431 h 1992235"/>
                <a:gd name="connsiteX0" fmla="*/ 76245 w 1970304"/>
                <a:gd name="connsiteY0" fmla="*/ 86360 h 1929164"/>
                <a:gd name="connsiteX1" fmla="*/ 78785 w 1970304"/>
                <a:gd name="connsiteY1" fmla="*/ 1719580 h 1929164"/>
                <a:gd name="connsiteX2" fmla="*/ 1757725 w 1970304"/>
                <a:gd name="connsiteY2" fmla="*/ 1719580 h 1929164"/>
                <a:gd name="connsiteX3" fmla="*/ 1762805 w 1970304"/>
                <a:gd name="connsiteY3" fmla="*/ 0 h 1929164"/>
                <a:gd name="connsiteX4" fmla="*/ 76245 w 1970304"/>
                <a:gd name="connsiteY4" fmla="*/ 86360 h 1929164"/>
                <a:gd name="connsiteX0" fmla="*/ 76245 w 1836824"/>
                <a:gd name="connsiteY0" fmla="*/ 86360 h 1929164"/>
                <a:gd name="connsiteX1" fmla="*/ 78785 w 1836824"/>
                <a:gd name="connsiteY1" fmla="*/ 1719580 h 1929164"/>
                <a:gd name="connsiteX2" fmla="*/ 1757725 w 1836824"/>
                <a:gd name="connsiteY2" fmla="*/ 1719580 h 1929164"/>
                <a:gd name="connsiteX3" fmla="*/ 1762805 w 1836824"/>
                <a:gd name="connsiteY3" fmla="*/ 0 h 1929164"/>
                <a:gd name="connsiteX4" fmla="*/ 76245 w 1836824"/>
                <a:gd name="connsiteY4" fmla="*/ 86360 h 1929164"/>
                <a:gd name="connsiteX0" fmla="*/ 76245 w 1836824"/>
                <a:gd name="connsiteY0" fmla="*/ 86360 h 1929164"/>
                <a:gd name="connsiteX1" fmla="*/ 78785 w 1836824"/>
                <a:gd name="connsiteY1" fmla="*/ 1719580 h 1929164"/>
                <a:gd name="connsiteX2" fmla="*/ 1757725 w 1836824"/>
                <a:gd name="connsiteY2" fmla="*/ 1719580 h 1929164"/>
                <a:gd name="connsiteX3" fmla="*/ 1762805 w 1836824"/>
                <a:gd name="connsiteY3" fmla="*/ 0 h 1929164"/>
                <a:gd name="connsiteX4" fmla="*/ 76245 w 1836824"/>
                <a:gd name="connsiteY4" fmla="*/ 86360 h 1929164"/>
                <a:gd name="connsiteX0" fmla="*/ 76245 w 1762805"/>
                <a:gd name="connsiteY0" fmla="*/ 86360 h 1929164"/>
                <a:gd name="connsiteX1" fmla="*/ 78785 w 1762805"/>
                <a:gd name="connsiteY1" fmla="*/ 1719580 h 1929164"/>
                <a:gd name="connsiteX2" fmla="*/ 1757725 w 1762805"/>
                <a:gd name="connsiteY2" fmla="*/ 1719580 h 1929164"/>
                <a:gd name="connsiteX3" fmla="*/ 1762805 w 1762805"/>
                <a:gd name="connsiteY3" fmla="*/ 0 h 1929164"/>
                <a:gd name="connsiteX4" fmla="*/ 76245 w 1762805"/>
                <a:gd name="connsiteY4" fmla="*/ 86360 h 1929164"/>
                <a:gd name="connsiteX0" fmla="*/ 76245 w 1762805"/>
                <a:gd name="connsiteY0" fmla="*/ 86360 h 1799521"/>
                <a:gd name="connsiteX1" fmla="*/ 78785 w 1762805"/>
                <a:gd name="connsiteY1" fmla="*/ 1719580 h 1799521"/>
                <a:gd name="connsiteX2" fmla="*/ 1757725 w 1762805"/>
                <a:gd name="connsiteY2" fmla="*/ 1719580 h 1799521"/>
                <a:gd name="connsiteX3" fmla="*/ 1762805 w 1762805"/>
                <a:gd name="connsiteY3" fmla="*/ 0 h 1799521"/>
                <a:gd name="connsiteX4" fmla="*/ 76245 w 1762805"/>
                <a:gd name="connsiteY4" fmla="*/ 86360 h 1799521"/>
                <a:gd name="connsiteX0" fmla="*/ 76245 w 1762805"/>
                <a:gd name="connsiteY0" fmla="*/ 86360 h 1799521"/>
                <a:gd name="connsiteX1" fmla="*/ 78785 w 1762805"/>
                <a:gd name="connsiteY1" fmla="*/ 1719580 h 1799521"/>
                <a:gd name="connsiteX2" fmla="*/ 1757725 w 1762805"/>
                <a:gd name="connsiteY2" fmla="*/ 1719580 h 1799521"/>
                <a:gd name="connsiteX3" fmla="*/ 1762805 w 1762805"/>
                <a:gd name="connsiteY3" fmla="*/ 0 h 1799521"/>
                <a:gd name="connsiteX4" fmla="*/ 76245 w 1762805"/>
                <a:gd name="connsiteY4" fmla="*/ 86360 h 1799521"/>
                <a:gd name="connsiteX0" fmla="*/ 76245 w 1762805"/>
                <a:gd name="connsiteY0" fmla="*/ 86360 h 1719580"/>
                <a:gd name="connsiteX1" fmla="*/ 78785 w 1762805"/>
                <a:gd name="connsiteY1" fmla="*/ 1719580 h 1719580"/>
                <a:gd name="connsiteX2" fmla="*/ 1757725 w 1762805"/>
                <a:gd name="connsiteY2" fmla="*/ 1719580 h 1719580"/>
                <a:gd name="connsiteX3" fmla="*/ 1762805 w 1762805"/>
                <a:gd name="connsiteY3" fmla="*/ 0 h 1719580"/>
                <a:gd name="connsiteX4" fmla="*/ 76245 w 1762805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782774"/>
                <a:gd name="connsiteY0" fmla="*/ 86360 h 1719580"/>
                <a:gd name="connsiteX1" fmla="*/ 2540 w 1782774"/>
                <a:gd name="connsiteY1" fmla="*/ 1719580 h 1719580"/>
                <a:gd name="connsiteX2" fmla="*/ 1681480 w 1782774"/>
                <a:gd name="connsiteY2" fmla="*/ 1719580 h 1719580"/>
                <a:gd name="connsiteX3" fmla="*/ 1686560 w 1782774"/>
                <a:gd name="connsiteY3" fmla="*/ 0 h 1719580"/>
                <a:gd name="connsiteX4" fmla="*/ 0 w 1782774"/>
                <a:gd name="connsiteY4" fmla="*/ 86360 h 1719580"/>
                <a:gd name="connsiteX0" fmla="*/ 0 w 1750659"/>
                <a:gd name="connsiteY0" fmla="*/ 86360 h 1719580"/>
                <a:gd name="connsiteX1" fmla="*/ 2540 w 1750659"/>
                <a:gd name="connsiteY1" fmla="*/ 1719580 h 1719580"/>
                <a:gd name="connsiteX2" fmla="*/ 1681480 w 1750659"/>
                <a:gd name="connsiteY2" fmla="*/ 1719580 h 1719580"/>
                <a:gd name="connsiteX3" fmla="*/ 1686560 w 1750659"/>
                <a:gd name="connsiteY3" fmla="*/ 0 h 1719580"/>
                <a:gd name="connsiteX4" fmla="*/ 0 w 1750659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93330"/>
                <a:gd name="connsiteY0" fmla="*/ 86360 h 1719580"/>
                <a:gd name="connsiteX1" fmla="*/ 2540 w 1793330"/>
                <a:gd name="connsiteY1" fmla="*/ 1719580 h 1719580"/>
                <a:gd name="connsiteX2" fmla="*/ 1681480 w 1793330"/>
                <a:gd name="connsiteY2" fmla="*/ 1719580 h 1719580"/>
                <a:gd name="connsiteX3" fmla="*/ 1686560 w 1793330"/>
                <a:gd name="connsiteY3" fmla="*/ 0 h 1719580"/>
                <a:gd name="connsiteX4" fmla="*/ 0 w 1793330"/>
                <a:gd name="connsiteY4" fmla="*/ 86360 h 1719580"/>
                <a:gd name="connsiteX0" fmla="*/ 0 w 1785688"/>
                <a:gd name="connsiteY0" fmla="*/ 86360 h 1719580"/>
                <a:gd name="connsiteX1" fmla="*/ 2540 w 1785688"/>
                <a:gd name="connsiteY1" fmla="*/ 1719580 h 1719580"/>
                <a:gd name="connsiteX2" fmla="*/ 1681480 w 1785688"/>
                <a:gd name="connsiteY2" fmla="*/ 1719580 h 1719580"/>
                <a:gd name="connsiteX3" fmla="*/ 1686560 w 1785688"/>
                <a:gd name="connsiteY3" fmla="*/ 0 h 1719580"/>
                <a:gd name="connsiteX4" fmla="*/ 0 w 1785688"/>
                <a:gd name="connsiteY4" fmla="*/ 86360 h 1719580"/>
                <a:gd name="connsiteX0" fmla="*/ 0 w 1765397"/>
                <a:gd name="connsiteY0" fmla="*/ 86360 h 1719580"/>
                <a:gd name="connsiteX1" fmla="*/ 2540 w 1765397"/>
                <a:gd name="connsiteY1" fmla="*/ 1719580 h 1719580"/>
                <a:gd name="connsiteX2" fmla="*/ 1681480 w 1765397"/>
                <a:gd name="connsiteY2" fmla="*/ 1719580 h 1719580"/>
                <a:gd name="connsiteX3" fmla="*/ 1686560 w 1765397"/>
                <a:gd name="connsiteY3" fmla="*/ 0 h 1719580"/>
                <a:gd name="connsiteX4" fmla="*/ 0 w 1765397"/>
                <a:gd name="connsiteY4" fmla="*/ 86360 h 1719580"/>
                <a:gd name="connsiteX0" fmla="*/ 0 w 1786458"/>
                <a:gd name="connsiteY0" fmla="*/ 86360 h 1719580"/>
                <a:gd name="connsiteX1" fmla="*/ 2540 w 1786458"/>
                <a:gd name="connsiteY1" fmla="*/ 1719580 h 1719580"/>
                <a:gd name="connsiteX2" fmla="*/ 1681480 w 1786458"/>
                <a:gd name="connsiteY2" fmla="*/ 1719580 h 1719580"/>
                <a:gd name="connsiteX3" fmla="*/ 1686560 w 1786458"/>
                <a:gd name="connsiteY3" fmla="*/ 0 h 1719580"/>
                <a:gd name="connsiteX4" fmla="*/ 0 w 1786458"/>
                <a:gd name="connsiteY4" fmla="*/ 86360 h 1719580"/>
                <a:gd name="connsiteX0" fmla="*/ 17040 w 1803498"/>
                <a:gd name="connsiteY0" fmla="*/ 86360 h 1719580"/>
                <a:gd name="connsiteX1" fmla="*/ 19580 w 1803498"/>
                <a:gd name="connsiteY1" fmla="*/ 1719580 h 1719580"/>
                <a:gd name="connsiteX2" fmla="*/ 1698520 w 1803498"/>
                <a:gd name="connsiteY2" fmla="*/ 1719580 h 1719580"/>
                <a:gd name="connsiteX3" fmla="*/ 1703600 w 1803498"/>
                <a:gd name="connsiteY3" fmla="*/ 0 h 1719580"/>
                <a:gd name="connsiteX4" fmla="*/ 17040 w 1803498"/>
                <a:gd name="connsiteY4" fmla="*/ 86360 h 1719580"/>
                <a:gd name="connsiteX0" fmla="*/ 33908 w 1820366"/>
                <a:gd name="connsiteY0" fmla="*/ 86360 h 1719580"/>
                <a:gd name="connsiteX1" fmla="*/ 36448 w 1820366"/>
                <a:gd name="connsiteY1" fmla="*/ 1719580 h 1719580"/>
                <a:gd name="connsiteX2" fmla="*/ 1715388 w 1820366"/>
                <a:gd name="connsiteY2" fmla="*/ 1719580 h 1719580"/>
                <a:gd name="connsiteX3" fmla="*/ 1720468 w 1820366"/>
                <a:gd name="connsiteY3" fmla="*/ 0 h 1719580"/>
                <a:gd name="connsiteX4" fmla="*/ 33908 w 1820366"/>
                <a:gd name="connsiteY4" fmla="*/ 86360 h 1719580"/>
                <a:gd name="connsiteX0" fmla="*/ 24610 w 1831388"/>
                <a:gd name="connsiteY0" fmla="*/ 86360 h 1719580"/>
                <a:gd name="connsiteX1" fmla="*/ 47470 w 1831388"/>
                <a:gd name="connsiteY1" fmla="*/ 1719580 h 1719580"/>
                <a:gd name="connsiteX2" fmla="*/ 1726410 w 1831388"/>
                <a:gd name="connsiteY2" fmla="*/ 1719580 h 1719580"/>
                <a:gd name="connsiteX3" fmla="*/ 1731490 w 1831388"/>
                <a:gd name="connsiteY3" fmla="*/ 0 h 1719580"/>
                <a:gd name="connsiteX4" fmla="*/ 24610 w 1831388"/>
                <a:gd name="connsiteY4" fmla="*/ 86360 h 171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1388" h="1719580">
                  <a:moveTo>
                    <a:pt x="24610" y="86360"/>
                  </a:moveTo>
                  <a:cubicBezTo>
                    <a:pt x="-14760" y="736177"/>
                    <a:pt x="-6717" y="1244177"/>
                    <a:pt x="47470" y="1719580"/>
                  </a:cubicBezTo>
                  <a:cubicBezTo>
                    <a:pt x="645217" y="1712383"/>
                    <a:pt x="1186660" y="1703917"/>
                    <a:pt x="1726410" y="1719580"/>
                  </a:cubicBezTo>
                  <a:cubicBezTo>
                    <a:pt x="1359380" y="1420283"/>
                    <a:pt x="2084550" y="543560"/>
                    <a:pt x="1731490" y="0"/>
                  </a:cubicBezTo>
                  <a:cubicBezTo>
                    <a:pt x="1114270" y="68580"/>
                    <a:pt x="688820" y="74083"/>
                    <a:pt x="24610" y="86360"/>
                  </a:cubicBez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26FC046-C87B-A6A1-D5C5-3C3ED888C90D}"/>
                </a:ext>
              </a:extLst>
            </p:cNvPr>
            <p:cNvSpPr txBox="1"/>
            <p:nvPr/>
          </p:nvSpPr>
          <p:spPr>
            <a:xfrm>
              <a:off x="2111120" y="3312378"/>
              <a:ext cx="16128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Animal acclimatization period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(10 days)</a:t>
              </a: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3CBEC00A-AD46-3A15-A5C4-C13A0BFC0C02}"/>
                </a:ext>
              </a:extLst>
            </p:cNvPr>
            <p:cNvSpPr/>
            <p:nvPr/>
          </p:nvSpPr>
          <p:spPr>
            <a:xfrm>
              <a:off x="8051165" y="5280658"/>
              <a:ext cx="441385" cy="1273161"/>
            </a:xfrm>
            <a:custGeom>
              <a:avLst/>
              <a:gdLst>
                <a:gd name="connsiteX0" fmla="*/ 209885 w 437275"/>
                <a:gd name="connsiteY0" fmla="*/ 158115 h 1582622"/>
                <a:gd name="connsiteX1" fmla="*/ 1605 w 437275"/>
                <a:gd name="connsiteY1" fmla="*/ 1420495 h 1582622"/>
                <a:gd name="connsiteX2" fmla="*/ 324185 w 437275"/>
                <a:gd name="connsiteY2" fmla="*/ 1428115 h 1582622"/>
                <a:gd name="connsiteX3" fmla="*/ 433405 w 437275"/>
                <a:gd name="connsiteY3" fmla="*/ 158115 h 1582622"/>
                <a:gd name="connsiteX4" fmla="*/ 209885 w 437275"/>
                <a:gd name="connsiteY4" fmla="*/ 158115 h 1582622"/>
                <a:gd name="connsiteX0" fmla="*/ 209885 w 437275"/>
                <a:gd name="connsiteY0" fmla="*/ 158115 h 1582622"/>
                <a:gd name="connsiteX1" fmla="*/ 1605 w 437275"/>
                <a:gd name="connsiteY1" fmla="*/ 1420495 h 1582622"/>
                <a:gd name="connsiteX2" fmla="*/ 324185 w 437275"/>
                <a:gd name="connsiteY2" fmla="*/ 1428115 h 1582622"/>
                <a:gd name="connsiteX3" fmla="*/ 433405 w 437275"/>
                <a:gd name="connsiteY3" fmla="*/ 158115 h 1582622"/>
                <a:gd name="connsiteX4" fmla="*/ 209885 w 437275"/>
                <a:gd name="connsiteY4" fmla="*/ 158115 h 1582622"/>
                <a:gd name="connsiteX0" fmla="*/ 209885 w 437275"/>
                <a:gd name="connsiteY0" fmla="*/ 70845 h 1495352"/>
                <a:gd name="connsiteX1" fmla="*/ 1605 w 437275"/>
                <a:gd name="connsiteY1" fmla="*/ 1333225 h 1495352"/>
                <a:gd name="connsiteX2" fmla="*/ 324185 w 437275"/>
                <a:gd name="connsiteY2" fmla="*/ 1340845 h 1495352"/>
                <a:gd name="connsiteX3" fmla="*/ 433405 w 437275"/>
                <a:gd name="connsiteY3" fmla="*/ 70845 h 1495352"/>
                <a:gd name="connsiteX4" fmla="*/ 209885 w 437275"/>
                <a:gd name="connsiteY4" fmla="*/ 70845 h 1495352"/>
                <a:gd name="connsiteX0" fmla="*/ 209246 w 436636"/>
                <a:gd name="connsiteY0" fmla="*/ 70845 h 1495352"/>
                <a:gd name="connsiteX1" fmla="*/ 966 w 436636"/>
                <a:gd name="connsiteY1" fmla="*/ 1333225 h 1495352"/>
                <a:gd name="connsiteX2" fmla="*/ 323546 w 436636"/>
                <a:gd name="connsiteY2" fmla="*/ 1340845 h 1495352"/>
                <a:gd name="connsiteX3" fmla="*/ 432766 w 436636"/>
                <a:gd name="connsiteY3" fmla="*/ 70845 h 1495352"/>
                <a:gd name="connsiteX4" fmla="*/ 209246 w 436636"/>
                <a:gd name="connsiteY4" fmla="*/ 70845 h 1495352"/>
                <a:gd name="connsiteX0" fmla="*/ 209246 w 436636"/>
                <a:gd name="connsiteY0" fmla="*/ 70845 h 1495352"/>
                <a:gd name="connsiteX1" fmla="*/ 966 w 436636"/>
                <a:gd name="connsiteY1" fmla="*/ 1333225 h 1495352"/>
                <a:gd name="connsiteX2" fmla="*/ 323546 w 436636"/>
                <a:gd name="connsiteY2" fmla="*/ 1340845 h 1495352"/>
                <a:gd name="connsiteX3" fmla="*/ 432766 w 436636"/>
                <a:gd name="connsiteY3" fmla="*/ 70845 h 1495352"/>
                <a:gd name="connsiteX4" fmla="*/ 209246 w 436636"/>
                <a:gd name="connsiteY4" fmla="*/ 70845 h 1495352"/>
                <a:gd name="connsiteX0" fmla="*/ 209246 w 436636"/>
                <a:gd name="connsiteY0" fmla="*/ 70845 h 1429931"/>
                <a:gd name="connsiteX1" fmla="*/ 966 w 436636"/>
                <a:gd name="connsiteY1" fmla="*/ 1333225 h 1429931"/>
                <a:gd name="connsiteX2" fmla="*/ 323546 w 436636"/>
                <a:gd name="connsiteY2" fmla="*/ 1340845 h 1429931"/>
                <a:gd name="connsiteX3" fmla="*/ 432766 w 436636"/>
                <a:gd name="connsiteY3" fmla="*/ 70845 h 1429931"/>
                <a:gd name="connsiteX4" fmla="*/ 209246 w 436636"/>
                <a:gd name="connsiteY4" fmla="*/ 70845 h 1429931"/>
                <a:gd name="connsiteX0" fmla="*/ 208280 w 435670"/>
                <a:gd name="connsiteY0" fmla="*/ 70845 h 1429931"/>
                <a:gd name="connsiteX1" fmla="*/ 0 w 435670"/>
                <a:gd name="connsiteY1" fmla="*/ 1333225 h 1429931"/>
                <a:gd name="connsiteX2" fmla="*/ 322580 w 435670"/>
                <a:gd name="connsiteY2" fmla="*/ 1340845 h 1429931"/>
                <a:gd name="connsiteX3" fmla="*/ 431800 w 435670"/>
                <a:gd name="connsiteY3" fmla="*/ 70845 h 1429931"/>
                <a:gd name="connsiteX4" fmla="*/ 208280 w 435670"/>
                <a:gd name="connsiteY4" fmla="*/ 70845 h 1429931"/>
                <a:gd name="connsiteX0" fmla="*/ 208280 w 435670"/>
                <a:gd name="connsiteY0" fmla="*/ 70845 h 1417864"/>
                <a:gd name="connsiteX1" fmla="*/ 0 w 435670"/>
                <a:gd name="connsiteY1" fmla="*/ 1333225 h 1417864"/>
                <a:gd name="connsiteX2" fmla="*/ 322580 w 435670"/>
                <a:gd name="connsiteY2" fmla="*/ 1340845 h 1417864"/>
                <a:gd name="connsiteX3" fmla="*/ 431800 w 435670"/>
                <a:gd name="connsiteY3" fmla="*/ 70845 h 1417864"/>
                <a:gd name="connsiteX4" fmla="*/ 208280 w 435670"/>
                <a:gd name="connsiteY4" fmla="*/ 70845 h 1417864"/>
                <a:gd name="connsiteX0" fmla="*/ 208280 w 435670"/>
                <a:gd name="connsiteY0" fmla="*/ 70845 h 1417864"/>
                <a:gd name="connsiteX1" fmla="*/ 0 w 435670"/>
                <a:gd name="connsiteY1" fmla="*/ 1333225 h 1417864"/>
                <a:gd name="connsiteX2" fmla="*/ 322580 w 435670"/>
                <a:gd name="connsiteY2" fmla="*/ 1340845 h 1417864"/>
                <a:gd name="connsiteX3" fmla="*/ 431800 w 435670"/>
                <a:gd name="connsiteY3" fmla="*/ 70845 h 1417864"/>
                <a:gd name="connsiteX4" fmla="*/ 208280 w 435670"/>
                <a:gd name="connsiteY4" fmla="*/ 70845 h 1417864"/>
                <a:gd name="connsiteX0" fmla="*/ 208280 w 435670"/>
                <a:gd name="connsiteY0" fmla="*/ 0 h 1347019"/>
                <a:gd name="connsiteX1" fmla="*/ 0 w 435670"/>
                <a:gd name="connsiteY1" fmla="*/ 1262380 h 1347019"/>
                <a:gd name="connsiteX2" fmla="*/ 322580 w 435670"/>
                <a:gd name="connsiteY2" fmla="*/ 1270000 h 1347019"/>
                <a:gd name="connsiteX3" fmla="*/ 431800 w 435670"/>
                <a:gd name="connsiteY3" fmla="*/ 0 h 1347019"/>
                <a:gd name="connsiteX4" fmla="*/ 208280 w 435670"/>
                <a:gd name="connsiteY4" fmla="*/ 0 h 1347019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546"/>
                <a:gd name="connsiteX1" fmla="*/ 0 w 435670"/>
                <a:gd name="connsiteY1" fmla="*/ 1262380 h 1270546"/>
                <a:gd name="connsiteX2" fmla="*/ 322580 w 435670"/>
                <a:gd name="connsiteY2" fmla="*/ 1270000 h 1270546"/>
                <a:gd name="connsiteX3" fmla="*/ 431800 w 435670"/>
                <a:gd name="connsiteY3" fmla="*/ 0 h 1270546"/>
                <a:gd name="connsiteX4" fmla="*/ 208280 w 435670"/>
                <a:gd name="connsiteY4" fmla="*/ 0 h 1270546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13995 w 441385"/>
                <a:gd name="connsiteY0" fmla="*/ 0 h 1273161"/>
                <a:gd name="connsiteX1" fmla="*/ 0 w 441385"/>
                <a:gd name="connsiteY1" fmla="*/ 1258570 h 1273161"/>
                <a:gd name="connsiteX2" fmla="*/ 328295 w 441385"/>
                <a:gd name="connsiteY2" fmla="*/ 1270000 h 1273161"/>
                <a:gd name="connsiteX3" fmla="*/ 437515 w 441385"/>
                <a:gd name="connsiteY3" fmla="*/ 0 h 1273161"/>
                <a:gd name="connsiteX4" fmla="*/ 213995 w 441385"/>
                <a:gd name="connsiteY4" fmla="*/ 0 h 1273161"/>
                <a:gd name="connsiteX0" fmla="*/ 204470 w 441385"/>
                <a:gd name="connsiteY0" fmla="*/ 0 h 1273161"/>
                <a:gd name="connsiteX1" fmla="*/ 0 w 441385"/>
                <a:gd name="connsiteY1" fmla="*/ 1258570 h 1273161"/>
                <a:gd name="connsiteX2" fmla="*/ 328295 w 441385"/>
                <a:gd name="connsiteY2" fmla="*/ 1270000 h 1273161"/>
                <a:gd name="connsiteX3" fmla="*/ 437515 w 441385"/>
                <a:gd name="connsiteY3" fmla="*/ 0 h 1273161"/>
                <a:gd name="connsiteX4" fmla="*/ 204470 w 441385"/>
                <a:gd name="connsiteY4" fmla="*/ 0 h 127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85" h="1273161">
                  <a:moveTo>
                    <a:pt x="204470" y="0"/>
                  </a:moveTo>
                  <a:cubicBezTo>
                    <a:pt x="14393" y="508212"/>
                    <a:pt x="233680" y="907838"/>
                    <a:pt x="0" y="1258570"/>
                  </a:cubicBezTo>
                  <a:cubicBezTo>
                    <a:pt x="168275" y="1268307"/>
                    <a:pt x="197908" y="1278467"/>
                    <a:pt x="328295" y="1270000"/>
                  </a:cubicBezTo>
                  <a:cubicBezTo>
                    <a:pt x="400262" y="1059603"/>
                    <a:pt x="456988" y="211243"/>
                    <a:pt x="437515" y="0"/>
                  </a:cubicBezTo>
                  <a:cubicBezTo>
                    <a:pt x="322792" y="8467"/>
                    <a:pt x="302472" y="6138"/>
                    <a:pt x="204470" y="0"/>
                  </a:cubicBezTo>
                  <a:close/>
                </a:path>
              </a:pathLst>
            </a:custGeom>
            <a:solidFill>
              <a:srgbClr val="6699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817A3992-D870-0345-F5D3-66F20E12206C}"/>
                </a:ext>
              </a:extLst>
            </p:cNvPr>
            <p:cNvSpPr/>
            <p:nvPr/>
          </p:nvSpPr>
          <p:spPr>
            <a:xfrm>
              <a:off x="5878831" y="3931920"/>
              <a:ext cx="2377440" cy="2606040"/>
            </a:xfrm>
            <a:custGeom>
              <a:avLst/>
              <a:gdLst>
                <a:gd name="connsiteX0" fmla="*/ 686664 w 2604609"/>
                <a:gd name="connsiteY0" fmla="*/ 1192 h 2570127"/>
                <a:gd name="connsiteX1" fmla="*/ 2450694 w 2604609"/>
                <a:gd name="connsiteY1" fmla="*/ 1315642 h 2570127"/>
                <a:gd name="connsiteX2" fmla="*/ 2244954 w 2604609"/>
                <a:gd name="connsiteY2" fmla="*/ 2569132 h 2570127"/>
                <a:gd name="connsiteX3" fmla="*/ 73254 w 2604609"/>
                <a:gd name="connsiteY3" fmla="*/ 1109902 h 2570127"/>
                <a:gd name="connsiteX4" fmla="*/ 686664 w 2604609"/>
                <a:gd name="connsiteY4" fmla="*/ 1192 h 2570127"/>
                <a:gd name="connsiteX0" fmla="*/ 686664 w 2604609"/>
                <a:gd name="connsiteY0" fmla="*/ 1192 h 2570127"/>
                <a:gd name="connsiteX1" fmla="*/ 2450694 w 2604609"/>
                <a:gd name="connsiteY1" fmla="*/ 1315642 h 2570127"/>
                <a:gd name="connsiteX2" fmla="*/ 2244954 w 2604609"/>
                <a:gd name="connsiteY2" fmla="*/ 2569132 h 2570127"/>
                <a:gd name="connsiteX3" fmla="*/ 73254 w 2604609"/>
                <a:gd name="connsiteY3" fmla="*/ 1109902 h 2570127"/>
                <a:gd name="connsiteX4" fmla="*/ 686664 w 2604609"/>
                <a:gd name="connsiteY4" fmla="*/ 1192 h 2570127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485534"/>
                <a:gd name="connsiteY0" fmla="*/ 0 h 2568793"/>
                <a:gd name="connsiteX1" fmla="*/ 2377440 w 2485534"/>
                <a:gd name="connsiteY1" fmla="*/ 1314450 h 2568793"/>
                <a:gd name="connsiteX2" fmla="*/ 2171700 w 2485534"/>
                <a:gd name="connsiteY2" fmla="*/ 2567940 h 2568793"/>
                <a:gd name="connsiteX3" fmla="*/ 0 w 2485534"/>
                <a:gd name="connsiteY3" fmla="*/ 1108710 h 2568793"/>
                <a:gd name="connsiteX4" fmla="*/ 613410 w 2485534"/>
                <a:gd name="connsiteY4" fmla="*/ 0 h 2568793"/>
                <a:gd name="connsiteX0" fmla="*/ 613410 w 2506513"/>
                <a:gd name="connsiteY0" fmla="*/ 0 h 2567940"/>
                <a:gd name="connsiteX1" fmla="*/ 2377440 w 2506513"/>
                <a:gd name="connsiteY1" fmla="*/ 1314450 h 2567940"/>
                <a:gd name="connsiteX2" fmla="*/ 2171700 w 2506513"/>
                <a:gd name="connsiteY2" fmla="*/ 2567940 h 2567940"/>
                <a:gd name="connsiteX3" fmla="*/ 0 w 2506513"/>
                <a:gd name="connsiteY3" fmla="*/ 1108710 h 2567940"/>
                <a:gd name="connsiteX4" fmla="*/ 613410 w 2506513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10416 h 2578356"/>
                <a:gd name="connsiteX1" fmla="*/ 1463039 w 2377440"/>
                <a:gd name="connsiteY1" fmla="*/ 658116 h 2578356"/>
                <a:gd name="connsiteX2" fmla="*/ 2377440 w 2377440"/>
                <a:gd name="connsiteY2" fmla="*/ 1324866 h 2578356"/>
                <a:gd name="connsiteX3" fmla="*/ 2171700 w 2377440"/>
                <a:gd name="connsiteY3" fmla="*/ 2578356 h 2578356"/>
                <a:gd name="connsiteX4" fmla="*/ 0 w 2377440"/>
                <a:gd name="connsiteY4" fmla="*/ 1119126 h 2578356"/>
                <a:gd name="connsiteX5" fmla="*/ 613410 w 2377440"/>
                <a:gd name="connsiteY5" fmla="*/ 10416 h 2578356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398269 w 2377440"/>
                <a:gd name="connsiteY1" fmla="*/ 79629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85544"/>
                <a:gd name="connsiteX1" fmla="*/ 1466849 w 2377440"/>
                <a:gd name="connsiteY1" fmla="*/ 693420 h 2585544"/>
                <a:gd name="connsiteX2" fmla="*/ 2377440 w 2377440"/>
                <a:gd name="connsiteY2" fmla="*/ 1314450 h 2585544"/>
                <a:gd name="connsiteX3" fmla="*/ 2171700 w 2377440"/>
                <a:gd name="connsiteY3" fmla="*/ 2567940 h 2585544"/>
                <a:gd name="connsiteX4" fmla="*/ 864869 w 2377440"/>
                <a:gd name="connsiteY4" fmla="*/ 2004060 h 2585544"/>
                <a:gd name="connsiteX5" fmla="*/ 0 w 2377440"/>
                <a:gd name="connsiteY5" fmla="*/ 1108710 h 2585544"/>
                <a:gd name="connsiteX6" fmla="*/ 613410 w 2377440"/>
                <a:gd name="connsiteY6" fmla="*/ 0 h 2585544"/>
                <a:gd name="connsiteX0" fmla="*/ 613410 w 2377440"/>
                <a:gd name="connsiteY0" fmla="*/ 0 h 2585544"/>
                <a:gd name="connsiteX1" fmla="*/ 1466849 w 2377440"/>
                <a:gd name="connsiteY1" fmla="*/ 693420 h 2585544"/>
                <a:gd name="connsiteX2" fmla="*/ 2377440 w 2377440"/>
                <a:gd name="connsiteY2" fmla="*/ 1314450 h 2585544"/>
                <a:gd name="connsiteX3" fmla="*/ 2171700 w 2377440"/>
                <a:gd name="connsiteY3" fmla="*/ 2567940 h 2585544"/>
                <a:gd name="connsiteX4" fmla="*/ 864869 w 2377440"/>
                <a:gd name="connsiteY4" fmla="*/ 2004060 h 2585544"/>
                <a:gd name="connsiteX5" fmla="*/ 0 w 2377440"/>
                <a:gd name="connsiteY5" fmla="*/ 1108710 h 2585544"/>
                <a:gd name="connsiteX6" fmla="*/ 613410 w 2377440"/>
                <a:gd name="connsiteY6" fmla="*/ 0 h 2585544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90533"/>
                <a:gd name="connsiteY0" fmla="*/ 0 h 2567940"/>
                <a:gd name="connsiteX1" fmla="*/ 1466849 w 2390533"/>
                <a:gd name="connsiteY1" fmla="*/ 693420 h 2567940"/>
                <a:gd name="connsiteX2" fmla="*/ 2377440 w 2390533"/>
                <a:gd name="connsiteY2" fmla="*/ 1314450 h 2567940"/>
                <a:gd name="connsiteX3" fmla="*/ 2171700 w 2390533"/>
                <a:gd name="connsiteY3" fmla="*/ 2567940 h 2567940"/>
                <a:gd name="connsiteX4" fmla="*/ 864869 w 2390533"/>
                <a:gd name="connsiteY4" fmla="*/ 2004060 h 2567940"/>
                <a:gd name="connsiteX5" fmla="*/ 0 w 2390533"/>
                <a:gd name="connsiteY5" fmla="*/ 1108710 h 2567940"/>
                <a:gd name="connsiteX6" fmla="*/ 613410 w 2390533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7440" h="2606040">
                  <a:moveTo>
                    <a:pt x="495300" y="0"/>
                  </a:moveTo>
                  <a:cubicBezTo>
                    <a:pt x="888365" y="180340"/>
                    <a:pt x="1198879" y="414655"/>
                    <a:pt x="1466849" y="731520"/>
                  </a:cubicBezTo>
                  <a:cubicBezTo>
                    <a:pt x="1734819" y="1048385"/>
                    <a:pt x="1764665" y="1343025"/>
                    <a:pt x="2377440" y="1352550"/>
                  </a:cubicBezTo>
                  <a:cubicBezTo>
                    <a:pt x="2192147" y="1886458"/>
                    <a:pt x="2413254" y="2274570"/>
                    <a:pt x="2171700" y="2606040"/>
                  </a:cubicBezTo>
                  <a:cubicBezTo>
                    <a:pt x="1586865" y="2578735"/>
                    <a:pt x="1131569" y="2331085"/>
                    <a:pt x="864869" y="2042160"/>
                  </a:cubicBezTo>
                  <a:cubicBezTo>
                    <a:pt x="598169" y="1753235"/>
                    <a:pt x="379730" y="1296670"/>
                    <a:pt x="0" y="1146810"/>
                  </a:cubicBezTo>
                  <a:cubicBezTo>
                    <a:pt x="355600" y="732155"/>
                    <a:pt x="377190" y="613410"/>
                    <a:pt x="495300" y="0"/>
                  </a:cubicBezTo>
                  <a:close/>
                </a:path>
              </a:pathLst>
            </a:custGeom>
            <a:solidFill>
              <a:srgbClr val="6666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E44F224A-8893-288D-11BC-F8385F929866}"/>
                </a:ext>
              </a:extLst>
            </p:cNvPr>
            <p:cNvSpPr txBox="1"/>
            <p:nvPr/>
          </p:nvSpPr>
          <p:spPr>
            <a:xfrm>
              <a:off x="6004455" y="4497334"/>
              <a:ext cx="2377439" cy="1692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5000" dirty="0">
                  <a:solidFill>
                    <a:schemeClr val="bg1"/>
                  </a:solidFill>
                </a:rPr>
                <a:t>40</a:t>
              </a:r>
              <a:r>
                <a:rPr lang="en-US" sz="3000" dirty="0">
                  <a:solidFill>
                    <a:schemeClr val="bg1"/>
                  </a:solidFill>
                </a:rPr>
                <a:t>days</a:t>
              </a:r>
            </a:p>
            <a:p>
              <a:r>
                <a:rPr lang="en-US" dirty="0">
                  <a:solidFill>
                    <a:schemeClr val="bg1"/>
                  </a:solidFill>
                </a:rPr>
                <a:t>       of monitoring </a:t>
              </a:r>
            </a:p>
            <a:p>
              <a:r>
                <a:rPr lang="en-US" dirty="0">
                  <a:solidFill>
                    <a:schemeClr val="bg1"/>
                  </a:solidFill>
                </a:rPr>
                <a:t>          including  blood </a:t>
              </a:r>
            </a:p>
            <a:p>
              <a:r>
                <a:rPr lang="en-US" dirty="0">
                  <a:solidFill>
                    <a:schemeClr val="bg1"/>
                  </a:solidFill>
                </a:rPr>
                <a:t>                   samplings</a:t>
              </a: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85457B72-CB4B-695A-5F4A-9D4D80A8F11E}"/>
                </a:ext>
              </a:extLst>
            </p:cNvPr>
            <p:cNvSpPr/>
            <p:nvPr/>
          </p:nvSpPr>
          <p:spPr>
            <a:xfrm>
              <a:off x="8375650" y="5237481"/>
              <a:ext cx="988879" cy="1315720"/>
            </a:xfrm>
            <a:custGeom>
              <a:avLst/>
              <a:gdLst>
                <a:gd name="connsiteX0" fmla="*/ 58543 w 1047422"/>
                <a:gd name="connsiteY0" fmla="*/ 1452414 h 1588491"/>
                <a:gd name="connsiteX1" fmla="*/ 929763 w 1047422"/>
                <a:gd name="connsiteY1" fmla="*/ 1404154 h 1588491"/>
                <a:gd name="connsiteX2" fmla="*/ 957703 w 1047422"/>
                <a:gd name="connsiteY2" fmla="*/ 136694 h 1588491"/>
                <a:gd name="connsiteX3" fmla="*/ 175383 w 1047422"/>
                <a:gd name="connsiteY3" fmla="*/ 179874 h 1588491"/>
                <a:gd name="connsiteX4" fmla="*/ 58543 w 1047422"/>
                <a:gd name="connsiteY4" fmla="*/ 1452414 h 1588491"/>
                <a:gd name="connsiteX0" fmla="*/ 58543 w 1047422"/>
                <a:gd name="connsiteY0" fmla="*/ 1452414 h 1588491"/>
                <a:gd name="connsiteX1" fmla="*/ 929763 w 1047422"/>
                <a:gd name="connsiteY1" fmla="*/ 1404154 h 1588491"/>
                <a:gd name="connsiteX2" fmla="*/ 957703 w 1047422"/>
                <a:gd name="connsiteY2" fmla="*/ 136694 h 1588491"/>
                <a:gd name="connsiteX3" fmla="*/ 175383 w 1047422"/>
                <a:gd name="connsiteY3" fmla="*/ 179874 h 1588491"/>
                <a:gd name="connsiteX4" fmla="*/ 58543 w 1047422"/>
                <a:gd name="connsiteY4" fmla="*/ 1452414 h 1588491"/>
                <a:gd name="connsiteX0" fmla="*/ 23340 w 1012219"/>
                <a:gd name="connsiteY0" fmla="*/ 1452414 h 1588491"/>
                <a:gd name="connsiteX1" fmla="*/ 894560 w 1012219"/>
                <a:gd name="connsiteY1" fmla="*/ 1404154 h 1588491"/>
                <a:gd name="connsiteX2" fmla="*/ 922500 w 1012219"/>
                <a:gd name="connsiteY2" fmla="*/ 136694 h 1588491"/>
                <a:gd name="connsiteX3" fmla="*/ 140180 w 1012219"/>
                <a:gd name="connsiteY3" fmla="*/ 179874 h 1588491"/>
                <a:gd name="connsiteX4" fmla="*/ 23340 w 1012219"/>
                <a:gd name="connsiteY4" fmla="*/ 1452414 h 1588491"/>
                <a:gd name="connsiteX0" fmla="*/ 23340 w 1012219"/>
                <a:gd name="connsiteY0" fmla="*/ 1372397 h 1508474"/>
                <a:gd name="connsiteX1" fmla="*/ 894560 w 1012219"/>
                <a:gd name="connsiteY1" fmla="*/ 1324137 h 1508474"/>
                <a:gd name="connsiteX2" fmla="*/ 922500 w 1012219"/>
                <a:gd name="connsiteY2" fmla="*/ 56677 h 1508474"/>
                <a:gd name="connsiteX3" fmla="*/ 140180 w 1012219"/>
                <a:gd name="connsiteY3" fmla="*/ 99857 h 1508474"/>
                <a:gd name="connsiteX4" fmla="*/ 23340 w 1012219"/>
                <a:gd name="connsiteY4" fmla="*/ 1372397 h 1508474"/>
                <a:gd name="connsiteX0" fmla="*/ 23340 w 1012219"/>
                <a:gd name="connsiteY0" fmla="*/ 1315720 h 1451797"/>
                <a:gd name="connsiteX1" fmla="*/ 894560 w 1012219"/>
                <a:gd name="connsiteY1" fmla="*/ 1267460 h 1451797"/>
                <a:gd name="connsiteX2" fmla="*/ 922500 w 1012219"/>
                <a:gd name="connsiteY2" fmla="*/ 0 h 1451797"/>
                <a:gd name="connsiteX3" fmla="*/ 140180 w 1012219"/>
                <a:gd name="connsiteY3" fmla="*/ 43180 h 1451797"/>
                <a:gd name="connsiteX4" fmla="*/ 23340 w 1012219"/>
                <a:gd name="connsiteY4" fmla="*/ 1315720 h 1451797"/>
                <a:gd name="connsiteX0" fmla="*/ 23340 w 1012219"/>
                <a:gd name="connsiteY0" fmla="*/ 1315720 h 1451797"/>
                <a:gd name="connsiteX1" fmla="*/ 894560 w 1012219"/>
                <a:gd name="connsiteY1" fmla="*/ 1267460 h 1451797"/>
                <a:gd name="connsiteX2" fmla="*/ 922500 w 1012219"/>
                <a:gd name="connsiteY2" fmla="*/ 0 h 1451797"/>
                <a:gd name="connsiteX3" fmla="*/ 140180 w 1012219"/>
                <a:gd name="connsiteY3" fmla="*/ 43180 h 1451797"/>
                <a:gd name="connsiteX4" fmla="*/ 23340 w 1012219"/>
                <a:gd name="connsiteY4" fmla="*/ 1315720 h 1451797"/>
                <a:gd name="connsiteX0" fmla="*/ 23340 w 1012219"/>
                <a:gd name="connsiteY0" fmla="*/ 1315720 h 1364203"/>
                <a:gd name="connsiteX1" fmla="*/ 894560 w 1012219"/>
                <a:gd name="connsiteY1" fmla="*/ 1267460 h 1364203"/>
                <a:gd name="connsiteX2" fmla="*/ 922500 w 1012219"/>
                <a:gd name="connsiteY2" fmla="*/ 0 h 1364203"/>
                <a:gd name="connsiteX3" fmla="*/ 140180 w 1012219"/>
                <a:gd name="connsiteY3" fmla="*/ 43180 h 1364203"/>
                <a:gd name="connsiteX4" fmla="*/ 23340 w 1012219"/>
                <a:gd name="connsiteY4" fmla="*/ 1315720 h 1364203"/>
                <a:gd name="connsiteX0" fmla="*/ 23340 w 1012219"/>
                <a:gd name="connsiteY0" fmla="*/ 1315720 h 1364203"/>
                <a:gd name="connsiteX1" fmla="*/ 894560 w 1012219"/>
                <a:gd name="connsiteY1" fmla="*/ 1267460 h 1364203"/>
                <a:gd name="connsiteX2" fmla="*/ 922500 w 1012219"/>
                <a:gd name="connsiteY2" fmla="*/ 0 h 1364203"/>
                <a:gd name="connsiteX3" fmla="*/ 140180 w 1012219"/>
                <a:gd name="connsiteY3" fmla="*/ 43180 h 1364203"/>
                <a:gd name="connsiteX4" fmla="*/ 23340 w 1012219"/>
                <a:gd name="connsiteY4" fmla="*/ 1315720 h 1364203"/>
                <a:gd name="connsiteX0" fmla="*/ 23340 w 1012219"/>
                <a:gd name="connsiteY0" fmla="*/ 1315720 h 1315720"/>
                <a:gd name="connsiteX1" fmla="*/ 894560 w 1012219"/>
                <a:gd name="connsiteY1" fmla="*/ 1267460 h 1315720"/>
                <a:gd name="connsiteX2" fmla="*/ 922500 w 1012219"/>
                <a:gd name="connsiteY2" fmla="*/ 0 h 1315720"/>
                <a:gd name="connsiteX3" fmla="*/ 140180 w 1012219"/>
                <a:gd name="connsiteY3" fmla="*/ 43180 h 1315720"/>
                <a:gd name="connsiteX4" fmla="*/ 23340 w 101221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879" h="1315720">
                  <a:moveTo>
                    <a:pt x="0" y="1315720"/>
                  </a:moveTo>
                  <a:cubicBezTo>
                    <a:pt x="293370" y="1313392"/>
                    <a:pt x="562610" y="1307042"/>
                    <a:pt x="871220" y="1267460"/>
                  </a:cubicBezTo>
                  <a:cubicBezTo>
                    <a:pt x="1021080" y="1048173"/>
                    <a:pt x="1024890" y="204047"/>
                    <a:pt x="899160" y="0"/>
                  </a:cubicBezTo>
                  <a:cubicBezTo>
                    <a:pt x="641985" y="16933"/>
                    <a:pt x="387562" y="39370"/>
                    <a:pt x="116840" y="43180"/>
                  </a:cubicBezTo>
                  <a:cubicBezTo>
                    <a:pt x="117898" y="473710"/>
                    <a:pt x="88900" y="926253"/>
                    <a:pt x="0" y="1315720"/>
                  </a:cubicBezTo>
                  <a:close/>
                </a:path>
              </a:pathLst>
            </a:custGeom>
            <a:solidFill>
              <a:srgbClr val="33CCC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87A67804-8C85-7CB7-46A9-56A10671E407}"/>
                </a:ext>
              </a:extLst>
            </p:cNvPr>
            <p:cNvSpPr txBox="1"/>
            <p:nvPr/>
          </p:nvSpPr>
          <p:spPr>
            <a:xfrm>
              <a:off x="8455269" y="5704776"/>
              <a:ext cx="946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Autopsy</a:t>
              </a: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301880D0-0A15-B0B0-5080-034BC8D553A3}"/>
                </a:ext>
              </a:extLst>
            </p:cNvPr>
            <p:cNvSpPr/>
            <p:nvPr/>
          </p:nvSpPr>
          <p:spPr>
            <a:xfrm>
              <a:off x="9253221" y="5156200"/>
              <a:ext cx="1458078" cy="1348740"/>
            </a:xfrm>
            <a:custGeom>
              <a:avLst/>
              <a:gdLst>
                <a:gd name="connsiteX0" fmla="*/ 170771 w 1608529"/>
                <a:gd name="connsiteY0" fmla="*/ 200166 h 1591766"/>
                <a:gd name="connsiteX1" fmla="*/ 1420451 w 1608529"/>
                <a:gd name="connsiteY1" fmla="*/ 123966 h 1591766"/>
                <a:gd name="connsiteX2" fmla="*/ 1471251 w 1608529"/>
                <a:gd name="connsiteY2" fmla="*/ 1388886 h 1591766"/>
                <a:gd name="connsiteX3" fmla="*/ 150451 w 1608529"/>
                <a:gd name="connsiteY3" fmla="*/ 1472706 h 1591766"/>
                <a:gd name="connsiteX4" fmla="*/ 170771 w 1608529"/>
                <a:gd name="connsiteY4" fmla="*/ 200166 h 1591766"/>
                <a:gd name="connsiteX0" fmla="*/ 170771 w 1608529"/>
                <a:gd name="connsiteY0" fmla="*/ 200166 h 1591766"/>
                <a:gd name="connsiteX1" fmla="*/ 1420451 w 1608529"/>
                <a:gd name="connsiteY1" fmla="*/ 123966 h 1591766"/>
                <a:gd name="connsiteX2" fmla="*/ 1471251 w 1608529"/>
                <a:gd name="connsiteY2" fmla="*/ 1388886 h 1591766"/>
                <a:gd name="connsiteX3" fmla="*/ 150451 w 1608529"/>
                <a:gd name="connsiteY3" fmla="*/ 1472706 h 1591766"/>
                <a:gd name="connsiteX4" fmla="*/ 170771 w 1608529"/>
                <a:gd name="connsiteY4" fmla="*/ 200166 h 1591766"/>
                <a:gd name="connsiteX0" fmla="*/ 81850 w 1519608"/>
                <a:gd name="connsiteY0" fmla="*/ 200166 h 1591766"/>
                <a:gd name="connsiteX1" fmla="*/ 1331530 w 1519608"/>
                <a:gd name="connsiteY1" fmla="*/ 123966 h 1591766"/>
                <a:gd name="connsiteX2" fmla="*/ 1382330 w 1519608"/>
                <a:gd name="connsiteY2" fmla="*/ 1388886 h 1591766"/>
                <a:gd name="connsiteX3" fmla="*/ 61530 w 1519608"/>
                <a:gd name="connsiteY3" fmla="*/ 1472706 h 1591766"/>
                <a:gd name="connsiteX4" fmla="*/ 81850 w 1519608"/>
                <a:gd name="connsiteY4" fmla="*/ 200166 h 1591766"/>
                <a:gd name="connsiteX0" fmla="*/ 81850 w 1519608"/>
                <a:gd name="connsiteY0" fmla="*/ 114249 h 1505849"/>
                <a:gd name="connsiteX1" fmla="*/ 1331530 w 1519608"/>
                <a:gd name="connsiteY1" fmla="*/ 38049 h 1505849"/>
                <a:gd name="connsiteX2" fmla="*/ 1382330 w 1519608"/>
                <a:gd name="connsiteY2" fmla="*/ 1302969 h 1505849"/>
                <a:gd name="connsiteX3" fmla="*/ 61530 w 1519608"/>
                <a:gd name="connsiteY3" fmla="*/ 1386789 h 1505849"/>
                <a:gd name="connsiteX4" fmla="*/ 81850 w 1519608"/>
                <a:gd name="connsiteY4" fmla="*/ 114249 h 1505849"/>
                <a:gd name="connsiteX0" fmla="*/ 81850 w 1519608"/>
                <a:gd name="connsiteY0" fmla="*/ 114249 h 1505849"/>
                <a:gd name="connsiteX1" fmla="*/ 1331530 w 1519608"/>
                <a:gd name="connsiteY1" fmla="*/ 38049 h 1505849"/>
                <a:gd name="connsiteX2" fmla="*/ 1382330 w 1519608"/>
                <a:gd name="connsiteY2" fmla="*/ 1302969 h 1505849"/>
                <a:gd name="connsiteX3" fmla="*/ 61530 w 1519608"/>
                <a:gd name="connsiteY3" fmla="*/ 1386789 h 1505849"/>
                <a:gd name="connsiteX4" fmla="*/ 81850 w 1519608"/>
                <a:gd name="connsiteY4" fmla="*/ 114249 h 1505849"/>
                <a:gd name="connsiteX0" fmla="*/ 81850 w 1519608"/>
                <a:gd name="connsiteY0" fmla="*/ 76200 h 1467800"/>
                <a:gd name="connsiteX1" fmla="*/ 1331530 w 1519608"/>
                <a:gd name="connsiteY1" fmla="*/ 0 h 1467800"/>
                <a:gd name="connsiteX2" fmla="*/ 1382330 w 1519608"/>
                <a:gd name="connsiteY2" fmla="*/ 1264920 h 1467800"/>
                <a:gd name="connsiteX3" fmla="*/ 61530 w 1519608"/>
                <a:gd name="connsiteY3" fmla="*/ 1348740 h 1467800"/>
                <a:gd name="connsiteX4" fmla="*/ 81850 w 1519608"/>
                <a:gd name="connsiteY4" fmla="*/ 76200 h 1467800"/>
                <a:gd name="connsiteX0" fmla="*/ 81850 w 1519608"/>
                <a:gd name="connsiteY0" fmla="*/ 76200 h 1398169"/>
                <a:gd name="connsiteX1" fmla="*/ 1331530 w 1519608"/>
                <a:gd name="connsiteY1" fmla="*/ 0 h 1398169"/>
                <a:gd name="connsiteX2" fmla="*/ 1382330 w 1519608"/>
                <a:gd name="connsiteY2" fmla="*/ 1264920 h 1398169"/>
                <a:gd name="connsiteX3" fmla="*/ 61530 w 1519608"/>
                <a:gd name="connsiteY3" fmla="*/ 1348740 h 1398169"/>
                <a:gd name="connsiteX4" fmla="*/ 81850 w 1519608"/>
                <a:gd name="connsiteY4" fmla="*/ 76200 h 1398169"/>
                <a:gd name="connsiteX0" fmla="*/ 81850 w 1519608"/>
                <a:gd name="connsiteY0" fmla="*/ 76200 h 1398169"/>
                <a:gd name="connsiteX1" fmla="*/ 1331530 w 1519608"/>
                <a:gd name="connsiteY1" fmla="*/ 0 h 1398169"/>
                <a:gd name="connsiteX2" fmla="*/ 1382330 w 1519608"/>
                <a:gd name="connsiteY2" fmla="*/ 1264920 h 1398169"/>
                <a:gd name="connsiteX3" fmla="*/ 61530 w 1519608"/>
                <a:gd name="connsiteY3" fmla="*/ 1348740 h 1398169"/>
                <a:gd name="connsiteX4" fmla="*/ 81850 w 1519608"/>
                <a:gd name="connsiteY4" fmla="*/ 76200 h 1398169"/>
                <a:gd name="connsiteX0" fmla="*/ 81850 w 1519608"/>
                <a:gd name="connsiteY0" fmla="*/ 76200 h 1348740"/>
                <a:gd name="connsiteX1" fmla="*/ 1331530 w 1519608"/>
                <a:gd name="connsiteY1" fmla="*/ 0 h 1348740"/>
                <a:gd name="connsiteX2" fmla="*/ 1382330 w 1519608"/>
                <a:gd name="connsiteY2" fmla="*/ 1264920 h 1348740"/>
                <a:gd name="connsiteX3" fmla="*/ 61530 w 1519608"/>
                <a:gd name="connsiteY3" fmla="*/ 1348740 h 1348740"/>
                <a:gd name="connsiteX4" fmla="*/ 81850 w 151960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8078" h="1348740">
                  <a:moveTo>
                    <a:pt x="20320" y="76200"/>
                  </a:moveTo>
                  <a:cubicBezTo>
                    <a:pt x="458047" y="41910"/>
                    <a:pt x="898313" y="7620"/>
                    <a:pt x="1270000" y="0"/>
                  </a:cubicBezTo>
                  <a:cubicBezTo>
                    <a:pt x="1486747" y="198120"/>
                    <a:pt x="1532467" y="1040130"/>
                    <a:pt x="1320800" y="1264920"/>
                  </a:cubicBezTo>
                  <a:cubicBezTo>
                    <a:pt x="944033" y="1276350"/>
                    <a:pt x="418677" y="1308523"/>
                    <a:pt x="0" y="1348740"/>
                  </a:cubicBezTo>
                  <a:cubicBezTo>
                    <a:pt x="183303" y="980017"/>
                    <a:pt x="118533" y="255270"/>
                    <a:pt x="20320" y="76200"/>
                  </a:cubicBezTo>
                  <a:close/>
                </a:path>
              </a:pathLst>
            </a:custGeom>
            <a:solidFill>
              <a:srgbClr val="0099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3C432D96-B9C5-25F3-324D-961F6CFD56A1}"/>
                </a:ext>
              </a:extLst>
            </p:cNvPr>
            <p:cNvSpPr txBox="1"/>
            <p:nvPr/>
          </p:nvSpPr>
          <p:spPr>
            <a:xfrm>
              <a:off x="9384871" y="5519750"/>
              <a:ext cx="13144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Histological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analysis</a:t>
              </a: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AB100D14-F829-8D7F-107B-4ED8D5904063}"/>
                </a:ext>
              </a:extLst>
            </p:cNvPr>
            <p:cNvSpPr txBox="1"/>
            <p:nvPr/>
          </p:nvSpPr>
          <p:spPr>
            <a:xfrm rot="5061914">
              <a:off x="5925242" y="3106418"/>
              <a:ext cx="1217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Euthanasia</a:t>
              </a: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D8BB1B26-5716-D171-54CC-D4F7E3E5F74D}"/>
                </a:ext>
              </a:extLst>
            </p:cNvPr>
            <p:cNvSpPr txBox="1"/>
            <p:nvPr/>
          </p:nvSpPr>
          <p:spPr>
            <a:xfrm>
              <a:off x="6657378" y="2869168"/>
              <a:ext cx="946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Autopsy</a:t>
              </a: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9883CB4F-7BF9-6B51-4FDA-6E4E409DDC18}"/>
                </a:ext>
              </a:extLst>
            </p:cNvPr>
            <p:cNvSpPr txBox="1"/>
            <p:nvPr/>
          </p:nvSpPr>
          <p:spPr>
            <a:xfrm>
              <a:off x="7369040" y="2162876"/>
              <a:ext cx="13144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Histological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analysis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75E44EFE-D213-7E88-7D59-43D8DB3404B2}"/>
                </a:ext>
              </a:extLst>
            </p:cNvPr>
            <p:cNvSpPr txBox="1"/>
            <p:nvPr/>
          </p:nvSpPr>
          <p:spPr>
            <a:xfrm rot="5703686">
              <a:off x="7703777" y="5730228"/>
              <a:ext cx="1217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Euthanasia</a:t>
              </a: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DE7D0A67-FD61-D67B-C97C-59112226FC53}"/>
                </a:ext>
              </a:extLst>
            </p:cNvPr>
            <p:cNvSpPr/>
            <p:nvPr/>
          </p:nvSpPr>
          <p:spPr>
            <a:xfrm>
              <a:off x="3715036" y="2647950"/>
              <a:ext cx="2690738" cy="2428875"/>
            </a:xfrm>
            <a:custGeom>
              <a:avLst/>
              <a:gdLst>
                <a:gd name="connsiteX0" fmla="*/ 284734 w 3017357"/>
                <a:gd name="connsiteY0" fmla="*/ 424833 h 2479268"/>
                <a:gd name="connsiteX1" fmla="*/ 277114 w 3017357"/>
                <a:gd name="connsiteY1" fmla="*/ 2139333 h 2479268"/>
                <a:gd name="connsiteX2" fmla="*/ 2372614 w 3017357"/>
                <a:gd name="connsiteY2" fmla="*/ 2413653 h 2479268"/>
                <a:gd name="connsiteX3" fmla="*/ 2966974 w 3017357"/>
                <a:gd name="connsiteY3" fmla="*/ 1293513 h 2479268"/>
                <a:gd name="connsiteX4" fmla="*/ 2681224 w 3017357"/>
                <a:gd name="connsiteY4" fmla="*/ 51453 h 2479268"/>
                <a:gd name="connsiteX5" fmla="*/ 284734 w 3017357"/>
                <a:gd name="connsiteY5" fmla="*/ 424833 h 2479268"/>
                <a:gd name="connsiteX0" fmla="*/ 284734 w 3017357"/>
                <a:gd name="connsiteY0" fmla="*/ 424833 h 2479268"/>
                <a:gd name="connsiteX1" fmla="*/ 277114 w 3017357"/>
                <a:gd name="connsiteY1" fmla="*/ 2139333 h 2479268"/>
                <a:gd name="connsiteX2" fmla="*/ 2372614 w 3017357"/>
                <a:gd name="connsiteY2" fmla="*/ 2413653 h 2479268"/>
                <a:gd name="connsiteX3" fmla="*/ 2966974 w 3017357"/>
                <a:gd name="connsiteY3" fmla="*/ 1293513 h 2479268"/>
                <a:gd name="connsiteX4" fmla="*/ 2681224 w 3017357"/>
                <a:gd name="connsiteY4" fmla="*/ 51453 h 2479268"/>
                <a:gd name="connsiteX5" fmla="*/ 284734 w 3017357"/>
                <a:gd name="connsiteY5" fmla="*/ 424833 h 2479268"/>
                <a:gd name="connsiteX0" fmla="*/ 284734 w 3017357"/>
                <a:gd name="connsiteY0" fmla="*/ 392308 h 2446743"/>
                <a:gd name="connsiteX1" fmla="*/ 277114 w 3017357"/>
                <a:gd name="connsiteY1" fmla="*/ 2106808 h 2446743"/>
                <a:gd name="connsiteX2" fmla="*/ 2372614 w 3017357"/>
                <a:gd name="connsiteY2" fmla="*/ 2381128 h 2446743"/>
                <a:gd name="connsiteX3" fmla="*/ 2966974 w 3017357"/>
                <a:gd name="connsiteY3" fmla="*/ 1260988 h 2446743"/>
                <a:gd name="connsiteX4" fmla="*/ 2681224 w 3017357"/>
                <a:gd name="connsiteY4" fmla="*/ 18928 h 2446743"/>
                <a:gd name="connsiteX5" fmla="*/ 284734 w 3017357"/>
                <a:gd name="connsiteY5" fmla="*/ 392308 h 2446743"/>
                <a:gd name="connsiteX0" fmla="*/ 154823 w 2887446"/>
                <a:gd name="connsiteY0" fmla="*/ 392308 h 2446743"/>
                <a:gd name="connsiteX1" fmla="*/ 147203 w 2887446"/>
                <a:gd name="connsiteY1" fmla="*/ 2106808 h 2446743"/>
                <a:gd name="connsiteX2" fmla="*/ 2242703 w 2887446"/>
                <a:gd name="connsiteY2" fmla="*/ 2381128 h 2446743"/>
                <a:gd name="connsiteX3" fmla="*/ 2837063 w 2887446"/>
                <a:gd name="connsiteY3" fmla="*/ 1260988 h 2446743"/>
                <a:gd name="connsiteX4" fmla="*/ 2551313 w 2887446"/>
                <a:gd name="connsiteY4" fmla="*/ 18928 h 2446743"/>
                <a:gd name="connsiteX5" fmla="*/ 154823 w 2887446"/>
                <a:gd name="connsiteY5" fmla="*/ 392308 h 2446743"/>
                <a:gd name="connsiteX0" fmla="*/ 154823 w 2887446"/>
                <a:gd name="connsiteY0" fmla="*/ 392308 h 2446743"/>
                <a:gd name="connsiteX1" fmla="*/ 147203 w 2887446"/>
                <a:gd name="connsiteY1" fmla="*/ 2106808 h 2446743"/>
                <a:gd name="connsiteX2" fmla="*/ 2242703 w 2887446"/>
                <a:gd name="connsiteY2" fmla="*/ 2381128 h 2446743"/>
                <a:gd name="connsiteX3" fmla="*/ 2837063 w 2887446"/>
                <a:gd name="connsiteY3" fmla="*/ 1260988 h 2446743"/>
                <a:gd name="connsiteX4" fmla="*/ 2551313 w 2887446"/>
                <a:gd name="connsiteY4" fmla="*/ 18928 h 2446743"/>
                <a:gd name="connsiteX5" fmla="*/ 154823 w 2887446"/>
                <a:gd name="connsiteY5" fmla="*/ 392308 h 2446743"/>
                <a:gd name="connsiteX0" fmla="*/ 73863 w 2806486"/>
                <a:gd name="connsiteY0" fmla="*/ 392308 h 2446743"/>
                <a:gd name="connsiteX1" fmla="*/ 66243 w 2806486"/>
                <a:gd name="connsiteY1" fmla="*/ 2106808 h 2446743"/>
                <a:gd name="connsiteX2" fmla="*/ 2161743 w 2806486"/>
                <a:gd name="connsiteY2" fmla="*/ 2381128 h 2446743"/>
                <a:gd name="connsiteX3" fmla="*/ 2756103 w 2806486"/>
                <a:gd name="connsiteY3" fmla="*/ 1260988 h 2446743"/>
                <a:gd name="connsiteX4" fmla="*/ 2470353 w 2806486"/>
                <a:gd name="connsiteY4" fmla="*/ 18928 h 2446743"/>
                <a:gd name="connsiteX5" fmla="*/ 73863 w 2806486"/>
                <a:gd name="connsiteY5" fmla="*/ 392308 h 2446743"/>
                <a:gd name="connsiteX0" fmla="*/ 58400 w 2791023"/>
                <a:gd name="connsiteY0" fmla="*/ 392308 h 2446743"/>
                <a:gd name="connsiteX1" fmla="*/ 50780 w 2791023"/>
                <a:gd name="connsiteY1" fmla="*/ 2106808 h 2446743"/>
                <a:gd name="connsiteX2" fmla="*/ 2146280 w 2791023"/>
                <a:gd name="connsiteY2" fmla="*/ 2381128 h 2446743"/>
                <a:gd name="connsiteX3" fmla="*/ 2740640 w 2791023"/>
                <a:gd name="connsiteY3" fmla="*/ 1260988 h 2446743"/>
                <a:gd name="connsiteX4" fmla="*/ 2454890 w 2791023"/>
                <a:gd name="connsiteY4" fmla="*/ 18928 h 2446743"/>
                <a:gd name="connsiteX5" fmla="*/ 58400 w 2791023"/>
                <a:gd name="connsiteY5" fmla="*/ 392308 h 2446743"/>
                <a:gd name="connsiteX0" fmla="*/ 58400 w 2791023"/>
                <a:gd name="connsiteY0" fmla="*/ 392308 h 2446743"/>
                <a:gd name="connsiteX1" fmla="*/ 50780 w 2791023"/>
                <a:gd name="connsiteY1" fmla="*/ 2106808 h 2446743"/>
                <a:gd name="connsiteX2" fmla="*/ 2146280 w 2791023"/>
                <a:gd name="connsiteY2" fmla="*/ 2381128 h 2446743"/>
                <a:gd name="connsiteX3" fmla="*/ 2740640 w 2791023"/>
                <a:gd name="connsiteY3" fmla="*/ 1260988 h 2446743"/>
                <a:gd name="connsiteX4" fmla="*/ 2454890 w 2791023"/>
                <a:gd name="connsiteY4" fmla="*/ 18928 h 2446743"/>
                <a:gd name="connsiteX5" fmla="*/ 58400 w 2791023"/>
                <a:gd name="connsiteY5" fmla="*/ 392308 h 2446743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378186"/>
                <a:gd name="connsiteX1" fmla="*/ 50780 w 2791023"/>
                <a:gd name="connsiteY1" fmla="*/ 2087880 h 2378186"/>
                <a:gd name="connsiteX2" fmla="*/ 2146280 w 2791023"/>
                <a:gd name="connsiteY2" fmla="*/ 2362200 h 2378186"/>
                <a:gd name="connsiteX3" fmla="*/ 2740640 w 2791023"/>
                <a:gd name="connsiteY3" fmla="*/ 1242060 h 2378186"/>
                <a:gd name="connsiteX4" fmla="*/ 2454890 w 2791023"/>
                <a:gd name="connsiteY4" fmla="*/ 0 h 2378186"/>
                <a:gd name="connsiteX5" fmla="*/ 58400 w 2791023"/>
                <a:gd name="connsiteY5" fmla="*/ 373380 h 2378186"/>
                <a:gd name="connsiteX0" fmla="*/ 58400 w 2791023"/>
                <a:gd name="connsiteY0" fmla="*/ 373380 h 2378186"/>
                <a:gd name="connsiteX1" fmla="*/ 50780 w 2791023"/>
                <a:gd name="connsiteY1" fmla="*/ 2087880 h 2378186"/>
                <a:gd name="connsiteX2" fmla="*/ 2146280 w 2791023"/>
                <a:gd name="connsiteY2" fmla="*/ 2362200 h 2378186"/>
                <a:gd name="connsiteX3" fmla="*/ 2740640 w 2791023"/>
                <a:gd name="connsiteY3" fmla="*/ 1242060 h 2378186"/>
                <a:gd name="connsiteX4" fmla="*/ 2454890 w 2791023"/>
                <a:gd name="connsiteY4" fmla="*/ 0 h 2378186"/>
                <a:gd name="connsiteX5" fmla="*/ 58400 w 2791023"/>
                <a:gd name="connsiteY5" fmla="*/ 373380 h 2378186"/>
                <a:gd name="connsiteX0" fmla="*/ 58400 w 2791023"/>
                <a:gd name="connsiteY0" fmla="*/ 373380 h 2362200"/>
                <a:gd name="connsiteX1" fmla="*/ 50780 w 2791023"/>
                <a:gd name="connsiteY1" fmla="*/ 2087880 h 2362200"/>
                <a:gd name="connsiteX2" fmla="*/ 2146280 w 2791023"/>
                <a:gd name="connsiteY2" fmla="*/ 2362200 h 2362200"/>
                <a:gd name="connsiteX3" fmla="*/ 2740640 w 2791023"/>
                <a:gd name="connsiteY3" fmla="*/ 1242060 h 2362200"/>
                <a:gd name="connsiteX4" fmla="*/ 2454890 w 2791023"/>
                <a:gd name="connsiteY4" fmla="*/ 0 h 2362200"/>
                <a:gd name="connsiteX5" fmla="*/ 58400 w 2791023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41025 w 2735666"/>
                <a:gd name="connsiteY0" fmla="*/ 373380 h 2362200"/>
                <a:gd name="connsiteX1" fmla="*/ 33405 w 2735666"/>
                <a:gd name="connsiteY1" fmla="*/ 2087880 h 2362200"/>
                <a:gd name="connsiteX2" fmla="*/ 2128905 w 2735666"/>
                <a:gd name="connsiteY2" fmla="*/ 2362200 h 2362200"/>
                <a:gd name="connsiteX3" fmla="*/ 2723265 w 2735666"/>
                <a:gd name="connsiteY3" fmla="*/ 1242060 h 2362200"/>
                <a:gd name="connsiteX4" fmla="*/ 2437515 w 2735666"/>
                <a:gd name="connsiteY4" fmla="*/ 0 h 2362200"/>
                <a:gd name="connsiteX5" fmla="*/ 41025 w 2735666"/>
                <a:gd name="connsiteY5" fmla="*/ 373380 h 2362200"/>
                <a:gd name="connsiteX0" fmla="*/ 108900 w 2803541"/>
                <a:gd name="connsiteY0" fmla="*/ 373380 h 2362200"/>
                <a:gd name="connsiteX1" fmla="*/ 101280 w 2803541"/>
                <a:gd name="connsiteY1" fmla="*/ 2087880 h 2362200"/>
                <a:gd name="connsiteX2" fmla="*/ 2196780 w 2803541"/>
                <a:gd name="connsiteY2" fmla="*/ 2362200 h 2362200"/>
                <a:gd name="connsiteX3" fmla="*/ 2791140 w 2803541"/>
                <a:gd name="connsiteY3" fmla="*/ 1242060 h 2362200"/>
                <a:gd name="connsiteX4" fmla="*/ 2505390 w 2803541"/>
                <a:gd name="connsiteY4" fmla="*/ 0 h 2362200"/>
                <a:gd name="connsiteX5" fmla="*/ 108900 w 2803541"/>
                <a:gd name="connsiteY5" fmla="*/ 373380 h 2362200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635410"/>
                <a:gd name="connsiteY0" fmla="*/ 373380 h 2428875"/>
                <a:gd name="connsiteX1" fmla="*/ 101280 w 2635410"/>
                <a:gd name="connsiteY1" fmla="*/ 2087880 h 2428875"/>
                <a:gd name="connsiteX2" fmla="*/ 2147250 w 2635410"/>
                <a:gd name="connsiteY2" fmla="*/ 2428875 h 2428875"/>
                <a:gd name="connsiteX3" fmla="*/ 2553396 w 2635410"/>
                <a:gd name="connsiteY3" fmla="*/ 1272540 h 2428875"/>
                <a:gd name="connsiteX4" fmla="*/ 2505390 w 2635410"/>
                <a:gd name="connsiteY4" fmla="*/ 0 h 2428875"/>
                <a:gd name="connsiteX5" fmla="*/ 108900 w 2635410"/>
                <a:gd name="connsiteY5" fmla="*/ 373380 h 2428875"/>
                <a:gd name="connsiteX0" fmla="*/ 108900 w 2690738"/>
                <a:gd name="connsiteY0" fmla="*/ 373380 h 2428875"/>
                <a:gd name="connsiteX1" fmla="*/ 101280 w 2690738"/>
                <a:gd name="connsiteY1" fmla="*/ 2087880 h 2428875"/>
                <a:gd name="connsiteX2" fmla="*/ 2147250 w 2690738"/>
                <a:gd name="connsiteY2" fmla="*/ 2428875 h 2428875"/>
                <a:gd name="connsiteX3" fmla="*/ 2656266 w 2690738"/>
                <a:gd name="connsiteY3" fmla="*/ 1264920 h 2428875"/>
                <a:gd name="connsiteX4" fmla="*/ 2505390 w 2690738"/>
                <a:gd name="connsiteY4" fmla="*/ 0 h 2428875"/>
                <a:gd name="connsiteX5" fmla="*/ 108900 w 2690738"/>
                <a:gd name="connsiteY5" fmla="*/ 373380 h 242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38" h="2428875">
                  <a:moveTo>
                    <a:pt x="108900" y="373380"/>
                  </a:moveTo>
                  <a:cubicBezTo>
                    <a:pt x="454975" y="942340"/>
                    <a:pt x="-250510" y="1786890"/>
                    <a:pt x="101280" y="2087880"/>
                  </a:cubicBezTo>
                  <a:cubicBezTo>
                    <a:pt x="931225" y="2167890"/>
                    <a:pt x="1287460" y="2103120"/>
                    <a:pt x="2147250" y="2428875"/>
                  </a:cubicBezTo>
                  <a:cubicBezTo>
                    <a:pt x="2534600" y="2116455"/>
                    <a:pt x="2604831" y="1658620"/>
                    <a:pt x="2656266" y="1264920"/>
                  </a:cubicBezTo>
                  <a:cubicBezTo>
                    <a:pt x="2707701" y="871220"/>
                    <a:pt x="2731450" y="334645"/>
                    <a:pt x="2505390" y="0"/>
                  </a:cubicBezTo>
                  <a:cubicBezTo>
                    <a:pt x="1745930" y="153035"/>
                    <a:pt x="902015" y="295910"/>
                    <a:pt x="108900" y="373380"/>
                  </a:cubicBezTo>
                  <a:close/>
                </a:path>
              </a:pathLst>
            </a:custGeom>
            <a:solidFill>
              <a:srgbClr val="9999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FC07F718-1899-412C-612D-30765BE88384}"/>
                </a:ext>
              </a:extLst>
            </p:cNvPr>
            <p:cNvGrpSpPr/>
            <p:nvPr/>
          </p:nvGrpSpPr>
          <p:grpSpPr>
            <a:xfrm>
              <a:off x="3940217" y="3768909"/>
              <a:ext cx="2177497" cy="897522"/>
              <a:chOff x="2987591" y="5218969"/>
              <a:chExt cx="2177497" cy="897522"/>
            </a:xfrm>
          </p:grpSpPr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11294F15-208B-3AF2-0D31-28D8F47E412C}"/>
                  </a:ext>
                </a:extLst>
              </p:cNvPr>
              <p:cNvSpPr/>
              <p:nvPr/>
            </p:nvSpPr>
            <p:spPr>
              <a:xfrm>
                <a:off x="2987591" y="5247712"/>
                <a:ext cx="2177497" cy="86877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5F619237-0CBF-58FD-A5BE-B0A640D1ECD4}"/>
                  </a:ext>
                </a:extLst>
              </p:cNvPr>
              <p:cNvSpPr txBox="1"/>
              <p:nvPr/>
            </p:nvSpPr>
            <p:spPr>
              <a:xfrm>
                <a:off x="3342734" y="5218969"/>
                <a:ext cx="16128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Anesthesia: 1-2h</a:t>
                </a:r>
                <a:endParaRPr lang="fr-FR" sz="1400" dirty="0"/>
              </a:p>
            </p:txBody>
          </p:sp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E43E2A3C-56AB-6834-085C-7E6C7A210DB5}"/>
                  </a:ext>
                </a:extLst>
              </p:cNvPr>
              <p:cNvSpPr/>
              <p:nvPr/>
            </p:nvSpPr>
            <p:spPr>
              <a:xfrm>
                <a:off x="3116828" y="5481507"/>
                <a:ext cx="1977939" cy="5507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3BDFD4FA-D9CD-CFAC-C4FA-487175AAA7DC}"/>
                  </a:ext>
                </a:extLst>
              </p:cNvPr>
              <p:cNvSpPr txBox="1"/>
              <p:nvPr/>
            </p:nvSpPr>
            <p:spPr>
              <a:xfrm>
                <a:off x="3222564" y="5445074"/>
                <a:ext cx="191869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Gas delivery: 10-30 min</a:t>
                </a:r>
                <a:endParaRPr lang="fr-FR" sz="1400" dirty="0"/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3C71B20B-3487-5718-EFB7-6D69196F9CEA}"/>
                  </a:ext>
                </a:extLst>
              </p:cNvPr>
              <p:cNvSpPr/>
              <p:nvPr/>
            </p:nvSpPr>
            <p:spPr>
              <a:xfrm>
                <a:off x="3277414" y="5721747"/>
                <a:ext cx="1751551" cy="23352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A9726311-BE8A-BEF9-30B3-23BF5F7C0447}"/>
                  </a:ext>
                </a:extLst>
              </p:cNvPr>
              <p:cNvSpPr txBox="1"/>
              <p:nvPr/>
            </p:nvSpPr>
            <p:spPr>
              <a:xfrm>
                <a:off x="3246197" y="5692410"/>
                <a:ext cx="181648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Plasma therapy: 5 min</a:t>
                </a:r>
                <a:endParaRPr lang="fr-FR" sz="1400" dirty="0"/>
              </a:p>
            </p:txBody>
          </p:sp>
        </p:grp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D3AEC22F-39BC-218C-E04C-E1B162869C67}"/>
                </a:ext>
              </a:extLst>
            </p:cNvPr>
            <p:cNvSpPr txBox="1"/>
            <p:nvPr/>
          </p:nvSpPr>
          <p:spPr>
            <a:xfrm>
              <a:off x="3873845" y="3126120"/>
              <a:ext cx="24784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Plasma </a:t>
              </a:r>
              <a:r>
                <a:rPr lang="en-US" b="1" dirty="0" err="1"/>
                <a:t>EndoLuminal</a:t>
              </a:r>
              <a:r>
                <a:rPr lang="en-US" b="1" dirty="0"/>
                <a:t> Procedure (PELP)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02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BD585-AED7-2389-C52F-6027C6D4D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96537C4-D8FA-93C4-9A46-4C8BF6179166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F889A4A-4B21-A216-15D0-CF5366779018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0984D5B-1F7D-352D-FB5F-9FCA36810752}"/>
              </a:ext>
            </a:extLst>
          </p:cNvPr>
          <p:cNvSpPr txBox="1"/>
          <p:nvPr/>
        </p:nvSpPr>
        <p:spPr>
          <a:xfrm>
            <a:off x="2050198" y="382873"/>
            <a:ext cx="5081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about </a:t>
            </a:r>
            <a:r>
              <a:rPr lang="fr-FR" sz="2800" dirty="0" err="1"/>
              <a:t>potential</a:t>
            </a:r>
            <a:r>
              <a:rPr lang="fr-FR" sz="2800" dirty="0"/>
              <a:t> </a:t>
            </a:r>
            <a:r>
              <a:rPr lang="fr-FR" sz="2800" dirty="0" err="1"/>
              <a:t>side</a:t>
            </a:r>
            <a:r>
              <a:rPr lang="fr-FR" sz="2800" dirty="0"/>
              <a:t> </a:t>
            </a:r>
            <a:r>
              <a:rPr lang="fr-FR" sz="2800" dirty="0" err="1"/>
              <a:t>effects</a:t>
            </a:r>
            <a:r>
              <a:rPr lang="fr-FR" sz="2800" dirty="0"/>
              <a:t>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BD23701-8012-A8BE-AFD7-D576FE199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FDE91BCE-C802-73E4-012F-48995B886291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7DA6C543-32B9-3470-6424-50127A3DC39B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8086D350-AB83-B52D-4923-7105E3C8AD6E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70C10F50-6CCF-02F4-9FD7-6BFE7A84A3F4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0E16CA54-4E24-13F6-556F-CC5562BB89A2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9D85433-C5F6-554C-8BED-7463394C2F12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EC9B8F88-28C0-5F90-7D1D-2FAF463A2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50" name="Image 49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8A6C9B34-8A85-7FDD-5CE8-1E89F22DCA7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CC70172B-68BA-D112-62B5-213FA1C4BD2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7386E9D7-FF92-90AB-2500-5CC7670ED5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BC3DC42D-68CE-7C13-914E-901A8C6A899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15169EAF-3430-A962-ECA8-5BB0F061EE88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3B754B38-85BF-30DC-D867-C8EF84C65149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208C2E0B-A920-972D-AB56-532E1F1C7522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1B514EB1-161C-7A24-3192-343B3DAA8056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8B953B2-E6D5-923F-BEF8-F1AAD4A55153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F51C8C5-5583-1FC8-24D4-2DA82C09B67E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B29A6178-5D31-7BB6-2314-EFA17F9C0E31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0AF80215-B783-72F1-30C0-B38C48A433F5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1C6D4487-75E9-050A-6F35-E4B3FBD7B52C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E6E03F2D-0006-2425-363B-D74F652D2919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0D44AEFB-B66E-9C43-BB2D-4CBE5BA09A99}"/>
              </a:ext>
            </a:extLst>
          </p:cNvPr>
          <p:cNvSpPr txBox="1"/>
          <p:nvPr/>
        </p:nvSpPr>
        <p:spPr>
          <a:xfrm>
            <a:off x="2011209" y="-62222"/>
            <a:ext cx="3579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Alive porcine model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4417F2B-6FDF-D84D-3462-C22A8BFD8DF0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16/22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01E4BCBF-FD18-8D00-1E4A-D5850F6B0F54}"/>
              </a:ext>
            </a:extLst>
          </p:cNvPr>
          <p:cNvGrpSpPr/>
          <p:nvPr/>
        </p:nvGrpSpPr>
        <p:grpSpPr>
          <a:xfrm>
            <a:off x="2096291" y="1345448"/>
            <a:ext cx="9344812" cy="5328645"/>
            <a:chOff x="2096291" y="1345448"/>
            <a:chExt cx="9344812" cy="5328645"/>
          </a:xfrm>
        </p:grpSpPr>
        <p:grpSp>
          <p:nvGrpSpPr>
            <p:cNvPr id="81" name="Groupe 80">
              <a:extLst>
                <a:ext uri="{FF2B5EF4-FFF2-40B4-BE49-F238E27FC236}">
                  <a16:creationId xmlns:a16="http://schemas.microsoft.com/office/drawing/2014/main" id="{0441C764-9845-C733-0B3C-CF3EE5F4083C}"/>
                </a:ext>
              </a:extLst>
            </p:cNvPr>
            <p:cNvGrpSpPr/>
            <p:nvPr/>
          </p:nvGrpSpPr>
          <p:grpSpPr>
            <a:xfrm>
              <a:off x="2108367" y="1345448"/>
              <a:ext cx="9332736" cy="5328645"/>
              <a:chOff x="2108367" y="1345448"/>
              <a:chExt cx="9332736" cy="5328645"/>
            </a:xfrm>
          </p:grpSpPr>
          <p:sp>
            <p:nvSpPr>
              <p:cNvPr id="5" name="Forme libre : forme 4">
                <a:extLst>
                  <a:ext uri="{FF2B5EF4-FFF2-40B4-BE49-F238E27FC236}">
                    <a16:creationId xmlns:a16="http://schemas.microsoft.com/office/drawing/2014/main" id="{71EB2E8D-9C4B-8FB2-7495-D584A6AB4CE6}"/>
                  </a:ext>
                </a:extLst>
              </p:cNvPr>
              <p:cNvSpPr/>
              <p:nvPr/>
            </p:nvSpPr>
            <p:spPr>
              <a:xfrm>
                <a:off x="2108367" y="2163502"/>
                <a:ext cx="6808913" cy="1578162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7136040"/>
                  <a:gd name="connsiteY0" fmla="*/ 2553781 h 2554438"/>
                  <a:gd name="connsiteX1" fmla="*/ 5116749 w 7136040"/>
                  <a:gd name="connsiteY1" fmla="*/ 1581015 h 2554438"/>
                  <a:gd name="connsiteX2" fmla="*/ 7136040 w 7136040"/>
                  <a:gd name="connsiteY2" fmla="*/ 27 h 2554438"/>
                  <a:gd name="connsiteX0" fmla="*/ 0 w 7136040"/>
                  <a:gd name="connsiteY0" fmla="*/ 2553755 h 2554412"/>
                  <a:gd name="connsiteX1" fmla="*/ 5116749 w 7136040"/>
                  <a:gd name="connsiteY1" fmla="*/ 1580989 h 2554412"/>
                  <a:gd name="connsiteX2" fmla="*/ 7136040 w 7136040"/>
                  <a:gd name="connsiteY2" fmla="*/ 1 h 2554412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725 h 2570385"/>
                  <a:gd name="connsiteX1" fmla="*/ 5116749 w 7467543"/>
                  <a:gd name="connsiteY1" fmla="*/ 1596959 h 2570385"/>
                  <a:gd name="connsiteX2" fmla="*/ 7467543 w 7467543"/>
                  <a:gd name="connsiteY2" fmla="*/ 26 h 2570385"/>
                  <a:gd name="connsiteX0" fmla="*/ 0 w 7251145"/>
                  <a:gd name="connsiteY0" fmla="*/ 2586380 h 2587043"/>
                  <a:gd name="connsiteX1" fmla="*/ 5116749 w 7251145"/>
                  <a:gd name="connsiteY1" fmla="*/ 1613614 h 2587043"/>
                  <a:gd name="connsiteX2" fmla="*/ 7251145 w 7251145"/>
                  <a:gd name="connsiteY2" fmla="*/ 26 h 2587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51145" h="2587043">
                    <a:moveTo>
                      <a:pt x="0" y="2586380"/>
                    </a:moveTo>
                    <a:cubicBezTo>
                      <a:pt x="1887166" y="2609078"/>
                      <a:pt x="3908225" y="2044673"/>
                      <a:pt x="5116749" y="1613614"/>
                    </a:cubicBezTo>
                    <a:cubicBezTo>
                      <a:pt x="6325273" y="1182555"/>
                      <a:pt x="5971278" y="-6461"/>
                      <a:pt x="7251145" y="26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Forme libre : forme 6">
                <a:extLst>
                  <a:ext uri="{FF2B5EF4-FFF2-40B4-BE49-F238E27FC236}">
                    <a16:creationId xmlns:a16="http://schemas.microsoft.com/office/drawing/2014/main" id="{780C22B6-135F-0292-8943-E725FBA788D9}"/>
                  </a:ext>
                </a:extLst>
              </p:cNvPr>
              <p:cNvSpPr/>
              <p:nvPr/>
            </p:nvSpPr>
            <p:spPr>
              <a:xfrm flipV="1">
                <a:off x="2111220" y="4097719"/>
                <a:ext cx="8770442" cy="1821119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10129924"/>
                  <a:gd name="connsiteY0" fmla="*/ 2665405 h 2666082"/>
                  <a:gd name="connsiteX1" fmla="*/ 5116749 w 10129924"/>
                  <a:gd name="connsiteY1" fmla="*/ 1692639 h 2666082"/>
                  <a:gd name="connsiteX2" fmla="*/ 10129924 w 10129924"/>
                  <a:gd name="connsiteY2" fmla="*/ 27 h 2666082"/>
                  <a:gd name="connsiteX0" fmla="*/ 0 w 10129924"/>
                  <a:gd name="connsiteY0" fmla="*/ 2700486 h 3011887"/>
                  <a:gd name="connsiteX1" fmla="*/ 5116749 w 10129924"/>
                  <a:gd name="connsiteY1" fmla="*/ 1727720 h 3011887"/>
                  <a:gd name="connsiteX2" fmla="*/ 10129924 w 10129924"/>
                  <a:gd name="connsiteY2" fmla="*/ 35108 h 3011887"/>
                  <a:gd name="connsiteX0" fmla="*/ 0 w 10129924"/>
                  <a:gd name="connsiteY0" fmla="*/ 2784619 h 2954301"/>
                  <a:gd name="connsiteX1" fmla="*/ 5168546 w 10129924"/>
                  <a:gd name="connsiteY1" fmla="*/ 1508872 h 2954301"/>
                  <a:gd name="connsiteX2" fmla="*/ 10129924 w 10129924"/>
                  <a:gd name="connsiteY2" fmla="*/ 119241 h 2954301"/>
                  <a:gd name="connsiteX0" fmla="*/ 0 w 10129924"/>
                  <a:gd name="connsiteY0" fmla="*/ 2688515 h 2743005"/>
                  <a:gd name="connsiteX1" fmla="*/ 5168546 w 10129924"/>
                  <a:gd name="connsiteY1" fmla="*/ 1412768 h 2743005"/>
                  <a:gd name="connsiteX2" fmla="*/ 10129924 w 10129924"/>
                  <a:gd name="connsiteY2" fmla="*/ 23137 h 2743005"/>
                  <a:gd name="connsiteX0" fmla="*/ 0 w 10129924"/>
                  <a:gd name="connsiteY0" fmla="*/ 2755030 h 2766870"/>
                  <a:gd name="connsiteX1" fmla="*/ 5199625 w 10129924"/>
                  <a:gd name="connsiteY1" fmla="*/ 1224144 h 2766870"/>
                  <a:gd name="connsiteX2" fmla="*/ 10129924 w 10129924"/>
                  <a:gd name="connsiteY2" fmla="*/ 89652 h 2766870"/>
                  <a:gd name="connsiteX0" fmla="*/ 0 w 9340073"/>
                  <a:gd name="connsiteY0" fmla="*/ 2748694 h 2749041"/>
                  <a:gd name="connsiteX1" fmla="*/ 5199625 w 9340073"/>
                  <a:gd name="connsiteY1" fmla="*/ 1217808 h 2749041"/>
                  <a:gd name="connsiteX2" fmla="*/ 9340073 w 9340073"/>
                  <a:gd name="connsiteY2" fmla="*/ 41 h 2749041"/>
                  <a:gd name="connsiteX0" fmla="*/ 0 w 9340073"/>
                  <a:gd name="connsiteY0" fmla="*/ 2883065 h 2929142"/>
                  <a:gd name="connsiteX1" fmla="*/ 5199625 w 9340073"/>
                  <a:gd name="connsiteY1" fmla="*/ 1352179 h 2929142"/>
                  <a:gd name="connsiteX2" fmla="*/ 9340073 w 9340073"/>
                  <a:gd name="connsiteY2" fmla="*/ 134412 h 2929142"/>
                  <a:gd name="connsiteX0" fmla="*/ 0 w 9340073"/>
                  <a:gd name="connsiteY0" fmla="*/ 2954536 h 2973142"/>
                  <a:gd name="connsiteX1" fmla="*/ 5156345 w 9340073"/>
                  <a:gd name="connsiteY1" fmla="*/ 1257100 h 2973142"/>
                  <a:gd name="connsiteX2" fmla="*/ 9340073 w 9340073"/>
                  <a:gd name="connsiteY2" fmla="*/ 205883 h 2973142"/>
                  <a:gd name="connsiteX0" fmla="*/ 0 w 9340073"/>
                  <a:gd name="connsiteY0" fmla="*/ 2970293 h 2985317"/>
                  <a:gd name="connsiteX1" fmla="*/ 5113066 w 9340073"/>
                  <a:gd name="connsiteY1" fmla="*/ 1239547 h 2985317"/>
                  <a:gd name="connsiteX2" fmla="*/ 9340073 w 9340073"/>
                  <a:gd name="connsiteY2" fmla="*/ 221640 h 2985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40073" h="2985317">
                    <a:moveTo>
                      <a:pt x="0" y="2970293"/>
                    </a:moveTo>
                    <a:cubicBezTo>
                      <a:pt x="1887166" y="2992991"/>
                      <a:pt x="4378697" y="3179954"/>
                      <a:pt x="5113066" y="1239547"/>
                    </a:cubicBezTo>
                    <a:cubicBezTo>
                      <a:pt x="5847435" y="-700860"/>
                      <a:pt x="7034618" y="215155"/>
                      <a:pt x="9340073" y="22164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" name="Triangle isocèle 20">
                <a:extLst>
                  <a:ext uri="{FF2B5EF4-FFF2-40B4-BE49-F238E27FC236}">
                    <a16:creationId xmlns:a16="http://schemas.microsoft.com/office/drawing/2014/main" id="{1BB3D0AA-7BDD-FC77-4C4A-86A1E0179CDD}"/>
                  </a:ext>
                </a:extLst>
              </p:cNvPr>
              <p:cNvSpPr/>
              <p:nvPr/>
            </p:nvSpPr>
            <p:spPr>
              <a:xfrm rot="5400000">
                <a:off x="8275090" y="1926262"/>
                <a:ext cx="1743636" cy="582008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Triangle isocèle 25">
                <a:extLst>
                  <a:ext uri="{FF2B5EF4-FFF2-40B4-BE49-F238E27FC236}">
                    <a16:creationId xmlns:a16="http://schemas.microsoft.com/office/drawing/2014/main" id="{FC83D20D-4443-2787-8F26-BC2EA4458F30}"/>
                  </a:ext>
                </a:extLst>
              </p:cNvPr>
              <p:cNvSpPr/>
              <p:nvPr/>
            </p:nvSpPr>
            <p:spPr>
              <a:xfrm rot="5400000">
                <a:off x="10278281" y="5511271"/>
                <a:ext cx="1743636" cy="582008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969E1885-CBFB-A629-FC0E-CEF5127AFE6F}"/>
                </a:ext>
              </a:extLst>
            </p:cNvPr>
            <p:cNvSpPr/>
            <p:nvPr/>
          </p:nvSpPr>
          <p:spPr>
            <a:xfrm>
              <a:off x="6224235" y="2592706"/>
              <a:ext cx="523547" cy="1322070"/>
            </a:xfrm>
            <a:custGeom>
              <a:avLst/>
              <a:gdLst>
                <a:gd name="connsiteX0" fmla="*/ 287870 w 577550"/>
                <a:gd name="connsiteY0" fmla="*/ 1419322 h 1545278"/>
                <a:gd name="connsiteX1" fmla="*/ 577430 w 577550"/>
                <a:gd name="connsiteY1" fmla="*/ 1358362 h 1545278"/>
                <a:gd name="connsiteX2" fmla="*/ 253580 w 577550"/>
                <a:gd name="connsiteY2" fmla="*/ 127732 h 1545278"/>
                <a:gd name="connsiteX3" fmla="*/ 215 w 577550"/>
                <a:gd name="connsiteY3" fmla="*/ 184882 h 1545278"/>
                <a:gd name="connsiteX4" fmla="*/ 287870 w 577550"/>
                <a:gd name="connsiteY4" fmla="*/ 1419322 h 1545278"/>
                <a:gd name="connsiteX0" fmla="*/ 287870 w 577550"/>
                <a:gd name="connsiteY0" fmla="*/ 1419322 h 1545278"/>
                <a:gd name="connsiteX1" fmla="*/ 577430 w 577550"/>
                <a:gd name="connsiteY1" fmla="*/ 1358362 h 1545278"/>
                <a:gd name="connsiteX2" fmla="*/ 253580 w 577550"/>
                <a:gd name="connsiteY2" fmla="*/ 127732 h 1545278"/>
                <a:gd name="connsiteX3" fmla="*/ 215 w 577550"/>
                <a:gd name="connsiteY3" fmla="*/ 184882 h 1545278"/>
                <a:gd name="connsiteX4" fmla="*/ 287870 w 577550"/>
                <a:gd name="connsiteY4" fmla="*/ 1419322 h 1545278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62"/>
                <a:gd name="connsiteY0" fmla="*/ 1351697 h 1377887"/>
                <a:gd name="connsiteX1" fmla="*/ 577215 w 577362"/>
                <a:gd name="connsiteY1" fmla="*/ 1290737 h 1377887"/>
                <a:gd name="connsiteX2" fmla="*/ 253365 w 577362"/>
                <a:gd name="connsiteY2" fmla="*/ 60107 h 1377887"/>
                <a:gd name="connsiteX3" fmla="*/ 0 w 577362"/>
                <a:gd name="connsiteY3" fmla="*/ 117257 h 1377887"/>
                <a:gd name="connsiteX4" fmla="*/ 287655 w 577362"/>
                <a:gd name="connsiteY4" fmla="*/ 1351697 h 1377887"/>
                <a:gd name="connsiteX0" fmla="*/ 287655 w 577362"/>
                <a:gd name="connsiteY0" fmla="*/ 1351697 h 1377887"/>
                <a:gd name="connsiteX1" fmla="*/ 577215 w 577362"/>
                <a:gd name="connsiteY1" fmla="*/ 1290737 h 1377887"/>
                <a:gd name="connsiteX2" fmla="*/ 253365 w 577362"/>
                <a:gd name="connsiteY2" fmla="*/ 60107 h 1377887"/>
                <a:gd name="connsiteX3" fmla="*/ 0 w 577362"/>
                <a:gd name="connsiteY3" fmla="*/ 117257 h 1377887"/>
                <a:gd name="connsiteX4" fmla="*/ 287655 w 577362"/>
                <a:gd name="connsiteY4" fmla="*/ 1351697 h 1377887"/>
                <a:gd name="connsiteX0" fmla="*/ 287655 w 577215"/>
                <a:gd name="connsiteY0" fmla="*/ 1351697 h 1351697"/>
                <a:gd name="connsiteX1" fmla="*/ 577215 w 577215"/>
                <a:gd name="connsiteY1" fmla="*/ 1290737 h 1351697"/>
                <a:gd name="connsiteX2" fmla="*/ 253365 w 577215"/>
                <a:gd name="connsiteY2" fmla="*/ 60107 h 1351697"/>
                <a:gd name="connsiteX3" fmla="*/ 0 w 577215"/>
                <a:gd name="connsiteY3" fmla="*/ 117257 h 1351697"/>
                <a:gd name="connsiteX4" fmla="*/ 287655 w 577215"/>
                <a:gd name="connsiteY4" fmla="*/ 1351697 h 1351697"/>
                <a:gd name="connsiteX0" fmla="*/ 287655 w 579987"/>
                <a:gd name="connsiteY0" fmla="*/ 1351697 h 1351697"/>
                <a:gd name="connsiteX1" fmla="*/ 577215 w 579987"/>
                <a:gd name="connsiteY1" fmla="*/ 1290737 h 1351697"/>
                <a:gd name="connsiteX2" fmla="*/ 253365 w 579987"/>
                <a:gd name="connsiteY2" fmla="*/ 60107 h 1351697"/>
                <a:gd name="connsiteX3" fmla="*/ 0 w 579987"/>
                <a:gd name="connsiteY3" fmla="*/ 117257 h 1351697"/>
                <a:gd name="connsiteX4" fmla="*/ 287655 w 579987"/>
                <a:gd name="connsiteY4" fmla="*/ 1351697 h 1351697"/>
                <a:gd name="connsiteX0" fmla="*/ 287655 w 579987"/>
                <a:gd name="connsiteY0" fmla="*/ 1351697 h 1351697"/>
                <a:gd name="connsiteX1" fmla="*/ 577215 w 579987"/>
                <a:gd name="connsiteY1" fmla="*/ 1290737 h 1351697"/>
                <a:gd name="connsiteX2" fmla="*/ 253365 w 579987"/>
                <a:gd name="connsiteY2" fmla="*/ 60107 h 1351697"/>
                <a:gd name="connsiteX3" fmla="*/ 0 w 579987"/>
                <a:gd name="connsiteY3" fmla="*/ 117257 h 1351697"/>
                <a:gd name="connsiteX4" fmla="*/ 287655 w 579987"/>
                <a:gd name="connsiteY4" fmla="*/ 1351697 h 1351697"/>
                <a:gd name="connsiteX0" fmla="*/ 287655 w 579987"/>
                <a:gd name="connsiteY0" fmla="*/ 1291590 h 1291590"/>
                <a:gd name="connsiteX1" fmla="*/ 577215 w 579987"/>
                <a:gd name="connsiteY1" fmla="*/ 1230630 h 1291590"/>
                <a:gd name="connsiteX2" fmla="*/ 253365 w 579987"/>
                <a:gd name="connsiteY2" fmla="*/ 0 h 1291590"/>
                <a:gd name="connsiteX3" fmla="*/ 0 w 579987"/>
                <a:gd name="connsiteY3" fmla="*/ 57150 h 1291590"/>
                <a:gd name="connsiteX4" fmla="*/ 287655 w 579987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23547"/>
                <a:gd name="connsiteY0" fmla="*/ 1322070 h 1322070"/>
                <a:gd name="connsiteX1" fmla="*/ 516255 w 523547"/>
                <a:gd name="connsiteY1" fmla="*/ 1249680 h 1322070"/>
                <a:gd name="connsiteX2" fmla="*/ 253365 w 523547"/>
                <a:gd name="connsiteY2" fmla="*/ 0 h 1322070"/>
                <a:gd name="connsiteX3" fmla="*/ 0 w 523547"/>
                <a:gd name="connsiteY3" fmla="*/ 57150 h 1322070"/>
                <a:gd name="connsiteX4" fmla="*/ 158115 w 523547"/>
                <a:gd name="connsiteY4" fmla="*/ 1322070 h 132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547" h="1322070">
                  <a:moveTo>
                    <a:pt x="158115" y="1322070"/>
                  </a:moveTo>
                  <a:lnTo>
                    <a:pt x="516255" y="1249680"/>
                  </a:lnTo>
                  <a:cubicBezTo>
                    <a:pt x="548640" y="838200"/>
                    <a:pt x="475297" y="466090"/>
                    <a:pt x="253365" y="0"/>
                  </a:cubicBezTo>
                  <a:cubicBezTo>
                    <a:pt x="160973" y="23495"/>
                    <a:pt x="84455" y="41275"/>
                    <a:pt x="0" y="57150"/>
                  </a:cubicBezTo>
                  <a:cubicBezTo>
                    <a:pt x="262255" y="528320"/>
                    <a:pt x="172403" y="876935"/>
                    <a:pt x="158115" y="132207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E3B042FC-47F2-A1BD-0B40-34F7455243BA}"/>
                </a:ext>
              </a:extLst>
            </p:cNvPr>
            <p:cNvSpPr/>
            <p:nvPr/>
          </p:nvSpPr>
          <p:spPr>
            <a:xfrm>
              <a:off x="6480809" y="2381250"/>
              <a:ext cx="1194311" cy="1457325"/>
            </a:xfrm>
            <a:custGeom>
              <a:avLst/>
              <a:gdLst>
                <a:gd name="connsiteX0" fmla="*/ 11344 w 1212197"/>
                <a:gd name="connsiteY0" fmla="*/ 266900 h 1560180"/>
                <a:gd name="connsiteX1" fmla="*/ 695239 w 1212197"/>
                <a:gd name="connsiteY1" fmla="*/ 74495 h 1560180"/>
                <a:gd name="connsiteX2" fmla="*/ 1205779 w 1212197"/>
                <a:gd name="connsiteY2" fmla="*/ 1230830 h 1560180"/>
                <a:gd name="connsiteX3" fmla="*/ 337099 w 1212197"/>
                <a:gd name="connsiteY3" fmla="*/ 1501340 h 1560180"/>
                <a:gd name="connsiteX4" fmla="*/ 11344 w 1212197"/>
                <a:gd name="connsiteY4" fmla="*/ 266900 h 1560180"/>
                <a:gd name="connsiteX0" fmla="*/ 11344 w 1212197"/>
                <a:gd name="connsiteY0" fmla="*/ 266900 h 1560180"/>
                <a:gd name="connsiteX1" fmla="*/ 695239 w 1212197"/>
                <a:gd name="connsiteY1" fmla="*/ 74495 h 1560180"/>
                <a:gd name="connsiteX2" fmla="*/ 1205779 w 1212197"/>
                <a:gd name="connsiteY2" fmla="*/ 1230830 h 1560180"/>
                <a:gd name="connsiteX3" fmla="*/ 337099 w 1212197"/>
                <a:gd name="connsiteY3" fmla="*/ 1501340 h 1560180"/>
                <a:gd name="connsiteX4" fmla="*/ 11344 w 1212197"/>
                <a:gd name="connsiteY4" fmla="*/ 266900 h 1560180"/>
                <a:gd name="connsiteX0" fmla="*/ 11344 w 1212197"/>
                <a:gd name="connsiteY0" fmla="*/ 223576 h 1516856"/>
                <a:gd name="connsiteX1" fmla="*/ 695239 w 1212197"/>
                <a:gd name="connsiteY1" fmla="*/ 31171 h 1516856"/>
                <a:gd name="connsiteX2" fmla="*/ 1205779 w 1212197"/>
                <a:gd name="connsiteY2" fmla="*/ 1187506 h 1516856"/>
                <a:gd name="connsiteX3" fmla="*/ 337099 w 1212197"/>
                <a:gd name="connsiteY3" fmla="*/ 1458016 h 1516856"/>
                <a:gd name="connsiteX4" fmla="*/ 11344 w 1212197"/>
                <a:gd name="connsiteY4" fmla="*/ 223576 h 1516856"/>
                <a:gd name="connsiteX0" fmla="*/ 0 w 1200853"/>
                <a:gd name="connsiteY0" fmla="*/ 223576 h 1516856"/>
                <a:gd name="connsiteX1" fmla="*/ 683895 w 1200853"/>
                <a:gd name="connsiteY1" fmla="*/ 31171 h 1516856"/>
                <a:gd name="connsiteX2" fmla="*/ 1194435 w 1200853"/>
                <a:gd name="connsiteY2" fmla="*/ 1187506 h 1516856"/>
                <a:gd name="connsiteX3" fmla="*/ 325755 w 1200853"/>
                <a:gd name="connsiteY3" fmla="*/ 1458016 h 1516856"/>
                <a:gd name="connsiteX4" fmla="*/ 0 w 1200853"/>
                <a:gd name="connsiteY4" fmla="*/ 223576 h 1516856"/>
                <a:gd name="connsiteX0" fmla="*/ 0 w 1200853"/>
                <a:gd name="connsiteY0" fmla="*/ 223576 h 1516856"/>
                <a:gd name="connsiteX1" fmla="*/ 683895 w 1200853"/>
                <a:gd name="connsiteY1" fmla="*/ 31171 h 1516856"/>
                <a:gd name="connsiteX2" fmla="*/ 1194435 w 1200853"/>
                <a:gd name="connsiteY2" fmla="*/ 1187506 h 1516856"/>
                <a:gd name="connsiteX3" fmla="*/ 325755 w 1200853"/>
                <a:gd name="connsiteY3" fmla="*/ 1458016 h 1516856"/>
                <a:gd name="connsiteX4" fmla="*/ 0 w 1200853"/>
                <a:gd name="connsiteY4" fmla="*/ 223576 h 1516856"/>
                <a:gd name="connsiteX0" fmla="*/ 0 w 1200430"/>
                <a:gd name="connsiteY0" fmla="*/ 223576 h 1516856"/>
                <a:gd name="connsiteX1" fmla="*/ 683895 w 1200430"/>
                <a:gd name="connsiteY1" fmla="*/ 31171 h 1516856"/>
                <a:gd name="connsiteX2" fmla="*/ 1194435 w 1200430"/>
                <a:gd name="connsiteY2" fmla="*/ 1187506 h 1516856"/>
                <a:gd name="connsiteX3" fmla="*/ 325755 w 1200430"/>
                <a:gd name="connsiteY3" fmla="*/ 1458016 h 1516856"/>
                <a:gd name="connsiteX4" fmla="*/ 0 w 1200430"/>
                <a:gd name="connsiteY4" fmla="*/ 223576 h 1516856"/>
                <a:gd name="connsiteX0" fmla="*/ 0 w 1200430"/>
                <a:gd name="connsiteY0" fmla="*/ 192405 h 1485685"/>
                <a:gd name="connsiteX1" fmla="*/ 683895 w 1200430"/>
                <a:gd name="connsiteY1" fmla="*/ 0 h 1485685"/>
                <a:gd name="connsiteX2" fmla="*/ 1194435 w 1200430"/>
                <a:gd name="connsiteY2" fmla="*/ 1156335 h 1485685"/>
                <a:gd name="connsiteX3" fmla="*/ 325755 w 1200430"/>
                <a:gd name="connsiteY3" fmla="*/ 1426845 h 1485685"/>
                <a:gd name="connsiteX4" fmla="*/ 0 w 1200430"/>
                <a:gd name="connsiteY4" fmla="*/ 192405 h 1485685"/>
                <a:gd name="connsiteX0" fmla="*/ 0 w 1200430"/>
                <a:gd name="connsiteY0" fmla="*/ 192405 h 1485685"/>
                <a:gd name="connsiteX1" fmla="*/ 683895 w 1200430"/>
                <a:gd name="connsiteY1" fmla="*/ 0 h 1485685"/>
                <a:gd name="connsiteX2" fmla="*/ 1194435 w 1200430"/>
                <a:gd name="connsiteY2" fmla="*/ 1156335 h 1485685"/>
                <a:gd name="connsiteX3" fmla="*/ 325755 w 1200430"/>
                <a:gd name="connsiteY3" fmla="*/ 1426845 h 1485685"/>
                <a:gd name="connsiteX4" fmla="*/ 0 w 1200430"/>
                <a:gd name="connsiteY4" fmla="*/ 192405 h 1485685"/>
                <a:gd name="connsiteX0" fmla="*/ 0 w 1200430"/>
                <a:gd name="connsiteY0" fmla="*/ 192405 h 1462465"/>
                <a:gd name="connsiteX1" fmla="*/ 683895 w 1200430"/>
                <a:gd name="connsiteY1" fmla="*/ 0 h 1462465"/>
                <a:gd name="connsiteX2" fmla="*/ 1194435 w 1200430"/>
                <a:gd name="connsiteY2" fmla="*/ 1156335 h 1462465"/>
                <a:gd name="connsiteX3" fmla="*/ 325755 w 1200430"/>
                <a:gd name="connsiteY3" fmla="*/ 1426845 h 1462465"/>
                <a:gd name="connsiteX4" fmla="*/ 0 w 1200430"/>
                <a:gd name="connsiteY4" fmla="*/ 192405 h 1462465"/>
                <a:gd name="connsiteX0" fmla="*/ 0 w 1196267"/>
                <a:gd name="connsiteY0" fmla="*/ 192405 h 1462465"/>
                <a:gd name="connsiteX1" fmla="*/ 683895 w 1196267"/>
                <a:gd name="connsiteY1" fmla="*/ 0 h 1462465"/>
                <a:gd name="connsiteX2" fmla="*/ 1194435 w 1196267"/>
                <a:gd name="connsiteY2" fmla="*/ 1156335 h 1462465"/>
                <a:gd name="connsiteX3" fmla="*/ 325755 w 1196267"/>
                <a:gd name="connsiteY3" fmla="*/ 1426845 h 1462465"/>
                <a:gd name="connsiteX4" fmla="*/ 0 w 1196267"/>
                <a:gd name="connsiteY4" fmla="*/ 192405 h 1462465"/>
                <a:gd name="connsiteX0" fmla="*/ 0 w 1196267"/>
                <a:gd name="connsiteY0" fmla="*/ 192405 h 1462465"/>
                <a:gd name="connsiteX1" fmla="*/ 683895 w 1196267"/>
                <a:gd name="connsiteY1" fmla="*/ 0 h 1462465"/>
                <a:gd name="connsiteX2" fmla="*/ 1194435 w 1196267"/>
                <a:gd name="connsiteY2" fmla="*/ 1156335 h 1462465"/>
                <a:gd name="connsiteX3" fmla="*/ 325755 w 1196267"/>
                <a:gd name="connsiteY3" fmla="*/ 1426845 h 1462465"/>
                <a:gd name="connsiteX4" fmla="*/ 0 w 1196267"/>
                <a:gd name="connsiteY4" fmla="*/ 192405 h 146246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71556"/>
                <a:gd name="connsiteY0" fmla="*/ 209550 h 1443990"/>
                <a:gd name="connsiteX1" fmla="*/ 670560 w 1171556"/>
                <a:gd name="connsiteY1" fmla="*/ 0 h 1443990"/>
                <a:gd name="connsiteX2" fmla="*/ 1169670 w 1171556"/>
                <a:gd name="connsiteY2" fmla="*/ 1146810 h 1443990"/>
                <a:gd name="connsiteX3" fmla="*/ 325755 w 1171556"/>
                <a:gd name="connsiteY3" fmla="*/ 1443990 h 1443990"/>
                <a:gd name="connsiteX4" fmla="*/ 0 w 1171556"/>
                <a:gd name="connsiteY4" fmla="*/ 209550 h 1443990"/>
                <a:gd name="connsiteX0" fmla="*/ 0 w 1194311"/>
                <a:gd name="connsiteY0" fmla="*/ 209550 h 1443990"/>
                <a:gd name="connsiteX1" fmla="*/ 670560 w 1194311"/>
                <a:gd name="connsiteY1" fmla="*/ 0 h 1443990"/>
                <a:gd name="connsiteX2" fmla="*/ 1192530 w 1194311"/>
                <a:gd name="connsiteY2" fmla="*/ 1160145 h 1443990"/>
                <a:gd name="connsiteX3" fmla="*/ 325755 w 1194311"/>
                <a:gd name="connsiteY3" fmla="*/ 1443990 h 1443990"/>
                <a:gd name="connsiteX4" fmla="*/ 0 w 1194311"/>
                <a:gd name="connsiteY4" fmla="*/ 209550 h 1443990"/>
                <a:gd name="connsiteX0" fmla="*/ 0 w 1194311"/>
                <a:gd name="connsiteY0" fmla="*/ 209550 h 1457325"/>
                <a:gd name="connsiteX1" fmla="*/ 670560 w 1194311"/>
                <a:gd name="connsiteY1" fmla="*/ 0 h 1457325"/>
                <a:gd name="connsiteX2" fmla="*/ 1192530 w 1194311"/>
                <a:gd name="connsiteY2" fmla="*/ 1160145 h 1457325"/>
                <a:gd name="connsiteX3" fmla="*/ 268605 w 1194311"/>
                <a:gd name="connsiteY3" fmla="*/ 1457325 h 1457325"/>
                <a:gd name="connsiteX4" fmla="*/ 0 w 1194311"/>
                <a:gd name="connsiteY4" fmla="*/ 20955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311" h="1457325">
                  <a:moveTo>
                    <a:pt x="0" y="209550"/>
                  </a:moveTo>
                  <a:cubicBezTo>
                    <a:pt x="259715" y="154622"/>
                    <a:pt x="353378" y="170815"/>
                    <a:pt x="670560" y="0"/>
                  </a:cubicBezTo>
                  <a:cubicBezTo>
                    <a:pt x="839152" y="194945"/>
                    <a:pt x="1223645" y="788988"/>
                    <a:pt x="1192530" y="1160145"/>
                  </a:cubicBezTo>
                  <a:cubicBezTo>
                    <a:pt x="875665" y="1325563"/>
                    <a:pt x="613093" y="1366203"/>
                    <a:pt x="268605" y="1457325"/>
                  </a:cubicBezTo>
                  <a:cubicBezTo>
                    <a:pt x="297498" y="1036003"/>
                    <a:pt x="233680" y="708343"/>
                    <a:pt x="0" y="2095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4986E919-CE69-788B-2596-C7B08A4EB458}"/>
                </a:ext>
              </a:extLst>
            </p:cNvPr>
            <p:cNvSpPr/>
            <p:nvPr/>
          </p:nvSpPr>
          <p:spPr>
            <a:xfrm>
              <a:off x="7153276" y="1566545"/>
              <a:ext cx="1525372" cy="1969135"/>
            </a:xfrm>
            <a:custGeom>
              <a:avLst/>
              <a:gdLst>
                <a:gd name="connsiteX0" fmla="*/ 220 w 1450031"/>
                <a:gd name="connsiteY0" fmla="*/ 540368 h 1626701"/>
                <a:gd name="connsiteX1" fmla="*/ 588865 w 1450031"/>
                <a:gd name="connsiteY1" fmla="*/ 10778 h 1626701"/>
                <a:gd name="connsiteX2" fmla="*/ 1449925 w 1450031"/>
                <a:gd name="connsiteY2" fmla="*/ 993758 h 1626701"/>
                <a:gd name="connsiteX3" fmla="*/ 531715 w 1450031"/>
                <a:gd name="connsiteY3" fmla="*/ 1618598 h 1626701"/>
                <a:gd name="connsiteX4" fmla="*/ 220 w 1450031"/>
                <a:gd name="connsiteY4" fmla="*/ 540368 h 1626701"/>
                <a:gd name="connsiteX0" fmla="*/ 270 w 1450081"/>
                <a:gd name="connsiteY0" fmla="*/ 540727 h 1707818"/>
                <a:gd name="connsiteX1" fmla="*/ 588915 w 1450081"/>
                <a:gd name="connsiteY1" fmla="*/ 11137 h 1707818"/>
                <a:gd name="connsiteX2" fmla="*/ 1449975 w 1450081"/>
                <a:gd name="connsiteY2" fmla="*/ 994117 h 1707818"/>
                <a:gd name="connsiteX3" fmla="*/ 526050 w 1450081"/>
                <a:gd name="connsiteY3" fmla="*/ 1700872 h 1707818"/>
                <a:gd name="connsiteX4" fmla="*/ 270 w 1450081"/>
                <a:gd name="connsiteY4" fmla="*/ 540727 h 1707818"/>
                <a:gd name="connsiteX0" fmla="*/ 270 w 1450081"/>
                <a:gd name="connsiteY0" fmla="*/ 540727 h 1707818"/>
                <a:gd name="connsiteX1" fmla="*/ 588915 w 1450081"/>
                <a:gd name="connsiteY1" fmla="*/ 11137 h 1707818"/>
                <a:gd name="connsiteX2" fmla="*/ 1449975 w 1450081"/>
                <a:gd name="connsiteY2" fmla="*/ 994117 h 1707818"/>
                <a:gd name="connsiteX3" fmla="*/ 526050 w 1450081"/>
                <a:gd name="connsiteY3" fmla="*/ 1700872 h 1707818"/>
                <a:gd name="connsiteX4" fmla="*/ 270 w 1450081"/>
                <a:gd name="connsiteY4" fmla="*/ 540727 h 1707818"/>
                <a:gd name="connsiteX0" fmla="*/ 270 w 1450081"/>
                <a:gd name="connsiteY0" fmla="*/ 540727 h 1700872"/>
                <a:gd name="connsiteX1" fmla="*/ 588915 w 1450081"/>
                <a:gd name="connsiteY1" fmla="*/ 11137 h 1700872"/>
                <a:gd name="connsiteX2" fmla="*/ 1449975 w 1450081"/>
                <a:gd name="connsiteY2" fmla="*/ 994117 h 1700872"/>
                <a:gd name="connsiteX3" fmla="*/ 526050 w 1450081"/>
                <a:gd name="connsiteY3" fmla="*/ 1700872 h 1700872"/>
                <a:gd name="connsiteX4" fmla="*/ 270 w 1450081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525372"/>
                <a:gd name="connsiteY0" fmla="*/ 808990 h 1969135"/>
                <a:gd name="connsiteX1" fmla="*/ 1304925 w 1525372"/>
                <a:gd name="connsiteY1" fmla="*/ 0 h 1969135"/>
                <a:gd name="connsiteX2" fmla="*/ 1449705 w 1525372"/>
                <a:gd name="connsiteY2" fmla="*/ 1262380 h 1969135"/>
                <a:gd name="connsiteX3" fmla="*/ 525780 w 1525372"/>
                <a:gd name="connsiteY3" fmla="*/ 1969135 h 1969135"/>
                <a:gd name="connsiteX4" fmla="*/ 0 w 1525372"/>
                <a:gd name="connsiteY4" fmla="*/ 808990 h 1969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5372" h="1969135">
                  <a:moveTo>
                    <a:pt x="0" y="808990"/>
                  </a:moveTo>
                  <a:cubicBezTo>
                    <a:pt x="429577" y="426403"/>
                    <a:pt x="646113" y="86360"/>
                    <a:pt x="1304925" y="0"/>
                  </a:cubicBezTo>
                  <a:cubicBezTo>
                    <a:pt x="1546543" y="75565"/>
                    <a:pt x="1581150" y="872490"/>
                    <a:pt x="1449705" y="1262380"/>
                  </a:cubicBezTo>
                  <a:cubicBezTo>
                    <a:pt x="979170" y="1475105"/>
                    <a:pt x="1257617" y="1546225"/>
                    <a:pt x="525780" y="1969135"/>
                  </a:cubicBezTo>
                  <a:cubicBezTo>
                    <a:pt x="512128" y="1550035"/>
                    <a:pt x="277178" y="1182052"/>
                    <a:pt x="0" y="80899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17E07398-28A8-8FDC-DBD9-71A8D80825DB}"/>
                </a:ext>
              </a:extLst>
            </p:cNvPr>
            <p:cNvSpPr/>
            <p:nvPr/>
          </p:nvSpPr>
          <p:spPr>
            <a:xfrm>
              <a:off x="2096291" y="3022600"/>
              <a:ext cx="1831388" cy="1719580"/>
            </a:xfrm>
            <a:custGeom>
              <a:avLst/>
              <a:gdLst>
                <a:gd name="connsiteX0" fmla="*/ 209078 w 2103137"/>
                <a:gd name="connsiteY0" fmla="*/ 256713 h 2099517"/>
                <a:gd name="connsiteX1" fmla="*/ 211618 w 2103137"/>
                <a:gd name="connsiteY1" fmla="*/ 1889933 h 2099517"/>
                <a:gd name="connsiteX2" fmla="*/ 1890558 w 2103137"/>
                <a:gd name="connsiteY2" fmla="*/ 1889933 h 2099517"/>
                <a:gd name="connsiteX3" fmla="*/ 1895638 w 2103137"/>
                <a:gd name="connsiteY3" fmla="*/ 170353 h 2099517"/>
                <a:gd name="connsiteX4" fmla="*/ 209078 w 2103137"/>
                <a:gd name="connsiteY4" fmla="*/ 256713 h 2099517"/>
                <a:gd name="connsiteX0" fmla="*/ 209078 w 2103137"/>
                <a:gd name="connsiteY0" fmla="*/ 256713 h 2099517"/>
                <a:gd name="connsiteX1" fmla="*/ 211618 w 2103137"/>
                <a:gd name="connsiteY1" fmla="*/ 1889933 h 2099517"/>
                <a:gd name="connsiteX2" fmla="*/ 1890558 w 2103137"/>
                <a:gd name="connsiteY2" fmla="*/ 1889933 h 2099517"/>
                <a:gd name="connsiteX3" fmla="*/ 1895638 w 2103137"/>
                <a:gd name="connsiteY3" fmla="*/ 170353 h 2099517"/>
                <a:gd name="connsiteX4" fmla="*/ 209078 w 2103137"/>
                <a:gd name="connsiteY4" fmla="*/ 256713 h 2099517"/>
                <a:gd name="connsiteX0" fmla="*/ 76245 w 1970304"/>
                <a:gd name="connsiteY0" fmla="*/ 256713 h 2099517"/>
                <a:gd name="connsiteX1" fmla="*/ 78785 w 1970304"/>
                <a:gd name="connsiteY1" fmla="*/ 1889933 h 2099517"/>
                <a:gd name="connsiteX2" fmla="*/ 1757725 w 1970304"/>
                <a:gd name="connsiteY2" fmla="*/ 1889933 h 2099517"/>
                <a:gd name="connsiteX3" fmla="*/ 1762805 w 1970304"/>
                <a:gd name="connsiteY3" fmla="*/ 170353 h 2099517"/>
                <a:gd name="connsiteX4" fmla="*/ 76245 w 1970304"/>
                <a:gd name="connsiteY4" fmla="*/ 256713 h 2099517"/>
                <a:gd name="connsiteX0" fmla="*/ 76245 w 1970304"/>
                <a:gd name="connsiteY0" fmla="*/ 149431 h 1992235"/>
                <a:gd name="connsiteX1" fmla="*/ 78785 w 1970304"/>
                <a:gd name="connsiteY1" fmla="*/ 1782651 h 1992235"/>
                <a:gd name="connsiteX2" fmla="*/ 1757725 w 1970304"/>
                <a:gd name="connsiteY2" fmla="*/ 1782651 h 1992235"/>
                <a:gd name="connsiteX3" fmla="*/ 1762805 w 1970304"/>
                <a:gd name="connsiteY3" fmla="*/ 63071 h 1992235"/>
                <a:gd name="connsiteX4" fmla="*/ 76245 w 1970304"/>
                <a:gd name="connsiteY4" fmla="*/ 149431 h 1992235"/>
                <a:gd name="connsiteX0" fmla="*/ 76245 w 1970304"/>
                <a:gd name="connsiteY0" fmla="*/ 149431 h 1992235"/>
                <a:gd name="connsiteX1" fmla="*/ 78785 w 1970304"/>
                <a:gd name="connsiteY1" fmla="*/ 1782651 h 1992235"/>
                <a:gd name="connsiteX2" fmla="*/ 1757725 w 1970304"/>
                <a:gd name="connsiteY2" fmla="*/ 1782651 h 1992235"/>
                <a:gd name="connsiteX3" fmla="*/ 1762805 w 1970304"/>
                <a:gd name="connsiteY3" fmla="*/ 63071 h 1992235"/>
                <a:gd name="connsiteX4" fmla="*/ 76245 w 1970304"/>
                <a:gd name="connsiteY4" fmla="*/ 149431 h 1992235"/>
                <a:gd name="connsiteX0" fmla="*/ 76245 w 1970304"/>
                <a:gd name="connsiteY0" fmla="*/ 86360 h 1929164"/>
                <a:gd name="connsiteX1" fmla="*/ 78785 w 1970304"/>
                <a:gd name="connsiteY1" fmla="*/ 1719580 h 1929164"/>
                <a:gd name="connsiteX2" fmla="*/ 1757725 w 1970304"/>
                <a:gd name="connsiteY2" fmla="*/ 1719580 h 1929164"/>
                <a:gd name="connsiteX3" fmla="*/ 1762805 w 1970304"/>
                <a:gd name="connsiteY3" fmla="*/ 0 h 1929164"/>
                <a:gd name="connsiteX4" fmla="*/ 76245 w 1970304"/>
                <a:gd name="connsiteY4" fmla="*/ 86360 h 1929164"/>
                <a:gd name="connsiteX0" fmla="*/ 76245 w 1836824"/>
                <a:gd name="connsiteY0" fmla="*/ 86360 h 1929164"/>
                <a:gd name="connsiteX1" fmla="*/ 78785 w 1836824"/>
                <a:gd name="connsiteY1" fmla="*/ 1719580 h 1929164"/>
                <a:gd name="connsiteX2" fmla="*/ 1757725 w 1836824"/>
                <a:gd name="connsiteY2" fmla="*/ 1719580 h 1929164"/>
                <a:gd name="connsiteX3" fmla="*/ 1762805 w 1836824"/>
                <a:gd name="connsiteY3" fmla="*/ 0 h 1929164"/>
                <a:gd name="connsiteX4" fmla="*/ 76245 w 1836824"/>
                <a:gd name="connsiteY4" fmla="*/ 86360 h 1929164"/>
                <a:gd name="connsiteX0" fmla="*/ 76245 w 1836824"/>
                <a:gd name="connsiteY0" fmla="*/ 86360 h 1929164"/>
                <a:gd name="connsiteX1" fmla="*/ 78785 w 1836824"/>
                <a:gd name="connsiteY1" fmla="*/ 1719580 h 1929164"/>
                <a:gd name="connsiteX2" fmla="*/ 1757725 w 1836824"/>
                <a:gd name="connsiteY2" fmla="*/ 1719580 h 1929164"/>
                <a:gd name="connsiteX3" fmla="*/ 1762805 w 1836824"/>
                <a:gd name="connsiteY3" fmla="*/ 0 h 1929164"/>
                <a:gd name="connsiteX4" fmla="*/ 76245 w 1836824"/>
                <a:gd name="connsiteY4" fmla="*/ 86360 h 1929164"/>
                <a:gd name="connsiteX0" fmla="*/ 76245 w 1762805"/>
                <a:gd name="connsiteY0" fmla="*/ 86360 h 1929164"/>
                <a:gd name="connsiteX1" fmla="*/ 78785 w 1762805"/>
                <a:gd name="connsiteY1" fmla="*/ 1719580 h 1929164"/>
                <a:gd name="connsiteX2" fmla="*/ 1757725 w 1762805"/>
                <a:gd name="connsiteY2" fmla="*/ 1719580 h 1929164"/>
                <a:gd name="connsiteX3" fmla="*/ 1762805 w 1762805"/>
                <a:gd name="connsiteY3" fmla="*/ 0 h 1929164"/>
                <a:gd name="connsiteX4" fmla="*/ 76245 w 1762805"/>
                <a:gd name="connsiteY4" fmla="*/ 86360 h 1929164"/>
                <a:gd name="connsiteX0" fmla="*/ 76245 w 1762805"/>
                <a:gd name="connsiteY0" fmla="*/ 86360 h 1799521"/>
                <a:gd name="connsiteX1" fmla="*/ 78785 w 1762805"/>
                <a:gd name="connsiteY1" fmla="*/ 1719580 h 1799521"/>
                <a:gd name="connsiteX2" fmla="*/ 1757725 w 1762805"/>
                <a:gd name="connsiteY2" fmla="*/ 1719580 h 1799521"/>
                <a:gd name="connsiteX3" fmla="*/ 1762805 w 1762805"/>
                <a:gd name="connsiteY3" fmla="*/ 0 h 1799521"/>
                <a:gd name="connsiteX4" fmla="*/ 76245 w 1762805"/>
                <a:gd name="connsiteY4" fmla="*/ 86360 h 1799521"/>
                <a:gd name="connsiteX0" fmla="*/ 76245 w 1762805"/>
                <a:gd name="connsiteY0" fmla="*/ 86360 h 1799521"/>
                <a:gd name="connsiteX1" fmla="*/ 78785 w 1762805"/>
                <a:gd name="connsiteY1" fmla="*/ 1719580 h 1799521"/>
                <a:gd name="connsiteX2" fmla="*/ 1757725 w 1762805"/>
                <a:gd name="connsiteY2" fmla="*/ 1719580 h 1799521"/>
                <a:gd name="connsiteX3" fmla="*/ 1762805 w 1762805"/>
                <a:gd name="connsiteY3" fmla="*/ 0 h 1799521"/>
                <a:gd name="connsiteX4" fmla="*/ 76245 w 1762805"/>
                <a:gd name="connsiteY4" fmla="*/ 86360 h 1799521"/>
                <a:gd name="connsiteX0" fmla="*/ 76245 w 1762805"/>
                <a:gd name="connsiteY0" fmla="*/ 86360 h 1719580"/>
                <a:gd name="connsiteX1" fmla="*/ 78785 w 1762805"/>
                <a:gd name="connsiteY1" fmla="*/ 1719580 h 1719580"/>
                <a:gd name="connsiteX2" fmla="*/ 1757725 w 1762805"/>
                <a:gd name="connsiteY2" fmla="*/ 1719580 h 1719580"/>
                <a:gd name="connsiteX3" fmla="*/ 1762805 w 1762805"/>
                <a:gd name="connsiteY3" fmla="*/ 0 h 1719580"/>
                <a:gd name="connsiteX4" fmla="*/ 76245 w 1762805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782774"/>
                <a:gd name="connsiteY0" fmla="*/ 86360 h 1719580"/>
                <a:gd name="connsiteX1" fmla="*/ 2540 w 1782774"/>
                <a:gd name="connsiteY1" fmla="*/ 1719580 h 1719580"/>
                <a:gd name="connsiteX2" fmla="*/ 1681480 w 1782774"/>
                <a:gd name="connsiteY2" fmla="*/ 1719580 h 1719580"/>
                <a:gd name="connsiteX3" fmla="*/ 1686560 w 1782774"/>
                <a:gd name="connsiteY3" fmla="*/ 0 h 1719580"/>
                <a:gd name="connsiteX4" fmla="*/ 0 w 1782774"/>
                <a:gd name="connsiteY4" fmla="*/ 86360 h 1719580"/>
                <a:gd name="connsiteX0" fmla="*/ 0 w 1750659"/>
                <a:gd name="connsiteY0" fmla="*/ 86360 h 1719580"/>
                <a:gd name="connsiteX1" fmla="*/ 2540 w 1750659"/>
                <a:gd name="connsiteY1" fmla="*/ 1719580 h 1719580"/>
                <a:gd name="connsiteX2" fmla="*/ 1681480 w 1750659"/>
                <a:gd name="connsiteY2" fmla="*/ 1719580 h 1719580"/>
                <a:gd name="connsiteX3" fmla="*/ 1686560 w 1750659"/>
                <a:gd name="connsiteY3" fmla="*/ 0 h 1719580"/>
                <a:gd name="connsiteX4" fmla="*/ 0 w 1750659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93330"/>
                <a:gd name="connsiteY0" fmla="*/ 86360 h 1719580"/>
                <a:gd name="connsiteX1" fmla="*/ 2540 w 1793330"/>
                <a:gd name="connsiteY1" fmla="*/ 1719580 h 1719580"/>
                <a:gd name="connsiteX2" fmla="*/ 1681480 w 1793330"/>
                <a:gd name="connsiteY2" fmla="*/ 1719580 h 1719580"/>
                <a:gd name="connsiteX3" fmla="*/ 1686560 w 1793330"/>
                <a:gd name="connsiteY3" fmla="*/ 0 h 1719580"/>
                <a:gd name="connsiteX4" fmla="*/ 0 w 1793330"/>
                <a:gd name="connsiteY4" fmla="*/ 86360 h 1719580"/>
                <a:gd name="connsiteX0" fmla="*/ 0 w 1785688"/>
                <a:gd name="connsiteY0" fmla="*/ 86360 h 1719580"/>
                <a:gd name="connsiteX1" fmla="*/ 2540 w 1785688"/>
                <a:gd name="connsiteY1" fmla="*/ 1719580 h 1719580"/>
                <a:gd name="connsiteX2" fmla="*/ 1681480 w 1785688"/>
                <a:gd name="connsiteY2" fmla="*/ 1719580 h 1719580"/>
                <a:gd name="connsiteX3" fmla="*/ 1686560 w 1785688"/>
                <a:gd name="connsiteY3" fmla="*/ 0 h 1719580"/>
                <a:gd name="connsiteX4" fmla="*/ 0 w 1785688"/>
                <a:gd name="connsiteY4" fmla="*/ 86360 h 1719580"/>
                <a:gd name="connsiteX0" fmla="*/ 0 w 1765397"/>
                <a:gd name="connsiteY0" fmla="*/ 86360 h 1719580"/>
                <a:gd name="connsiteX1" fmla="*/ 2540 w 1765397"/>
                <a:gd name="connsiteY1" fmla="*/ 1719580 h 1719580"/>
                <a:gd name="connsiteX2" fmla="*/ 1681480 w 1765397"/>
                <a:gd name="connsiteY2" fmla="*/ 1719580 h 1719580"/>
                <a:gd name="connsiteX3" fmla="*/ 1686560 w 1765397"/>
                <a:gd name="connsiteY3" fmla="*/ 0 h 1719580"/>
                <a:gd name="connsiteX4" fmla="*/ 0 w 1765397"/>
                <a:gd name="connsiteY4" fmla="*/ 86360 h 1719580"/>
                <a:gd name="connsiteX0" fmla="*/ 0 w 1786458"/>
                <a:gd name="connsiteY0" fmla="*/ 86360 h 1719580"/>
                <a:gd name="connsiteX1" fmla="*/ 2540 w 1786458"/>
                <a:gd name="connsiteY1" fmla="*/ 1719580 h 1719580"/>
                <a:gd name="connsiteX2" fmla="*/ 1681480 w 1786458"/>
                <a:gd name="connsiteY2" fmla="*/ 1719580 h 1719580"/>
                <a:gd name="connsiteX3" fmla="*/ 1686560 w 1786458"/>
                <a:gd name="connsiteY3" fmla="*/ 0 h 1719580"/>
                <a:gd name="connsiteX4" fmla="*/ 0 w 1786458"/>
                <a:gd name="connsiteY4" fmla="*/ 86360 h 1719580"/>
                <a:gd name="connsiteX0" fmla="*/ 17040 w 1803498"/>
                <a:gd name="connsiteY0" fmla="*/ 86360 h 1719580"/>
                <a:gd name="connsiteX1" fmla="*/ 19580 w 1803498"/>
                <a:gd name="connsiteY1" fmla="*/ 1719580 h 1719580"/>
                <a:gd name="connsiteX2" fmla="*/ 1698520 w 1803498"/>
                <a:gd name="connsiteY2" fmla="*/ 1719580 h 1719580"/>
                <a:gd name="connsiteX3" fmla="*/ 1703600 w 1803498"/>
                <a:gd name="connsiteY3" fmla="*/ 0 h 1719580"/>
                <a:gd name="connsiteX4" fmla="*/ 17040 w 1803498"/>
                <a:gd name="connsiteY4" fmla="*/ 86360 h 1719580"/>
                <a:gd name="connsiteX0" fmla="*/ 33908 w 1820366"/>
                <a:gd name="connsiteY0" fmla="*/ 86360 h 1719580"/>
                <a:gd name="connsiteX1" fmla="*/ 36448 w 1820366"/>
                <a:gd name="connsiteY1" fmla="*/ 1719580 h 1719580"/>
                <a:gd name="connsiteX2" fmla="*/ 1715388 w 1820366"/>
                <a:gd name="connsiteY2" fmla="*/ 1719580 h 1719580"/>
                <a:gd name="connsiteX3" fmla="*/ 1720468 w 1820366"/>
                <a:gd name="connsiteY3" fmla="*/ 0 h 1719580"/>
                <a:gd name="connsiteX4" fmla="*/ 33908 w 1820366"/>
                <a:gd name="connsiteY4" fmla="*/ 86360 h 1719580"/>
                <a:gd name="connsiteX0" fmla="*/ 24610 w 1831388"/>
                <a:gd name="connsiteY0" fmla="*/ 86360 h 1719580"/>
                <a:gd name="connsiteX1" fmla="*/ 47470 w 1831388"/>
                <a:gd name="connsiteY1" fmla="*/ 1719580 h 1719580"/>
                <a:gd name="connsiteX2" fmla="*/ 1726410 w 1831388"/>
                <a:gd name="connsiteY2" fmla="*/ 1719580 h 1719580"/>
                <a:gd name="connsiteX3" fmla="*/ 1731490 w 1831388"/>
                <a:gd name="connsiteY3" fmla="*/ 0 h 1719580"/>
                <a:gd name="connsiteX4" fmla="*/ 24610 w 1831388"/>
                <a:gd name="connsiteY4" fmla="*/ 86360 h 171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1388" h="1719580">
                  <a:moveTo>
                    <a:pt x="24610" y="86360"/>
                  </a:moveTo>
                  <a:cubicBezTo>
                    <a:pt x="-14760" y="736177"/>
                    <a:pt x="-6717" y="1244177"/>
                    <a:pt x="47470" y="1719580"/>
                  </a:cubicBezTo>
                  <a:cubicBezTo>
                    <a:pt x="645217" y="1712383"/>
                    <a:pt x="1186660" y="1703917"/>
                    <a:pt x="1726410" y="1719580"/>
                  </a:cubicBezTo>
                  <a:cubicBezTo>
                    <a:pt x="1359380" y="1420283"/>
                    <a:pt x="2084550" y="543560"/>
                    <a:pt x="1731490" y="0"/>
                  </a:cubicBezTo>
                  <a:cubicBezTo>
                    <a:pt x="1114270" y="68580"/>
                    <a:pt x="688820" y="74083"/>
                    <a:pt x="24610" y="8636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74DE32A-64C0-3E50-EA6D-18FF3DD2052D}"/>
                </a:ext>
              </a:extLst>
            </p:cNvPr>
            <p:cNvSpPr txBox="1"/>
            <p:nvPr/>
          </p:nvSpPr>
          <p:spPr>
            <a:xfrm>
              <a:off x="2111120" y="3312378"/>
              <a:ext cx="16128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Animal acclimatization period</a:t>
              </a:r>
            </a:p>
            <a:p>
              <a:pPr algn="ctr"/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(10 days)</a:t>
              </a: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21963BAA-6C59-356E-3C5F-D9FE31881B4E}"/>
                </a:ext>
              </a:extLst>
            </p:cNvPr>
            <p:cNvSpPr/>
            <p:nvPr/>
          </p:nvSpPr>
          <p:spPr>
            <a:xfrm>
              <a:off x="8051165" y="5280658"/>
              <a:ext cx="441385" cy="1273161"/>
            </a:xfrm>
            <a:custGeom>
              <a:avLst/>
              <a:gdLst>
                <a:gd name="connsiteX0" fmla="*/ 209885 w 437275"/>
                <a:gd name="connsiteY0" fmla="*/ 158115 h 1582622"/>
                <a:gd name="connsiteX1" fmla="*/ 1605 w 437275"/>
                <a:gd name="connsiteY1" fmla="*/ 1420495 h 1582622"/>
                <a:gd name="connsiteX2" fmla="*/ 324185 w 437275"/>
                <a:gd name="connsiteY2" fmla="*/ 1428115 h 1582622"/>
                <a:gd name="connsiteX3" fmla="*/ 433405 w 437275"/>
                <a:gd name="connsiteY3" fmla="*/ 158115 h 1582622"/>
                <a:gd name="connsiteX4" fmla="*/ 209885 w 437275"/>
                <a:gd name="connsiteY4" fmla="*/ 158115 h 1582622"/>
                <a:gd name="connsiteX0" fmla="*/ 209885 w 437275"/>
                <a:gd name="connsiteY0" fmla="*/ 158115 h 1582622"/>
                <a:gd name="connsiteX1" fmla="*/ 1605 w 437275"/>
                <a:gd name="connsiteY1" fmla="*/ 1420495 h 1582622"/>
                <a:gd name="connsiteX2" fmla="*/ 324185 w 437275"/>
                <a:gd name="connsiteY2" fmla="*/ 1428115 h 1582622"/>
                <a:gd name="connsiteX3" fmla="*/ 433405 w 437275"/>
                <a:gd name="connsiteY3" fmla="*/ 158115 h 1582622"/>
                <a:gd name="connsiteX4" fmla="*/ 209885 w 437275"/>
                <a:gd name="connsiteY4" fmla="*/ 158115 h 1582622"/>
                <a:gd name="connsiteX0" fmla="*/ 209885 w 437275"/>
                <a:gd name="connsiteY0" fmla="*/ 70845 h 1495352"/>
                <a:gd name="connsiteX1" fmla="*/ 1605 w 437275"/>
                <a:gd name="connsiteY1" fmla="*/ 1333225 h 1495352"/>
                <a:gd name="connsiteX2" fmla="*/ 324185 w 437275"/>
                <a:gd name="connsiteY2" fmla="*/ 1340845 h 1495352"/>
                <a:gd name="connsiteX3" fmla="*/ 433405 w 437275"/>
                <a:gd name="connsiteY3" fmla="*/ 70845 h 1495352"/>
                <a:gd name="connsiteX4" fmla="*/ 209885 w 437275"/>
                <a:gd name="connsiteY4" fmla="*/ 70845 h 1495352"/>
                <a:gd name="connsiteX0" fmla="*/ 209246 w 436636"/>
                <a:gd name="connsiteY0" fmla="*/ 70845 h 1495352"/>
                <a:gd name="connsiteX1" fmla="*/ 966 w 436636"/>
                <a:gd name="connsiteY1" fmla="*/ 1333225 h 1495352"/>
                <a:gd name="connsiteX2" fmla="*/ 323546 w 436636"/>
                <a:gd name="connsiteY2" fmla="*/ 1340845 h 1495352"/>
                <a:gd name="connsiteX3" fmla="*/ 432766 w 436636"/>
                <a:gd name="connsiteY3" fmla="*/ 70845 h 1495352"/>
                <a:gd name="connsiteX4" fmla="*/ 209246 w 436636"/>
                <a:gd name="connsiteY4" fmla="*/ 70845 h 1495352"/>
                <a:gd name="connsiteX0" fmla="*/ 209246 w 436636"/>
                <a:gd name="connsiteY0" fmla="*/ 70845 h 1495352"/>
                <a:gd name="connsiteX1" fmla="*/ 966 w 436636"/>
                <a:gd name="connsiteY1" fmla="*/ 1333225 h 1495352"/>
                <a:gd name="connsiteX2" fmla="*/ 323546 w 436636"/>
                <a:gd name="connsiteY2" fmla="*/ 1340845 h 1495352"/>
                <a:gd name="connsiteX3" fmla="*/ 432766 w 436636"/>
                <a:gd name="connsiteY3" fmla="*/ 70845 h 1495352"/>
                <a:gd name="connsiteX4" fmla="*/ 209246 w 436636"/>
                <a:gd name="connsiteY4" fmla="*/ 70845 h 1495352"/>
                <a:gd name="connsiteX0" fmla="*/ 209246 w 436636"/>
                <a:gd name="connsiteY0" fmla="*/ 70845 h 1429931"/>
                <a:gd name="connsiteX1" fmla="*/ 966 w 436636"/>
                <a:gd name="connsiteY1" fmla="*/ 1333225 h 1429931"/>
                <a:gd name="connsiteX2" fmla="*/ 323546 w 436636"/>
                <a:gd name="connsiteY2" fmla="*/ 1340845 h 1429931"/>
                <a:gd name="connsiteX3" fmla="*/ 432766 w 436636"/>
                <a:gd name="connsiteY3" fmla="*/ 70845 h 1429931"/>
                <a:gd name="connsiteX4" fmla="*/ 209246 w 436636"/>
                <a:gd name="connsiteY4" fmla="*/ 70845 h 1429931"/>
                <a:gd name="connsiteX0" fmla="*/ 208280 w 435670"/>
                <a:gd name="connsiteY0" fmla="*/ 70845 h 1429931"/>
                <a:gd name="connsiteX1" fmla="*/ 0 w 435670"/>
                <a:gd name="connsiteY1" fmla="*/ 1333225 h 1429931"/>
                <a:gd name="connsiteX2" fmla="*/ 322580 w 435670"/>
                <a:gd name="connsiteY2" fmla="*/ 1340845 h 1429931"/>
                <a:gd name="connsiteX3" fmla="*/ 431800 w 435670"/>
                <a:gd name="connsiteY3" fmla="*/ 70845 h 1429931"/>
                <a:gd name="connsiteX4" fmla="*/ 208280 w 435670"/>
                <a:gd name="connsiteY4" fmla="*/ 70845 h 1429931"/>
                <a:gd name="connsiteX0" fmla="*/ 208280 w 435670"/>
                <a:gd name="connsiteY0" fmla="*/ 70845 h 1417864"/>
                <a:gd name="connsiteX1" fmla="*/ 0 w 435670"/>
                <a:gd name="connsiteY1" fmla="*/ 1333225 h 1417864"/>
                <a:gd name="connsiteX2" fmla="*/ 322580 w 435670"/>
                <a:gd name="connsiteY2" fmla="*/ 1340845 h 1417864"/>
                <a:gd name="connsiteX3" fmla="*/ 431800 w 435670"/>
                <a:gd name="connsiteY3" fmla="*/ 70845 h 1417864"/>
                <a:gd name="connsiteX4" fmla="*/ 208280 w 435670"/>
                <a:gd name="connsiteY4" fmla="*/ 70845 h 1417864"/>
                <a:gd name="connsiteX0" fmla="*/ 208280 w 435670"/>
                <a:gd name="connsiteY0" fmla="*/ 70845 h 1417864"/>
                <a:gd name="connsiteX1" fmla="*/ 0 w 435670"/>
                <a:gd name="connsiteY1" fmla="*/ 1333225 h 1417864"/>
                <a:gd name="connsiteX2" fmla="*/ 322580 w 435670"/>
                <a:gd name="connsiteY2" fmla="*/ 1340845 h 1417864"/>
                <a:gd name="connsiteX3" fmla="*/ 431800 w 435670"/>
                <a:gd name="connsiteY3" fmla="*/ 70845 h 1417864"/>
                <a:gd name="connsiteX4" fmla="*/ 208280 w 435670"/>
                <a:gd name="connsiteY4" fmla="*/ 70845 h 1417864"/>
                <a:gd name="connsiteX0" fmla="*/ 208280 w 435670"/>
                <a:gd name="connsiteY0" fmla="*/ 0 h 1347019"/>
                <a:gd name="connsiteX1" fmla="*/ 0 w 435670"/>
                <a:gd name="connsiteY1" fmla="*/ 1262380 h 1347019"/>
                <a:gd name="connsiteX2" fmla="*/ 322580 w 435670"/>
                <a:gd name="connsiteY2" fmla="*/ 1270000 h 1347019"/>
                <a:gd name="connsiteX3" fmla="*/ 431800 w 435670"/>
                <a:gd name="connsiteY3" fmla="*/ 0 h 1347019"/>
                <a:gd name="connsiteX4" fmla="*/ 208280 w 435670"/>
                <a:gd name="connsiteY4" fmla="*/ 0 h 1347019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546"/>
                <a:gd name="connsiteX1" fmla="*/ 0 w 435670"/>
                <a:gd name="connsiteY1" fmla="*/ 1262380 h 1270546"/>
                <a:gd name="connsiteX2" fmla="*/ 322580 w 435670"/>
                <a:gd name="connsiteY2" fmla="*/ 1270000 h 1270546"/>
                <a:gd name="connsiteX3" fmla="*/ 431800 w 435670"/>
                <a:gd name="connsiteY3" fmla="*/ 0 h 1270546"/>
                <a:gd name="connsiteX4" fmla="*/ 208280 w 435670"/>
                <a:gd name="connsiteY4" fmla="*/ 0 h 1270546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13995 w 441385"/>
                <a:gd name="connsiteY0" fmla="*/ 0 h 1273161"/>
                <a:gd name="connsiteX1" fmla="*/ 0 w 441385"/>
                <a:gd name="connsiteY1" fmla="*/ 1258570 h 1273161"/>
                <a:gd name="connsiteX2" fmla="*/ 328295 w 441385"/>
                <a:gd name="connsiteY2" fmla="*/ 1270000 h 1273161"/>
                <a:gd name="connsiteX3" fmla="*/ 437515 w 441385"/>
                <a:gd name="connsiteY3" fmla="*/ 0 h 1273161"/>
                <a:gd name="connsiteX4" fmla="*/ 213995 w 441385"/>
                <a:gd name="connsiteY4" fmla="*/ 0 h 1273161"/>
                <a:gd name="connsiteX0" fmla="*/ 204470 w 441385"/>
                <a:gd name="connsiteY0" fmla="*/ 0 h 1273161"/>
                <a:gd name="connsiteX1" fmla="*/ 0 w 441385"/>
                <a:gd name="connsiteY1" fmla="*/ 1258570 h 1273161"/>
                <a:gd name="connsiteX2" fmla="*/ 328295 w 441385"/>
                <a:gd name="connsiteY2" fmla="*/ 1270000 h 1273161"/>
                <a:gd name="connsiteX3" fmla="*/ 437515 w 441385"/>
                <a:gd name="connsiteY3" fmla="*/ 0 h 1273161"/>
                <a:gd name="connsiteX4" fmla="*/ 204470 w 441385"/>
                <a:gd name="connsiteY4" fmla="*/ 0 h 127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85" h="1273161">
                  <a:moveTo>
                    <a:pt x="204470" y="0"/>
                  </a:moveTo>
                  <a:cubicBezTo>
                    <a:pt x="14393" y="508212"/>
                    <a:pt x="233680" y="907838"/>
                    <a:pt x="0" y="1258570"/>
                  </a:cubicBezTo>
                  <a:cubicBezTo>
                    <a:pt x="168275" y="1268307"/>
                    <a:pt x="197908" y="1278467"/>
                    <a:pt x="328295" y="1270000"/>
                  </a:cubicBezTo>
                  <a:cubicBezTo>
                    <a:pt x="400262" y="1059603"/>
                    <a:pt x="456988" y="211243"/>
                    <a:pt x="437515" y="0"/>
                  </a:cubicBezTo>
                  <a:cubicBezTo>
                    <a:pt x="322792" y="8467"/>
                    <a:pt x="302472" y="6138"/>
                    <a:pt x="20447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7282D845-391B-4542-D7AE-CFA5D2210B61}"/>
                </a:ext>
              </a:extLst>
            </p:cNvPr>
            <p:cNvSpPr/>
            <p:nvPr/>
          </p:nvSpPr>
          <p:spPr>
            <a:xfrm>
              <a:off x="5878831" y="3931920"/>
              <a:ext cx="2377440" cy="2606040"/>
            </a:xfrm>
            <a:custGeom>
              <a:avLst/>
              <a:gdLst>
                <a:gd name="connsiteX0" fmla="*/ 686664 w 2604609"/>
                <a:gd name="connsiteY0" fmla="*/ 1192 h 2570127"/>
                <a:gd name="connsiteX1" fmla="*/ 2450694 w 2604609"/>
                <a:gd name="connsiteY1" fmla="*/ 1315642 h 2570127"/>
                <a:gd name="connsiteX2" fmla="*/ 2244954 w 2604609"/>
                <a:gd name="connsiteY2" fmla="*/ 2569132 h 2570127"/>
                <a:gd name="connsiteX3" fmla="*/ 73254 w 2604609"/>
                <a:gd name="connsiteY3" fmla="*/ 1109902 h 2570127"/>
                <a:gd name="connsiteX4" fmla="*/ 686664 w 2604609"/>
                <a:gd name="connsiteY4" fmla="*/ 1192 h 2570127"/>
                <a:gd name="connsiteX0" fmla="*/ 686664 w 2604609"/>
                <a:gd name="connsiteY0" fmla="*/ 1192 h 2570127"/>
                <a:gd name="connsiteX1" fmla="*/ 2450694 w 2604609"/>
                <a:gd name="connsiteY1" fmla="*/ 1315642 h 2570127"/>
                <a:gd name="connsiteX2" fmla="*/ 2244954 w 2604609"/>
                <a:gd name="connsiteY2" fmla="*/ 2569132 h 2570127"/>
                <a:gd name="connsiteX3" fmla="*/ 73254 w 2604609"/>
                <a:gd name="connsiteY3" fmla="*/ 1109902 h 2570127"/>
                <a:gd name="connsiteX4" fmla="*/ 686664 w 2604609"/>
                <a:gd name="connsiteY4" fmla="*/ 1192 h 2570127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485534"/>
                <a:gd name="connsiteY0" fmla="*/ 0 h 2568793"/>
                <a:gd name="connsiteX1" fmla="*/ 2377440 w 2485534"/>
                <a:gd name="connsiteY1" fmla="*/ 1314450 h 2568793"/>
                <a:gd name="connsiteX2" fmla="*/ 2171700 w 2485534"/>
                <a:gd name="connsiteY2" fmla="*/ 2567940 h 2568793"/>
                <a:gd name="connsiteX3" fmla="*/ 0 w 2485534"/>
                <a:gd name="connsiteY3" fmla="*/ 1108710 h 2568793"/>
                <a:gd name="connsiteX4" fmla="*/ 613410 w 2485534"/>
                <a:gd name="connsiteY4" fmla="*/ 0 h 2568793"/>
                <a:gd name="connsiteX0" fmla="*/ 613410 w 2506513"/>
                <a:gd name="connsiteY0" fmla="*/ 0 h 2567940"/>
                <a:gd name="connsiteX1" fmla="*/ 2377440 w 2506513"/>
                <a:gd name="connsiteY1" fmla="*/ 1314450 h 2567940"/>
                <a:gd name="connsiteX2" fmla="*/ 2171700 w 2506513"/>
                <a:gd name="connsiteY2" fmla="*/ 2567940 h 2567940"/>
                <a:gd name="connsiteX3" fmla="*/ 0 w 2506513"/>
                <a:gd name="connsiteY3" fmla="*/ 1108710 h 2567940"/>
                <a:gd name="connsiteX4" fmla="*/ 613410 w 2506513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10416 h 2578356"/>
                <a:gd name="connsiteX1" fmla="*/ 1463039 w 2377440"/>
                <a:gd name="connsiteY1" fmla="*/ 658116 h 2578356"/>
                <a:gd name="connsiteX2" fmla="*/ 2377440 w 2377440"/>
                <a:gd name="connsiteY2" fmla="*/ 1324866 h 2578356"/>
                <a:gd name="connsiteX3" fmla="*/ 2171700 w 2377440"/>
                <a:gd name="connsiteY3" fmla="*/ 2578356 h 2578356"/>
                <a:gd name="connsiteX4" fmla="*/ 0 w 2377440"/>
                <a:gd name="connsiteY4" fmla="*/ 1119126 h 2578356"/>
                <a:gd name="connsiteX5" fmla="*/ 613410 w 2377440"/>
                <a:gd name="connsiteY5" fmla="*/ 10416 h 2578356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398269 w 2377440"/>
                <a:gd name="connsiteY1" fmla="*/ 79629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85544"/>
                <a:gd name="connsiteX1" fmla="*/ 1466849 w 2377440"/>
                <a:gd name="connsiteY1" fmla="*/ 693420 h 2585544"/>
                <a:gd name="connsiteX2" fmla="*/ 2377440 w 2377440"/>
                <a:gd name="connsiteY2" fmla="*/ 1314450 h 2585544"/>
                <a:gd name="connsiteX3" fmla="*/ 2171700 w 2377440"/>
                <a:gd name="connsiteY3" fmla="*/ 2567940 h 2585544"/>
                <a:gd name="connsiteX4" fmla="*/ 864869 w 2377440"/>
                <a:gd name="connsiteY4" fmla="*/ 2004060 h 2585544"/>
                <a:gd name="connsiteX5" fmla="*/ 0 w 2377440"/>
                <a:gd name="connsiteY5" fmla="*/ 1108710 h 2585544"/>
                <a:gd name="connsiteX6" fmla="*/ 613410 w 2377440"/>
                <a:gd name="connsiteY6" fmla="*/ 0 h 2585544"/>
                <a:gd name="connsiteX0" fmla="*/ 613410 w 2377440"/>
                <a:gd name="connsiteY0" fmla="*/ 0 h 2585544"/>
                <a:gd name="connsiteX1" fmla="*/ 1466849 w 2377440"/>
                <a:gd name="connsiteY1" fmla="*/ 693420 h 2585544"/>
                <a:gd name="connsiteX2" fmla="*/ 2377440 w 2377440"/>
                <a:gd name="connsiteY2" fmla="*/ 1314450 h 2585544"/>
                <a:gd name="connsiteX3" fmla="*/ 2171700 w 2377440"/>
                <a:gd name="connsiteY3" fmla="*/ 2567940 h 2585544"/>
                <a:gd name="connsiteX4" fmla="*/ 864869 w 2377440"/>
                <a:gd name="connsiteY4" fmla="*/ 2004060 h 2585544"/>
                <a:gd name="connsiteX5" fmla="*/ 0 w 2377440"/>
                <a:gd name="connsiteY5" fmla="*/ 1108710 h 2585544"/>
                <a:gd name="connsiteX6" fmla="*/ 613410 w 2377440"/>
                <a:gd name="connsiteY6" fmla="*/ 0 h 2585544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90533"/>
                <a:gd name="connsiteY0" fmla="*/ 0 h 2567940"/>
                <a:gd name="connsiteX1" fmla="*/ 1466849 w 2390533"/>
                <a:gd name="connsiteY1" fmla="*/ 693420 h 2567940"/>
                <a:gd name="connsiteX2" fmla="*/ 2377440 w 2390533"/>
                <a:gd name="connsiteY2" fmla="*/ 1314450 h 2567940"/>
                <a:gd name="connsiteX3" fmla="*/ 2171700 w 2390533"/>
                <a:gd name="connsiteY3" fmla="*/ 2567940 h 2567940"/>
                <a:gd name="connsiteX4" fmla="*/ 864869 w 2390533"/>
                <a:gd name="connsiteY4" fmla="*/ 2004060 h 2567940"/>
                <a:gd name="connsiteX5" fmla="*/ 0 w 2390533"/>
                <a:gd name="connsiteY5" fmla="*/ 1108710 h 2567940"/>
                <a:gd name="connsiteX6" fmla="*/ 613410 w 2390533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7440" h="2606040">
                  <a:moveTo>
                    <a:pt x="495300" y="0"/>
                  </a:moveTo>
                  <a:cubicBezTo>
                    <a:pt x="888365" y="180340"/>
                    <a:pt x="1198879" y="414655"/>
                    <a:pt x="1466849" y="731520"/>
                  </a:cubicBezTo>
                  <a:cubicBezTo>
                    <a:pt x="1734819" y="1048385"/>
                    <a:pt x="1764665" y="1343025"/>
                    <a:pt x="2377440" y="1352550"/>
                  </a:cubicBezTo>
                  <a:cubicBezTo>
                    <a:pt x="2192147" y="1886458"/>
                    <a:pt x="2413254" y="2274570"/>
                    <a:pt x="2171700" y="2606040"/>
                  </a:cubicBezTo>
                  <a:cubicBezTo>
                    <a:pt x="1586865" y="2578735"/>
                    <a:pt x="1131569" y="2331085"/>
                    <a:pt x="864869" y="2042160"/>
                  </a:cubicBezTo>
                  <a:cubicBezTo>
                    <a:pt x="598169" y="1753235"/>
                    <a:pt x="379730" y="1296670"/>
                    <a:pt x="0" y="1146810"/>
                  </a:cubicBezTo>
                  <a:cubicBezTo>
                    <a:pt x="355600" y="732155"/>
                    <a:pt x="377190" y="613410"/>
                    <a:pt x="49530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55E8E427-C0F4-734F-E8EB-5B7ED2823304}"/>
                </a:ext>
              </a:extLst>
            </p:cNvPr>
            <p:cNvSpPr txBox="1"/>
            <p:nvPr/>
          </p:nvSpPr>
          <p:spPr>
            <a:xfrm>
              <a:off x="6004455" y="4497334"/>
              <a:ext cx="2377439" cy="1692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5000" dirty="0">
                  <a:solidFill>
                    <a:schemeClr val="bg1">
                      <a:lumMod val="85000"/>
                    </a:schemeClr>
                  </a:solidFill>
                </a:rPr>
                <a:t>40</a:t>
              </a:r>
              <a:r>
                <a:rPr lang="en-US" sz="3000" dirty="0">
                  <a:solidFill>
                    <a:schemeClr val="bg1">
                      <a:lumMod val="85000"/>
                    </a:schemeClr>
                  </a:solidFill>
                </a:rPr>
                <a:t>days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of monitoring 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   including  blood 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            samplings</a:t>
              </a: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6F796CB7-0074-7E9D-6C0C-B1024870AB20}"/>
                </a:ext>
              </a:extLst>
            </p:cNvPr>
            <p:cNvSpPr/>
            <p:nvPr/>
          </p:nvSpPr>
          <p:spPr>
            <a:xfrm>
              <a:off x="8375650" y="5237481"/>
              <a:ext cx="988879" cy="1315720"/>
            </a:xfrm>
            <a:custGeom>
              <a:avLst/>
              <a:gdLst>
                <a:gd name="connsiteX0" fmla="*/ 58543 w 1047422"/>
                <a:gd name="connsiteY0" fmla="*/ 1452414 h 1588491"/>
                <a:gd name="connsiteX1" fmla="*/ 929763 w 1047422"/>
                <a:gd name="connsiteY1" fmla="*/ 1404154 h 1588491"/>
                <a:gd name="connsiteX2" fmla="*/ 957703 w 1047422"/>
                <a:gd name="connsiteY2" fmla="*/ 136694 h 1588491"/>
                <a:gd name="connsiteX3" fmla="*/ 175383 w 1047422"/>
                <a:gd name="connsiteY3" fmla="*/ 179874 h 1588491"/>
                <a:gd name="connsiteX4" fmla="*/ 58543 w 1047422"/>
                <a:gd name="connsiteY4" fmla="*/ 1452414 h 1588491"/>
                <a:gd name="connsiteX0" fmla="*/ 58543 w 1047422"/>
                <a:gd name="connsiteY0" fmla="*/ 1452414 h 1588491"/>
                <a:gd name="connsiteX1" fmla="*/ 929763 w 1047422"/>
                <a:gd name="connsiteY1" fmla="*/ 1404154 h 1588491"/>
                <a:gd name="connsiteX2" fmla="*/ 957703 w 1047422"/>
                <a:gd name="connsiteY2" fmla="*/ 136694 h 1588491"/>
                <a:gd name="connsiteX3" fmla="*/ 175383 w 1047422"/>
                <a:gd name="connsiteY3" fmla="*/ 179874 h 1588491"/>
                <a:gd name="connsiteX4" fmla="*/ 58543 w 1047422"/>
                <a:gd name="connsiteY4" fmla="*/ 1452414 h 1588491"/>
                <a:gd name="connsiteX0" fmla="*/ 23340 w 1012219"/>
                <a:gd name="connsiteY0" fmla="*/ 1452414 h 1588491"/>
                <a:gd name="connsiteX1" fmla="*/ 894560 w 1012219"/>
                <a:gd name="connsiteY1" fmla="*/ 1404154 h 1588491"/>
                <a:gd name="connsiteX2" fmla="*/ 922500 w 1012219"/>
                <a:gd name="connsiteY2" fmla="*/ 136694 h 1588491"/>
                <a:gd name="connsiteX3" fmla="*/ 140180 w 1012219"/>
                <a:gd name="connsiteY3" fmla="*/ 179874 h 1588491"/>
                <a:gd name="connsiteX4" fmla="*/ 23340 w 1012219"/>
                <a:gd name="connsiteY4" fmla="*/ 1452414 h 1588491"/>
                <a:gd name="connsiteX0" fmla="*/ 23340 w 1012219"/>
                <a:gd name="connsiteY0" fmla="*/ 1372397 h 1508474"/>
                <a:gd name="connsiteX1" fmla="*/ 894560 w 1012219"/>
                <a:gd name="connsiteY1" fmla="*/ 1324137 h 1508474"/>
                <a:gd name="connsiteX2" fmla="*/ 922500 w 1012219"/>
                <a:gd name="connsiteY2" fmla="*/ 56677 h 1508474"/>
                <a:gd name="connsiteX3" fmla="*/ 140180 w 1012219"/>
                <a:gd name="connsiteY3" fmla="*/ 99857 h 1508474"/>
                <a:gd name="connsiteX4" fmla="*/ 23340 w 1012219"/>
                <a:gd name="connsiteY4" fmla="*/ 1372397 h 1508474"/>
                <a:gd name="connsiteX0" fmla="*/ 23340 w 1012219"/>
                <a:gd name="connsiteY0" fmla="*/ 1315720 h 1451797"/>
                <a:gd name="connsiteX1" fmla="*/ 894560 w 1012219"/>
                <a:gd name="connsiteY1" fmla="*/ 1267460 h 1451797"/>
                <a:gd name="connsiteX2" fmla="*/ 922500 w 1012219"/>
                <a:gd name="connsiteY2" fmla="*/ 0 h 1451797"/>
                <a:gd name="connsiteX3" fmla="*/ 140180 w 1012219"/>
                <a:gd name="connsiteY3" fmla="*/ 43180 h 1451797"/>
                <a:gd name="connsiteX4" fmla="*/ 23340 w 1012219"/>
                <a:gd name="connsiteY4" fmla="*/ 1315720 h 1451797"/>
                <a:gd name="connsiteX0" fmla="*/ 23340 w 1012219"/>
                <a:gd name="connsiteY0" fmla="*/ 1315720 h 1451797"/>
                <a:gd name="connsiteX1" fmla="*/ 894560 w 1012219"/>
                <a:gd name="connsiteY1" fmla="*/ 1267460 h 1451797"/>
                <a:gd name="connsiteX2" fmla="*/ 922500 w 1012219"/>
                <a:gd name="connsiteY2" fmla="*/ 0 h 1451797"/>
                <a:gd name="connsiteX3" fmla="*/ 140180 w 1012219"/>
                <a:gd name="connsiteY3" fmla="*/ 43180 h 1451797"/>
                <a:gd name="connsiteX4" fmla="*/ 23340 w 1012219"/>
                <a:gd name="connsiteY4" fmla="*/ 1315720 h 1451797"/>
                <a:gd name="connsiteX0" fmla="*/ 23340 w 1012219"/>
                <a:gd name="connsiteY0" fmla="*/ 1315720 h 1364203"/>
                <a:gd name="connsiteX1" fmla="*/ 894560 w 1012219"/>
                <a:gd name="connsiteY1" fmla="*/ 1267460 h 1364203"/>
                <a:gd name="connsiteX2" fmla="*/ 922500 w 1012219"/>
                <a:gd name="connsiteY2" fmla="*/ 0 h 1364203"/>
                <a:gd name="connsiteX3" fmla="*/ 140180 w 1012219"/>
                <a:gd name="connsiteY3" fmla="*/ 43180 h 1364203"/>
                <a:gd name="connsiteX4" fmla="*/ 23340 w 1012219"/>
                <a:gd name="connsiteY4" fmla="*/ 1315720 h 1364203"/>
                <a:gd name="connsiteX0" fmla="*/ 23340 w 1012219"/>
                <a:gd name="connsiteY0" fmla="*/ 1315720 h 1364203"/>
                <a:gd name="connsiteX1" fmla="*/ 894560 w 1012219"/>
                <a:gd name="connsiteY1" fmla="*/ 1267460 h 1364203"/>
                <a:gd name="connsiteX2" fmla="*/ 922500 w 1012219"/>
                <a:gd name="connsiteY2" fmla="*/ 0 h 1364203"/>
                <a:gd name="connsiteX3" fmla="*/ 140180 w 1012219"/>
                <a:gd name="connsiteY3" fmla="*/ 43180 h 1364203"/>
                <a:gd name="connsiteX4" fmla="*/ 23340 w 1012219"/>
                <a:gd name="connsiteY4" fmla="*/ 1315720 h 1364203"/>
                <a:gd name="connsiteX0" fmla="*/ 23340 w 1012219"/>
                <a:gd name="connsiteY0" fmla="*/ 1315720 h 1315720"/>
                <a:gd name="connsiteX1" fmla="*/ 894560 w 1012219"/>
                <a:gd name="connsiteY1" fmla="*/ 1267460 h 1315720"/>
                <a:gd name="connsiteX2" fmla="*/ 922500 w 1012219"/>
                <a:gd name="connsiteY2" fmla="*/ 0 h 1315720"/>
                <a:gd name="connsiteX3" fmla="*/ 140180 w 1012219"/>
                <a:gd name="connsiteY3" fmla="*/ 43180 h 1315720"/>
                <a:gd name="connsiteX4" fmla="*/ 23340 w 101221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879" h="1315720">
                  <a:moveTo>
                    <a:pt x="0" y="1315720"/>
                  </a:moveTo>
                  <a:cubicBezTo>
                    <a:pt x="293370" y="1313392"/>
                    <a:pt x="562610" y="1307042"/>
                    <a:pt x="871220" y="1267460"/>
                  </a:cubicBezTo>
                  <a:cubicBezTo>
                    <a:pt x="1021080" y="1048173"/>
                    <a:pt x="1024890" y="204047"/>
                    <a:pt x="899160" y="0"/>
                  </a:cubicBezTo>
                  <a:cubicBezTo>
                    <a:pt x="641985" y="16933"/>
                    <a:pt x="387562" y="39370"/>
                    <a:pt x="116840" y="43180"/>
                  </a:cubicBezTo>
                  <a:cubicBezTo>
                    <a:pt x="117898" y="473710"/>
                    <a:pt x="88900" y="926253"/>
                    <a:pt x="0" y="13157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A265B60-8EB8-0913-85EB-C3EA109164A2}"/>
                </a:ext>
              </a:extLst>
            </p:cNvPr>
            <p:cNvSpPr txBox="1"/>
            <p:nvPr/>
          </p:nvSpPr>
          <p:spPr>
            <a:xfrm>
              <a:off x="8455269" y="5704776"/>
              <a:ext cx="946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Autopsy</a:t>
              </a: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194B05F0-EEBC-8DF5-AF98-F0DC64A086DA}"/>
                </a:ext>
              </a:extLst>
            </p:cNvPr>
            <p:cNvSpPr/>
            <p:nvPr/>
          </p:nvSpPr>
          <p:spPr>
            <a:xfrm>
              <a:off x="9253221" y="5156200"/>
              <a:ext cx="1458078" cy="1348740"/>
            </a:xfrm>
            <a:custGeom>
              <a:avLst/>
              <a:gdLst>
                <a:gd name="connsiteX0" fmla="*/ 170771 w 1608529"/>
                <a:gd name="connsiteY0" fmla="*/ 200166 h 1591766"/>
                <a:gd name="connsiteX1" fmla="*/ 1420451 w 1608529"/>
                <a:gd name="connsiteY1" fmla="*/ 123966 h 1591766"/>
                <a:gd name="connsiteX2" fmla="*/ 1471251 w 1608529"/>
                <a:gd name="connsiteY2" fmla="*/ 1388886 h 1591766"/>
                <a:gd name="connsiteX3" fmla="*/ 150451 w 1608529"/>
                <a:gd name="connsiteY3" fmla="*/ 1472706 h 1591766"/>
                <a:gd name="connsiteX4" fmla="*/ 170771 w 1608529"/>
                <a:gd name="connsiteY4" fmla="*/ 200166 h 1591766"/>
                <a:gd name="connsiteX0" fmla="*/ 170771 w 1608529"/>
                <a:gd name="connsiteY0" fmla="*/ 200166 h 1591766"/>
                <a:gd name="connsiteX1" fmla="*/ 1420451 w 1608529"/>
                <a:gd name="connsiteY1" fmla="*/ 123966 h 1591766"/>
                <a:gd name="connsiteX2" fmla="*/ 1471251 w 1608529"/>
                <a:gd name="connsiteY2" fmla="*/ 1388886 h 1591766"/>
                <a:gd name="connsiteX3" fmla="*/ 150451 w 1608529"/>
                <a:gd name="connsiteY3" fmla="*/ 1472706 h 1591766"/>
                <a:gd name="connsiteX4" fmla="*/ 170771 w 1608529"/>
                <a:gd name="connsiteY4" fmla="*/ 200166 h 1591766"/>
                <a:gd name="connsiteX0" fmla="*/ 81850 w 1519608"/>
                <a:gd name="connsiteY0" fmla="*/ 200166 h 1591766"/>
                <a:gd name="connsiteX1" fmla="*/ 1331530 w 1519608"/>
                <a:gd name="connsiteY1" fmla="*/ 123966 h 1591766"/>
                <a:gd name="connsiteX2" fmla="*/ 1382330 w 1519608"/>
                <a:gd name="connsiteY2" fmla="*/ 1388886 h 1591766"/>
                <a:gd name="connsiteX3" fmla="*/ 61530 w 1519608"/>
                <a:gd name="connsiteY3" fmla="*/ 1472706 h 1591766"/>
                <a:gd name="connsiteX4" fmla="*/ 81850 w 1519608"/>
                <a:gd name="connsiteY4" fmla="*/ 200166 h 1591766"/>
                <a:gd name="connsiteX0" fmla="*/ 81850 w 1519608"/>
                <a:gd name="connsiteY0" fmla="*/ 114249 h 1505849"/>
                <a:gd name="connsiteX1" fmla="*/ 1331530 w 1519608"/>
                <a:gd name="connsiteY1" fmla="*/ 38049 h 1505849"/>
                <a:gd name="connsiteX2" fmla="*/ 1382330 w 1519608"/>
                <a:gd name="connsiteY2" fmla="*/ 1302969 h 1505849"/>
                <a:gd name="connsiteX3" fmla="*/ 61530 w 1519608"/>
                <a:gd name="connsiteY3" fmla="*/ 1386789 h 1505849"/>
                <a:gd name="connsiteX4" fmla="*/ 81850 w 1519608"/>
                <a:gd name="connsiteY4" fmla="*/ 114249 h 1505849"/>
                <a:gd name="connsiteX0" fmla="*/ 81850 w 1519608"/>
                <a:gd name="connsiteY0" fmla="*/ 114249 h 1505849"/>
                <a:gd name="connsiteX1" fmla="*/ 1331530 w 1519608"/>
                <a:gd name="connsiteY1" fmla="*/ 38049 h 1505849"/>
                <a:gd name="connsiteX2" fmla="*/ 1382330 w 1519608"/>
                <a:gd name="connsiteY2" fmla="*/ 1302969 h 1505849"/>
                <a:gd name="connsiteX3" fmla="*/ 61530 w 1519608"/>
                <a:gd name="connsiteY3" fmla="*/ 1386789 h 1505849"/>
                <a:gd name="connsiteX4" fmla="*/ 81850 w 1519608"/>
                <a:gd name="connsiteY4" fmla="*/ 114249 h 1505849"/>
                <a:gd name="connsiteX0" fmla="*/ 81850 w 1519608"/>
                <a:gd name="connsiteY0" fmla="*/ 76200 h 1467800"/>
                <a:gd name="connsiteX1" fmla="*/ 1331530 w 1519608"/>
                <a:gd name="connsiteY1" fmla="*/ 0 h 1467800"/>
                <a:gd name="connsiteX2" fmla="*/ 1382330 w 1519608"/>
                <a:gd name="connsiteY2" fmla="*/ 1264920 h 1467800"/>
                <a:gd name="connsiteX3" fmla="*/ 61530 w 1519608"/>
                <a:gd name="connsiteY3" fmla="*/ 1348740 h 1467800"/>
                <a:gd name="connsiteX4" fmla="*/ 81850 w 1519608"/>
                <a:gd name="connsiteY4" fmla="*/ 76200 h 1467800"/>
                <a:gd name="connsiteX0" fmla="*/ 81850 w 1519608"/>
                <a:gd name="connsiteY0" fmla="*/ 76200 h 1398169"/>
                <a:gd name="connsiteX1" fmla="*/ 1331530 w 1519608"/>
                <a:gd name="connsiteY1" fmla="*/ 0 h 1398169"/>
                <a:gd name="connsiteX2" fmla="*/ 1382330 w 1519608"/>
                <a:gd name="connsiteY2" fmla="*/ 1264920 h 1398169"/>
                <a:gd name="connsiteX3" fmla="*/ 61530 w 1519608"/>
                <a:gd name="connsiteY3" fmla="*/ 1348740 h 1398169"/>
                <a:gd name="connsiteX4" fmla="*/ 81850 w 1519608"/>
                <a:gd name="connsiteY4" fmla="*/ 76200 h 1398169"/>
                <a:gd name="connsiteX0" fmla="*/ 81850 w 1519608"/>
                <a:gd name="connsiteY0" fmla="*/ 76200 h 1398169"/>
                <a:gd name="connsiteX1" fmla="*/ 1331530 w 1519608"/>
                <a:gd name="connsiteY1" fmla="*/ 0 h 1398169"/>
                <a:gd name="connsiteX2" fmla="*/ 1382330 w 1519608"/>
                <a:gd name="connsiteY2" fmla="*/ 1264920 h 1398169"/>
                <a:gd name="connsiteX3" fmla="*/ 61530 w 1519608"/>
                <a:gd name="connsiteY3" fmla="*/ 1348740 h 1398169"/>
                <a:gd name="connsiteX4" fmla="*/ 81850 w 1519608"/>
                <a:gd name="connsiteY4" fmla="*/ 76200 h 1398169"/>
                <a:gd name="connsiteX0" fmla="*/ 81850 w 1519608"/>
                <a:gd name="connsiteY0" fmla="*/ 76200 h 1348740"/>
                <a:gd name="connsiteX1" fmla="*/ 1331530 w 1519608"/>
                <a:gd name="connsiteY1" fmla="*/ 0 h 1348740"/>
                <a:gd name="connsiteX2" fmla="*/ 1382330 w 1519608"/>
                <a:gd name="connsiteY2" fmla="*/ 1264920 h 1348740"/>
                <a:gd name="connsiteX3" fmla="*/ 61530 w 1519608"/>
                <a:gd name="connsiteY3" fmla="*/ 1348740 h 1348740"/>
                <a:gd name="connsiteX4" fmla="*/ 81850 w 151960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8078" h="1348740">
                  <a:moveTo>
                    <a:pt x="20320" y="76200"/>
                  </a:moveTo>
                  <a:cubicBezTo>
                    <a:pt x="458047" y="41910"/>
                    <a:pt x="898313" y="7620"/>
                    <a:pt x="1270000" y="0"/>
                  </a:cubicBezTo>
                  <a:cubicBezTo>
                    <a:pt x="1486747" y="198120"/>
                    <a:pt x="1532467" y="1040130"/>
                    <a:pt x="1320800" y="1264920"/>
                  </a:cubicBezTo>
                  <a:cubicBezTo>
                    <a:pt x="944033" y="1276350"/>
                    <a:pt x="418677" y="1308523"/>
                    <a:pt x="0" y="1348740"/>
                  </a:cubicBezTo>
                  <a:cubicBezTo>
                    <a:pt x="183303" y="980017"/>
                    <a:pt x="118533" y="255270"/>
                    <a:pt x="20320" y="7620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B60327FF-F24E-B95E-BDB9-FC10BF55ECC1}"/>
                </a:ext>
              </a:extLst>
            </p:cNvPr>
            <p:cNvSpPr txBox="1"/>
            <p:nvPr/>
          </p:nvSpPr>
          <p:spPr>
            <a:xfrm>
              <a:off x="9384871" y="5519750"/>
              <a:ext cx="13144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Histological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analysis</a:t>
              </a: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CA4A1D6B-7C48-4A42-610B-233F51E17B4D}"/>
                </a:ext>
              </a:extLst>
            </p:cNvPr>
            <p:cNvSpPr txBox="1"/>
            <p:nvPr/>
          </p:nvSpPr>
          <p:spPr>
            <a:xfrm>
              <a:off x="6657378" y="2869168"/>
              <a:ext cx="946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Autopsy</a:t>
              </a: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9F36F4CC-D822-5FA0-E511-C90CA23D029D}"/>
                </a:ext>
              </a:extLst>
            </p:cNvPr>
            <p:cNvSpPr txBox="1"/>
            <p:nvPr/>
          </p:nvSpPr>
          <p:spPr>
            <a:xfrm>
              <a:off x="7369040" y="2162876"/>
              <a:ext cx="13144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Histological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analysis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7859F5E-A3FB-43DA-CFF4-F9227C24D67F}"/>
                </a:ext>
              </a:extLst>
            </p:cNvPr>
            <p:cNvSpPr txBox="1"/>
            <p:nvPr/>
          </p:nvSpPr>
          <p:spPr>
            <a:xfrm rot="5061914">
              <a:off x="5925242" y="3106418"/>
              <a:ext cx="1217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Euthanasia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55EB8BD-E083-E6BF-D897-6E9FF3861960}"/>
                </a:ext>
              </a:extLst>
            </p:cNvPr>
            <p:cNvSpPr txBox="1"/>
            <p:nvPr/>
          </p:nvSpPr>
          <p:spPr>
            <a:xfrm rot="5703686">
              <a:off x="7703777" y="5730228"/>
              <a:ext cx="1217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Euthanasia</a:t>
              </a:r>
            </a:p>
          </p:txBody>
        </p:sp>
      </p:grpSp>
      <p:sp>
        <p:nvSpPr>
          <p:cNvPr id="31" name="Ellipse 30">
            <a:extLst>
              <a:ext uri="{FF2B5EF4-FFF2-40B4-BE49-F238E27FC236}">
                <a16:creationId xmlns:a16="http://schemas.microsoft.com/office/drawing/2014/main" id="{52819F89-D8DE-2891-7BD6-C65DA10ECD0B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E9899C2-9DF2-8100-5961-4D0E62AC1363}"/>
              </a:ext>
            </a:extLst>
          </p:cNvPr>
          <p:cNvGrpSpPr/>
          <p:nvPr/>
        </p:nvGrpSpPr>
        <p:grpSpPr>
          <a:xfrm>
            <a:off x="6657378" y="1010653"/>
            <a:ext cx="5277686" cy="5750159"/>
            <a:chOff x="6657378" y="1010653"/>
            <a:chExt cx="5277686" cy="575015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75BA53A-56E2-9F2E-7667-E695DD4E6714}"/>
                </a:ext>
              </a:extLst>
            </p:cNvPr>
            <p:cNvSpPr/>
            <p:nvPr/>
          </p:nvSpPr>
          <p:spPr>
            <a:xfrm>
              <a:off x="6657378" y="1010653"/>
              <a:ext cx="5277686" cy="5750159"/>
            </a:xfrm>
            <a:prstGeom prst="rect">
              <a:avLst/>
            </a:prstGeom>
            <a:solidFill>
              <a:srgbClr val="9999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EDA5638-51CB-30F6-BA5B-6C2DD96FB7FA}"/>
                </a:ext>
              </a:extLst>
            </p:cNvPr>
            <p:cNvGrpSpPr/>
            <p:nvPr/>
          </p:nvGrpSpPr>
          <p:grpSpPr>
            <a:xfrm>
              <a:off x="6830480" y="1436079"/>
              <a:ext cx="4977883" cy="4635753"/>
              <a:chOff x="6852298" y="1313791"/>
              <a:chExt cx="4977883" cy="4635753"/>
            </a:xfrm>
          </p:grpSpPr>
          <p:pic>
            <p:nvPicPr>
              <p:cNvPr id="8" name="Picture 2">
                <a:extLst>
                  <a:ext uri="{FF2B5EF4-FFF2-40B4-BE49-F238E27FC236}">
                    <a16:creationId xmlns:a16="http://schemas.microsoft.com/office/drawing/2014/main" id="{EAE1AF8E-0DEB-7485-576A-7940E57227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96" t="3281" r="2728" b="3774"/>
              <a:stretch>
                <a:fillRect/>
              </a:stretch>
            </p:blipFill>
            <p:spPr bwMode="auto">
              <a:xfrm>
                <a:off x="6852298" y="1881174"/>
                <a:ext cx="4977883" cy="40683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3A0863F-1695-B2D4-6543-E850C5CD7D04}"/>
                  </a:ext>
                </a:extLst>
              </p:cNvPr>
              <p:cNvSpPr txBox="1"/>
              <p:nvPr/>
            </p:nvSpPr>
            <p:spPr>
              <a:xfrm>
                <a:off x="7126769" y="1313791"/>
                <a:ext cx="4434437" cy="246221"/>
              </a:xfrm>
              <a:prstGeom prst="rect">
                <a:avLst/>
              </a:prstGeom>
              <a:solidFill>
                <a:srgbClr val="000000">
                  <a:alpha val="50196"/>
                </a:srgb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sz="16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7 kV, 5 kHz, 10%, He flow rate = 0.7 </a:t>
                </a:r>
                <a:r>
                  <a:rPr lang="fr-FR" sz="1600" dirty="0" err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slm</a:t>
                </a:r>
                <a:r>
                  <a:rPr lang="fr-FR" sz="16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N=11</a:t>
                </a:r>
              </a:p>
            </p:txBody>
          </p:sp>
        </p:grp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22A6357C-FB7D-CB91-3FC3-972130D21835}"/>
              </a:ext>
            </a:extLst>
          </p:cNvPr>
          <p:cNvGrpSpPr/>
          <p:nvPr/>
        </p:nvGrpSpPr>
        <p:grpSpPr>
          <a:xfrm>
            <a:off x="3713934" y="2647249"/>
            <a:ext cx="2690738" cy="2428875"/>
            <a:chOff x="3715036" y="2647950"/>
            <a:chExt cx="2690738" cy="2428875"/>
          </a:xfrm>
        </p:grpSpPr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D21D7B5B-4F98-4131-508E-6F6EF4DA7C35}"/>
                </a:ext>
              </a:extLst>
            </p:cNvPr>
            <p:cNvSpPr/>
            <p:nvPr/>
          </p:nvSpPr>
          <p:spPr>
            <a:xfrm>
              <a:off x="3715036" y="2647950"/>
              <a:ext cx="2690738" cy="2428875"/>
            </a:xfrm>
            <a:custGeom>
              <a:avLst/>
              <a:gdLst>
                <a:gd name="connsiteX0" fmla="*/ 284734 w 3017357"/>
                <a:gd name="connsiteY0" fmla="*/ 424833 h 2479268"/>
                <a:gd name="connsiteX1" fmla="*/ 277114 w 3017357"/>
                <a:gd name="connsiteY1" fmla="*/ 2139333 h 2479268"/>
                <a:gd name="connsiteX2" fmla="*/ 2372614 w 3017357"/>
                <a:gd name="connsiteY2" fmla="*/ 2413653 h 2479268"/>
                <a:gd name="connsiteX3" fmla="*/ 2966974 w 3017357"/>
                <a:gd name="connsiteY3" fmla="*/ 1293513 h 2479268"/>
                <a:gd name="connsiteX4" fmla="*/ 2681224 w 3017357"/>
                <a:gd name="connsiteY4" fmla="*/ 51453 h 2479268"/>
                <a:gd name="connsiteX5" fmla="*/ 284734 w 3017357"/>
                <a:gd name="connsiteY5" fmla="*/ 424833 h 2479268"/>
                <a:gd name="connsiteX0" fmla="*/ 284734 w 3017357"/>
                <a:gd name="connsiteY0" fmla="*/ 424833 h 2479268"/>
                <a:gd name="connsiteX1" fmla="*/ 277114 w 3017357"/>
                <a:gd name="connsiteY1" fmla="*/ 2139333 h 2479268"/>
                <a:gd name="connsiteX2" fmla="*/ 2372614 w 3017357"/>
                <a:gd name="connsiteY2" fmla="*/ 2413653 h 2479268"/>
                <a:gd name="connsiteX3" fmla="*/ 2966974 w 3017357"/>
                <a:gd name="connsiteY3" fmla="*/ 1293513 h 2479268"/>
                <a:gd name="connsiteX4" fmla="*/ 2681224 w 3017357"/>
                <a:gd name="connsiteY4" fmla="*/ 51453 h 2479268"/>
                <a:gd name="connsiteX5" fmla="*/ 284734 w 3017357"/>
                <a:gd name="connsiteY5" fmla="*/ 424833 h 2479268"/>
                <a:gd name="connsiteX0" fmla="*/ 284734 w 3017357"/>
                <a:gd name="connsiteY0" fmla="*/ 392308 h 2446743"/>
                <a:gd name="connsiteX1" fmla="*/ 277114 w 3017357"/>
                <a:gd name="connsiteY1" fmla="*/ 2106808 h 2446743"/>
                <a:gd name="connsiteX2" fmla="*/ 2372614 w 3017357"/>
                <a:gd name="connsiteY2" fmla="*/ 2381128 h 2446743"/>
                <a:gd name="connsiteX3" fmla="*/ 2966974 w 3017357"/>
                <a:gd name="connsiteY3" fmla="*/ 1260988 h 2446743"/>
                <a:gd name="connsiteX4" fmla="*/ 2681224 w 3017357"/>
                <a:gd name="connsiteY4" fmla="*/ 18928 h 2446743"/>
                <a:gd name="connsiteX5" fmla="*/ 284734 w 3017357"/>
                <a:gd name="connsiteY5" fmla="*/ 392308 h 2446743"/>
                <a:gd name="connsiteX0" fmla="*/ 154823 w 2887446"/>
                <a:gd name="connsiteY0" fmla="*/ 392308 h 2446743"/>
                <a:gd name="connsiteX1" fmla="*/ 147203 w 2887446"/>
                <a:gd name="connsiteY1" fmla="*/ 2106808 h 2446743"/>
                <a:gd name="connsiteX2" fmla="*/ 2242703 w 2887446"/>
                <a:gd name="connsiteY2" fmla="*/ 2381128 h 2446743"/>
                <a:gd name="connsiteX3" fmla="*/ 2837063 w 2887446"/>
                <a:gd name="connsiteY3" fmla="*/ 1260988 h 2446743"/>
                <a:gd name="connsiteX4" fmla="*/ 2551313 w 2887446"/>
                <a:gd name="connsiteY4" fmla="*/ 18928 h 2446743"/>
                <a:gd name="connsiteX5" fmla="*/ 154823 w 2887446"/>
                <a:gd name="connsiteY5" fmla="*/ 392308 h 2446743"/>
                <a:gd name="connsiteX0" fmla="*/ 154823 w 2887446"/>
                <a:gd name="connsiteY0" fmla="*/ 392308 h 2446743"/>
                <a:gd name="connsiteX1" fmla="*/ 147203 w 2887446"/>
                <a:gd name="connsiteY1" fmla="*/ 2106808 h 2446743"/>
                <a:gd name="connsiteX2" fmla="*/ 2242703 w 2887446"/>
                <a:gd name="connsiteY2" fmla="*/ 2381128 h 2446743"/>
                <a:gd name="connsiteX3" fmla="*/ 2837063 w 2887446"/>
                <a:gd name="connsiteY3" fmla="*/ 1260988 h 2446743"/>
                <a:gd name="connsiteX4" fmla="*/ 2551313 w 2887446"/>
                <a:gd name="connsiteY4" fmla="*/ 18928 h 2446743"/>
                <a:gd name="connsiteX5" fmla="*/ 154823 w 2887446"/>
                <a:gd name="connsiteY5" fmla="*/ 392308 h 2446743"/>
                <a:gd name="connsiteX0" fmla="*/ 73863 w 2806486"/>
                <a:gd name="connsiteY0" fmla="*/ 392308 h 2446743"/>
                <a:gd name="connsiteX1" fmla="*/ 66243 w 2806486"/>
                <a:gd name="connsiteY1" fmla="*/ 2106808 h 2446743"/>
                <a:gd name="connsiteX2" fmla="*/ 2161743 w 2806486"/>
                <a:gd name="connsiteY2" fmla="*/ 2381128 h 2446743"/>
                <a:gd name="connsiteX3" fmla="*/ 2756103 w 2806486"/>
                <a:gd name="connsiteY3" fmla="*/ 1260988 h 2446743"/>
                <a:gd name="connsiteX4" fmla="*/ 2470353 w 2806486"/>
                <a:gd name="connsiteY4" fmla="*/ 18928 h 2446743"/>
                <a:gd name="connsiteX5" fmla="*/ 73863 w 2806486"/>
                <a:gd name="connsiteY5" fmla="*/ 392308 h 2446743"/>
                <a:gd name="connsiteX0" fmla="*/ 58400 w 2791023"/>
                <a:gd name="connsiteY0" fmla="*/ 392308 h 2446743"/>
                <a:gd name="connsiteX1" fmla="*/ 50780 w 2791023"/>
                <a:gd name="connsiteY1" fmla="*/ 2106808 h 2446743"/>
                <a:gd name="connsiteX2" fmla="*/ 2146280 w 2791023"/>
                <a:gd name="connsiteY2" fmla="*/ 2381128 h 2446743"/>
                <a:gd name="connsiteX3" fmla="*/ 2740640 w 2791023"/>
                <a:gd name="connsiteY3" fmla="*/ 1260988 h 2446743"/>
                <a:gd name="connsiteX4" fmla="*/ 2454890 w 2791023"/>
                <a:gd name="connsiteY4" fmla="*/ 18928 h 2446743"/>
                <a:gd name="connsiteX5" fmla="*/ 58400 w 2791023"/>
                <a:gd name="connsiteY5" fmla="*/ 392308 h 2446743"/>
                <a:gd name="connsiteX0" fmla="*/ 58400 w 2791023"/>
                <a:gd name="connsiteY0" fmla="*/ 392308 h 2446743"/>
                <a:gd name="connsiteX1" fmla="*/ 50780 w 2791023"/>
                <a:gd name="connsiteY1" fmla="*/ 2106808 h 2446743"/>
                <a:gd name="connsiteX2" fmla="*/ 2146280 w 2791023"/>
                <a:gd name="connsiteY2" fmla="*/ 2381128 h 2446743"/>
                <a:gd name="connsiteX3" fmla="*/ 2740640 w 2791023"/>
                <a:gd name="connsiteY3" fmla="*/ 1260988 h 2446743"/>
                <a:gd name="connsiteX4" fmla="*/ 2454890 w 2791023"/>
                <a:gd name="connsiteY4" fmla="*/ 18928 h 2446743"/>
                <a:gd name="connsiteX5" fmla="*/ 58400 w 2791023"/>
                <a:gd name="connsiteY5" fmla="*/ 392308 h 2446743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378186"/>
                <a:gd name="connsiteX1" fmla="*/ 50780 w 2791023"/>
                <a:gd name="connsiteY1" fmla="*/ 2087880 h 2378186"/>
                <a:gd name="connsiteX2" fmla="*/ 2146280 w 2791023"/>
                <a:gd name="connsiteY2" fmla="*/ 2362200 h 2378186"/>
                <a:gd name="connsiteX3" fmla="*/ 2740640 w 2791023"/>
                <a:gd name="connsiteY3" fmla="*/ 1242060 h 2378186"/>
                <a:gd name="connsiteX4" fmla="*/ 2454890 w 2791023"/>
                <a:gd name="connsiteY4" fmla="*/ 0 h 2378186"/>
                <a:gd name="connsiteX5" fmla="*/ 58400 w 2791023"/>
                <a:gd name="connsiteY5" fmla="*/ 373380 h 2378186"/>
                <a:gd name="connsiteX0" fmla="*/ 58400 w 2791023"/>
                <a:gd name="connsiteY0" fmla="*/ 373380 h 2378186"/>
                <a:gd name="connsiteX1" fmla="*/ 50780 w 2791023"/>
                <a:gd name="connsiteY1" fmla="*/ 2087880 h 2378186"/>
                <a:gd name="connsiteX2" fmla="*/ 2146280 w 2791023"/>
                <a:gd name="connsiteY2" fmla="*/ 2362200 h 2378186"/>
                <a:gd name="connsiteX3" fmla="*/ 2740640 w 2791023"/>
                <a:gd name="connsiteY3" fmla="*/ 1242060 h 2378186"/>
                <a:gd name="connsiteX4" fmla="*/ 2454890 w 2791023"/>
                <a:gd name="connsiteY4" fmla="*/ 0 h 2378186"/>
                <a:gd name="connsiteX5" fmla="*/ 58400 w 2791023"/>
                <a:gd name="connsiteY5" fmla="*/ 373380 h 2378186"/>
                <a:gd name="connsiteX0" fmla="*/ 58400 w 2791023"/>
                <a:gd name="connsiteY0" fmla="*/ 373380 h 2362200"/>
                <a:gd name="connsiteX1" fmla="*/ 50780 w 2791023"/>
                <a:gd name="connsiteY1" fmla="*/ 2087880 h 2362200"/>
                <a:gd name="connsiteX2" fmla="*/ 2146280 w 2791023"/>
                <a:gd name="connsiteY2" fmla="*/ 2362200 h 2362200"/>
                <a:gd name="connsiteX3" fmla="*/ 2740640 w 2791023"/>
                <a:gd name="connsiteY3" fmla="*/ 1242060 h 2362200"/>
                <a:gd name="connsiteX4" fmla="*/ 2454890 w 2791023"/>
                <a:gd name="connsiteY4" fmla="*/ 0 h 2362200"/>
                <a:gd name="connsiteX5" fmla="*/ 58400 w 2791023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41025 w 2735666"/>
                <a:gd name="connsiteY0" fmla="*/ 373380 h 2362200"/>
                <a:gd name="connsiteX1" fmla="*/ 33405 w 2735666"/>
                <a:gd name="connsiteY1" fmla="*/ 2087880 h 2362200"/>
                <a:gd name="connsiteX2" fmla="*/ 2128905 w 2735666"/>
                <a:gd name="connsiteY2" fmla="*/ 2362200 h 2362200"/>
                <a:gd name="connsiteX3" fmla="*/ 2723265 w 2735666"/>
                <a:gd name="connsiteY3" fmla="*/ 1242060 h 2362200"/>
                <a:gd name="connsiteX4" fmla="*/ 2437515 w 2735666"/>
                <a:gd name="connsiteY4" fmla="*/ 0 h 2362200"/>
                <a:gd name="connsiteX5" fmla="*/ 41025 w 2735666"/>
                <a:gd name="connsiteY5" fmla="*/ 373380 h 2362200"/>
                <a:gd name="connsiteX0" fmla="*/ 108900 w 2803541"/>
                <a:gd name="connsiteY0" fmla="*/ 373380 h 2362200"/>
                <a:gd name="connsiteX1" fmla="*/ 101280 w 2803541"/>
                <a:gd name="connsiteY1" fmla="*/ 2087880 h 2362200"/>
                <a:gd name="connsiteX2" fmla="*/ 2196780 w 2803541"/>
                <a:gd name="connsiteY2" fmla="*/ 2362200 h 2362200"/>
                <a:gd name="connsiteX3" fmla="*/ 2791140 w 2803541"/>
                <a:gd name="connsiteY3" fmla="*/ 1242060 h 2362200"/>
                <a:gd name="connsiteX4" fmla="*/ 2505390 w 2803541"/>
                <a:gd name="connsiteY4" fmla="*/ 0 h 2362200"/>
                <a:gd name="connsiteX5" fmla="*/ 108900 w 2803541"/>
                <a:gd name="connsiteY5" fmla="*/ 373380 h 2362200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635410"/>
                <a:gd name="connsiteY0" fmla="*/ 373380 h 2428875"/>
                <a:gd name="connsiteX1" fmla="*/ 101280 w 2635410"/>
                <a:gd name="connsiteY1" fmla="*/ 2087880 h 2428875"/>
                <a:gd name="connsiteX2" fmla="*/ 2147250 w 2635410"/>
                <a:gd name="connsiteY2" fmla="*/ 2428875 h 2428875"/>
                <a:gd name="connsiteX3" fmla="*/ 2553396 w 2635410"/>
                <a:gd name="connsiteY3" fmla="*/ 1272540 h 2428875"/>
                <a:gd name="connsiteX4" fmla="*/ 2505390 w 2635410"/>
                <a:gd name="connsiteY4" fmla="*/ 0 h 2428875"/>
                <a:gd name="connsiteX5" fmla="*/ 108900 w 2635410"/>
                <a:gd name="connsiteY5" fmla="*/ 373380 h 2428875"/>
                <a:gd name="connsiteX0" fmla="*/ 108900 w 2690738"/>
                <a:gd name="connsiteY0" fmla="*/ 373380 h 2428875"/>
                <a:gd name="connsiteX1" fmla="*/ 101280 w 2690738"/>
                <a:gd name="connsiteY1" fmla="*/ 2087880 h 2428875"/>
                <a:gd name="connsiteX2" fmla="*/ 2147250 w 2690738"/>
                <a:gd name="connsiteY2" fmla="*/ 2428875 h 2428875"/>
                <a:gd name="connsiteX3" fmla="*/ 2656266 w 2690738"/>
                <a:gd name="connsiteY3" fmla="*/ 1264920 h 2428875"/>
                <a:gd name="connsiteX4" fmla="*/ 2505390 w 2690738"/>
                <a:gd name="connsiteY4" fmla="*/ 0 h 2428875"/>
                <a:gd name="connsiteX5" fmla="*/ 108900 w 2690738"/>
                <a:gd name="connsiteY5" fmla="*/ 373380 h 242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38" h="2428875">
                  <a:moveTo>
                    <a:pt x="108900" y="373380"/>
                  </a:moveTo>
                  <a:cubicBezTo>
                    <a:pt x="454975" y="942340"/>
                    <a:pt x="-250510" y="1786890"/>
                    <a:pt x="101280" y="2087880"/>
                  </a:cubicBezTo>
                  <a:cubicBezTo>
                    <a:pt x="931225" y="2167890"/>
                    <a:pt x="1287460" y="2103120"/>
                    <a:pt x="2147250" y="2428875"/>
                  </a:cubicBezTo>
                  <a:cubicBezTo>
                    <a:pt x="2534600" y="2116455"/>
                    <a:pt x="2604831" y="1658620"/>
                    <a:pt x="2656266" y="1264920"/>
                  </a:cubicBezTo>
                  <a:cubicBezTo>
                    <a:pt x="2707701" y="871220"/>
                    <a:pt x="2731450" y="334645"/>
                    <a:pt x="2505390" y="0"/>
                  </a:cubicBezTo>
                  <a:cubicBezTo>
                    <a:pt x="1745930" y="153035"/>
                    <a:pt x="902015" y="295910"/>
                    <a:pt x="108900" y="373380"/>
                  </a:cubicBezTo>
                  <a:close/>
                </a:path>
              </a:pathLst>
            </a:custGeom>
            <a:solidFill>
              <a:srgbClr val="9999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FB9DC635-6EE4-DED8-DB20-83EEA7D97969}"/>
                </a:ext>
              </a:extLst>
            </p:cNvPr>
            <p:cNvGrpSpPr/>
            <p:nvPr/>
          </p:nvGrpSpPr>
          <p:grpSpPr>
            <a:xfrm>
              <a:off x="3940217" y="3768909"/>
              <a:ext cx="2177497" cy="897522"/>
              <a:chOff x="2987591" y="5218969"/>
              <a:chExt cx="2177497" cy="897522"/>
            </a:xfrm>
          </p:grpSpPr>
          <p:sp>
            <p:nvSpPr>
              <p:cNvPr id="82" name="Rectangle : coins arrondis 81">
                <a:extLst>
                  <a:ext uri="{FF2B5EF4-FFF2-40B4-BE49-F238E27FC236}">
                    <a16:creationId xmlns:a16="http://schemas.microsoft.com/office/drawing/2014/main" id="{6F42CBF1-C215-3E9D-3A34-79D09FF6FC1C}"/>
                  </a:ext>
                </a:extLst>
              </p:cNvPr>
              <p:cNvSpPr/>
              <p:nvPr/>
            </p:nvSpPr>
            <p:spPr>
              <a:xfrm>
                <a:off x="2987591" y="5247712"/>
                <a:ext cx="2177497" cy="86877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4" name="ZoneTexte 83">
                <a:extLst>
                  <a:ext uri="{FF2B5EF4-FFF2-40B4-BE49-F238E27FC236}">
                    <a16:creationId xmlns:a16="http://schemas.microsoft.com/office/drawing/2014/main" id="{DA4B3E97-3F01-D327-5117-89F56F3E9060}"/>
                  </a:ext>
                </a:extLst>
              </p:cNvPr>
              <p:cNvSpPr txBox="1"/>
              <p:nvPr/>
            </p:nvSpPr>
            <p:spPr>
              <a:xfrm>
                <a:off x="3342734" y="5218969"/>
                <a:ext cx="16128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Anesthesia: 1-2h</a:t>
                </a:r>
                <a:endParaRPr lang="fr-FR" sz="1400" dirty="0"/>
              </a:p>
            </p:txBody>
          </p:sp>
          <p:sp>
            <p:nvSpPr>
              <p:cNvPr id="88" name="Rectangle : coins arrondis 87">
                <a:extLst>
                  <a:ext uri="{FF2B5EF4-FFF2-40B4-BE49-F238E27FC236}">
                    <a16:creationId xmlns:a16="http://schemas.microsoft.com/office/drawing/2014/main" id="{A603A907-C222-7508-267D-7A4B43AB3D98}"/>
                  </a:ext>
                </a:extLst>
              </p:cNvPr>
              <p:cNvSpPr/>
              <p:nvPr/>
            </p:nvSpPr>
            <p:spPr>
              <a:xfrm>
                <a:off x="3116828" y="5481507"/>
                <a:ext cx="1977939" cy="5507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EF6D7D6-59F1-0A4E-E8A5-A0E23A2A0220}"/>
                  </a:ext>
                </a:extLst>
              </p:cNvPr>
              <p:cNvSpPr txBox="1"/>
              <p:nvPr/>
            </p:nvSpPr>
            <p:spPr>
              <a:xfrm>
                <a:off x="3222564" y="5445074"/>
                <a:ext cx="191869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Gas delivery: 10-30 min</a:t>
                </a:r>
                <a:endParaRPr lang="fr-FR" sz="1400" dirty="0"/>
              </a:p>
            </p:txBody>
          </p:sp>
          <p:sp>
            <p:nvSpPr>
              <p:cNvPr id="90" name="Rectangle : coins arrondis 89">
                <a:extLst>
                  <a:ext uri="{FF2B5EF4-FFF2-40B4-BE49-F238E27FC236}">
                    <a16:creationId xmlns:a16="http://schemas.microsoft.com/office/drawing/2014/main" id="{23EFAF55-D4F1-D9A6-E3CF-30713EDB855D}"/>
                  </a:ext>
                </a:extLst>
              </p:cNvPr>
              <p:cNvSpPr/>
              <p:nvPr/>
            </p:nvSpPr>
            <p:spPr>
              <a:xfrm>
                <a:off x="3277414" y="5721747"/>
                <a:ext cx="1751551" cy="23352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ED0D9F9C-1F8E-FDCC-3B3C-16598A87E104}"/>
                  </a:ext>
                </a:extLst>
              </p:cNvPr>
              <p:cNvSpPr txBox="1"/>
              <p:nvPr/>
            </p:nvSpPr>
            <p:spPr>
              <a:xfrm>
                <a:off x="3246197" y="5692410"/>
                <a:ext cx="181648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Plasma therapy: 5 min</a:t>
                </a:r>
                <a:endParaRPr lang="fr-FR" sz="1400" dirty="0"/>
              </a:p>
            </p:txBody>
          </p:sp>
        </p:grp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9BD1FACF-34AA-D64A-68E3-8250CA4A8E82}"/>
                </a:ext>
              </a:extLst>
            </p:cNvPr>
            <p:cNvSpPr txBox="1"/>
            <p:nvPr/>
          </p:nvSpPr>
          <p:spPr>
            <a:xfrm>
              <a:off x="3873845" y="3126120"/>
              <a:ext cx="24784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Plasma </a:t>
              </a:r>
              <a:r>
                <a:rPr lang="en-US" b="1" dirty="0" err="1"/>
                <a:t>EndoLuminal</a:t>
              </a:r>
              <a:r>
                <a:rPr lang="en-US" b="1" dirty="0"/>
                <a:t> Procedure (PELP)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557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7ECC4-0B99-F2DD-F13F-FBDD991F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e 63">
            <a:extLst>
              <a:ext uri="{FF2B5EF4-FFF2-40B4-BE49-F238E27FC236}">
                <a16:creationId xmlns:a16="http://schemas.microsoft.com/office/drawing/2014/main" id="{E2B2F3A8-B098-5BF7-05A5-2A1902365119}"/>
              </a:ext>
            </a:extLst>
          </p:cNvPr>
          <p:cNvGrpSpPr/>
          <p:nvPr/>
        </p:nvGrpSpPr>
        <p:grpSpPr>
          <a:xfrm>
            <a:off x="2096291" y="1345448"/>
            <a:ext cx="9344812" cy="5328645"/>
            <a:chOff x="2096291" y="1345448"/>
            <a:chExt cx="9344812" cy="5328645"/>
          </a:xfrm>
        </p:grpSpPr>
        <p:grpSp>
          <p:nvGrpSpPr>
            <p:cNvPr id="81" name="Groupe 80">
              <a:extLst>
                <a:ext uri="{FF2B5EF4-FFF2-40B4-BE49-F238E27FC236}">
                  <a16:creationId xmlns:a16="http://schemas.microsoft.com/office/drawing/2014/main" id="{226FE949-2002-4411-466C-053799F55B1A}"/>
                </a:ext>
              </a:extLst>
            </p:cNvPr>
            <p:cNvGrpSpPr/>
            <p:nvPr/>
          </p:nvGrpSpPr>
          <p:grpSpPr>
            <a:xfrm>
              <a:off x="2108367" y="1345448"/>
              <a:ext cx="9332736" cy="5328645"/>
              <a:chOff x="2108367" y="1345448"/>
              <a:chExt cx="9332736" cy="5328645"/>
            </a:xfrm>
          </p:grpSpPr>
          <p:sp>
            <p:nvSpPr>
              <p:cNvPr id="5" name="Forme libre : forme 4">
                <a:extLst>
                  <a:ext uri="{FF2B5EF4-FFF2-40B4-BE49-F238E27FC236}">
                    <a16:creationId xmlns:a16="http://schemas.microsoft.com/office/drawing/2014/main" id="{1DB7FFA6-82D1-840F-D937-56DC847FA166}"/>
                  </a:ext>
                </a:extLst>
              </p:cNvPr>
              <p:cNvSpPr/>
              <p:nvPr/>
            </p:nvSpPr>
            <p:spPr>
              <a:xfrm>
                <a:off x="2108367" y="2163502"/>
                <a:ext cx="6808913" cy="1578162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7136040"/>
                  <a:gd name="connsiteY0" fmla="*/ 2553781 h 2554438"/>
                  <a:gd name="connsiteX1" fmla="*/ 5116749 w 7136040"/>
                  <a:gd name="connsiteY1" fmla="*/ 1581015 h 2554438"/>
                  <a:gd name="connsiteX2" fmla="*/ 7136040 w 7136040"/>
                  <a:gd name="connsiteY2" fmla="*/ 27 h 2554438"/>
                  <a:gd name="connsiteX0" fmla="*/ 0 w 7136040"/>
                  <a:gd name="connsiteY0" fmla="*/ 2553755 h 2554412"/>
                  <a:gd name="connsiteX1" fmla="*/ 5116749 w 7136040"/>
                  <a:gd name="connsiteY1" fmla="*/ 1580989 h 2554412"/>
                  <a:gd name="connsiteX2" fmla="*/ 7136040 w 7136040"/>
                  <a:gd name="connsiteY2" fmla="*/ 1 h 2554412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725 h 2570385"/>
                  <a:gd name="connsiteX1" fmla="*/ 5116749 w 7467543"/>
                  <a:gd name="connsiteY1" fmla="*/ 1596959 h 2570385"/>
                  <a:gd name="connsiteX2" fmla="*/ 7467543 w 7467543"/>
                  <a:gd name="connsiteY2" fmla="*/ 26 h 2570385"/>
                  <a:gd name="connsiteX0" fmla="*/ 0 w 7251145"/>
                  <a:gd name="connsiteY0" fmla="*/ 2586380 h 2587043"/>
                  <a:gd name="connsiteX1" fmla="*/ 5116749 w 7251145"/>
                  <a:gd name="connsiteY1" fmla="*/ 1613614 h 2587043"/>
                  <a:gd name="connsiteX2" fmla="*/ 7251145 w 7251145"/>
                  <a:gd name="connsiteY2" fmla="*/ 26 h 2587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51145" h="2587043">
                    <a:moveTo>
                      <a:pt x="0" y="2586380"/>
                    </a:moveTo>
                    <a:cubicBezTo>
                      <a:pt x="1887166" y="2609078"/>
                      <a:pt x="3908225" y="2044673"/>
                      <a:pt x="5116749" y="1613614"/>
                    </a:cubicBezTo>
                    <a:cubicBezTo>
                      <a:pt x="6325273" y="1182555"/>
                      <a:pt x="5971278" y="-6461"/>
                      <a:pt x="7251145" y="26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Forme libre : forme 6">
                <a:extLst>
                  <a:ext uri="{FF2B5EF4-FFF2-40B4-BE49-F238E27FC236}">
                    <a16:creationId xmlns:a16="http://schemas.microsoft.com/office/drawing/2014/main" id="{1C5900D8-8F27-CE52-FBCB-942F9FABA54A}"/>
                  </a:ext>
                </a:extLst>
              </p:cNvPr>
              <p:cNvSpPr/>
              <p:nvPr/>
            </p:nvSpPr>
            <p:spPr>
              <a:xfrm flipV="1">
                <a:off x="2111220" y="4097719"/>
                <a:ext cx="8770442" cy="1821119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10129924"/>
                  <a:gd name="connsiteY0" fmla="*/ 2665405 h 2666082"/>
                  <a:gd name="connsiteX1" fmla="*/ 5116749 w 10129924"/>
                  <a:gd name="connsiteY1" fmla="*/ 1692639 h 2666082"/>
                  <a:gd name="connsiteX2" fmla="*/ 10129924 w 10129924"/>
                  <a:gd name="connsiteY2" fmla="*/ 27 h 2666082"/>
                  <a:gd name="connsiteX0" fmla="*/ 0 w 10129924"/>
                  <a:gd name="connsiteY0" fmla="*/ 2700486 h 3011887"/>
                  <a:gd name="connsiteX1" fmla="*/ 5116749 w 10129924"/>
                  <a:gd name="connsiteY1" fmla="*/ 1727720 h 3011887"/>
                  <a:gd name="connsiteX2" fmla="*/ 10129924 w 10129924"/>
                  <a:gd name="connsiteY2" fmla="*/ 35108 h 3011887"/>
                  <a:gd name="connsiteX0" fmla="*/ 0 w 10129924"/>
                  <a:gd name="connsiteY0" fmla="*/ 2784619 h 2954301"/>
                  <a:gd name="connsiteX1" fmla="*/ 5168546 w 10129924"/>
                  <a:gd name="connsiteY1" fmla="*/ 1508872 h 2954301"/>
                  <a:gd name="connsiteX2" fmla="*/ 10129924 w 10129924"/>
                  <a:gd name="connsiteY2" fmla="*/ 119241 h 2954301"/>
                  <a:gd name="connsiteX0" fmla="*/ 0 w 10129924"/>
                  <a:gd name="connsiteY0" fmla="*/ 2688515 h 2743005"/>
                  <a:gd name="connsiteX1" fmla="*/ 5168546 w 10129924"/>
                  <a:gd name="connsiteY1" fmla="*/ 1412768 h 2743005"/>
                  <a:gd name="connsiteX2" fmla="*/ 10129924 w 10129924"/>
                  <a:gd name="connsiteY2" fmla="*/ 23137 h 2743005"/>
                  <a:gd name="connsiteX0" fmla="*/ 0 w 10129924"/>
                  <a:gd name="connsiteY0" fmla="*/ 2755030 h 2766870"/>
                  <a:gd name="connsiteX1" fmla="*/ 5199625 w 10129924"/>
                  <a:gd name="connsiteY1" fmla="*/ 1224144 h 2766870"/>
                  <a:gd name="connsiteX2" fmla="*/ 10129924 w 10129924"/>
                  <a:gd name="connsiteY2" fmla="*/ 89652 h 2766870"/>
                  <a:gd name="connsiteX0" fmla="*/ 0 w 9340073"/>
                  <a:gd name="connsiteY0" fmla="*/ 2748694 h 2749041"/>
                  <a:gd name="connsiteX1" fmla="*/ 5199625 w 9340073"/>
                  <a:gd name="connsiteY1" fmla="*/ 1217808 h 2749041"/>
                  <a:gd name="connsiteX2" fmla="*/ 9340073 w 9340073"/>
                  <a:gd name="connsiteY2" fmla="*/ 41 h 2749041"/>
                  <a:gd name="connsiteX0" fmla="*/ 0 w 9340073"/>
                  <a:gd name="connsiteY0" fmla="*/ 2883065 h 2929142"/>
                  <a:gd name="connsiteX1" fmla="*/ 5199625 w 9340073"/>
                  <a:gd name="connsiteY1" fmla="*/ 1352179 h 2929142"/>
                  <a:gd name="connsiteX2" fmla="*/ 9340073 w 9340073"/>
                  <a:gd name="connsiteY2" fmla="*/ 134412 h 2929142"/>
                  <a:gd name="connsiteX0" fmla="*/ 0 w 9340073"/>
                  <a:gd name="connsiteY0" fmla="*/ 2954536 h 2973142"/>
                  <a:gd name="connsiteX1" fmla="*/ 5156345 w 9340073"/>
                  <a:gd name="connsiteY1" fmla="*/ 1257100 h 2973142"/>
                  <a:gd name="connsiteX2" fmla="*/ 9340073 w 9340073"/>
                  <a:gd name="connsiteY2" fmla="*/ 205883 h 2973142"/>
                  <a:gd name="connsiteX0" fmla="*/ 0 w 9340073"/>
                  <a:gd name="connsiteY0" fmla="*/ 2970293 h 2985317"/>
                  <a:gd name="connsiteX1" fmla="*/ 5113066 w 9340073"/>
                  <a:gd name="connsiteY1" fmla="*/ 1239547 h 2985317"/>
                  <a:gd name="connsiteX2" fmla="*/ 9340073 w 9340073"/>
                  <a:gd name="connsiteY2" fmla="*/ 221640 h 2985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40073" h="2985317">
                    <a:moveTo>
                      <a:pt x="0" y="2970293"/>
                    </a:moveTo>
                    <a:cubicBezTo>
                      <a:pt x="1887166" y="2992991"/>
                      <a:pt x="4378697" y="3179954"/>
                      <a:pt x="5113066" y="1239547"/>
                    </a:cubicBezTo>
                    <a:cubicBezTo>
                      <a:pt x="5847435" y="-700860"/>
                      <a:pt x="7034618" y="215155"/>
                      <a:pt x="9340073" y="22164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" name="Triangle isocèle 20">
                <a:extLst>
                  <a:ext uri="{FF2B5EF4-FFF2-40B4-BE49-F238E27FC236}">
                    <a16:creationId xmlns:a16="http://schemas.microsoft.com/office/drawing/2014/main" id="{FBE2A2BB-8C31-3991-2E68-3FE5B02330D9}"/>
                  </a:ext>
                </a:extLst>
              </p:cNvPr>
              <p:cNvSpPr/>
              <p:nvPr/>
            </p:nvSpPr>
            <p:spPr>
              <a:xfrm rot="5400000">
                <a:off x="8275090" y="1926262"/>
                <a:ext cx="1743636" cy="582008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Triangle isocèle 25">
                <a:extLst>
                  <a:ext uri="{FF2B5EF4-FFF2-40B4-BE49-F238E27FC236}">
                    <a16:creationId xmlns:a16="http://schemas.microsoft.com/office/drawing/2014/main" id="{D4DC0867-1E10-C496-C7D1-ABC7CAB915CA}"/>
                  </a:ext>
                </a:extLst>
              </p:cNvPr>
              <p:cNvSpPr/>
              <p:nvPr/>
            </p:nvSpPr>
            <p:spPr>
              <a:xfrm rot="5400000">
                <a:off x="10278281" y="5511271"/>
                <a:ext cx="1743636" cy="582008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5E62393E-E292-4A9D-32EE-2D8946803BCB}"/>
                </a:ext>
              </a:extLst>
            </p:cNvPr>
            <p:cNvSpPr/>
            <p:nvPr/>
          </p:nvSpPr>
          <p:spPr>
            <a:xfrm>
              <a:off x="6224235" y="2592706"/>
              <a:ext cx="523547" cy="1322070"/>
            </a:xfrm>
            <a:custGeom>
              <a:avLst/>
              <a:gdLst>
                <a:gd name="connsiteX0" fmla="*/ 287870 w 577550"/>
                <a:gd name="connsiteY0" fmla="*/ 1419322 h 1545278"/>
                <a:gd name="connsiteX1" fmla="*/ 577430 w 577550"/>
                <a:gd name="connsiteY1" fmla="*/ 1358362 h 1545278"/>
                <a:gd name="connsiteX2" fmla="*/ 253580 w 577550"/>
                <a:gd name="connsiteY2" fmla="*/ 127732 h 1545278"/>
                <a:gd name="connsiteX3" fmla="*/ 215 w 577550"/>
                <a:gd name="connsiteY3" fmla="*/ 184882 h 1545278"/>
                <a:gd name="connsiteX4" fmla="*/ 287870 w 577550"/>
                <a:gd name="connsiteY4" fmla="*/ 1419322 h 1545278"/>
                <a:gd name="connsiteX0" fmla="*/ 287870 w 577550"/>
                <a:gd name="connsiteY0" fmla="*/ 1419322 h 1545278"/>
                <a:gd name="connsiteX1" fmla="*/ 577430 w 577550"/>
                <a:gd name="connsiteY1" fmla="*/ 1358362 h 1545278"/>
                <a:gd name="connsiteX2" fmla="*/ 253580 w 577550"/>
                <a:gd name="connsiteY2" fmla="*/ 127732 h 1545278"/>
                <a:gd name="connsiteX3" fmla="*/ 215 w 577550"/>
                <a:gd name="connsiteY3" fmla="*/ 184882 h 1545278"/>
                <a:gd name="connsiteX4" fmla="*/ 287870 w 577550"/>
                <a:gd name="connsiteY4" fmla="*/ 1419322 h 1545278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62"/>
                <a:gd name="connsiteY0" fmla="*/ 1351697 h 1377887"/>
                <a:gd name="connsiteX1" fmla="*/ 577215 w 577362"/>
                <a:gd name="connsiteY1" fmla="*/ 1290737 h 1377887"/>
                <a:gd name="connsiteX2" fmla="*/ 253365 w 577362"/>
                <a:gd name="connsiteY2" fmla="*/ 60107 h 1377887"/>
                <a:gd name="connsiteX3" fmla="*/ 0 w 577362"/>
                <a:gd name="connsiteY3" fmla="*/ 117257 h 1377887"/>
                <a:gd name="connsiteX4" fmla="*/ 287655 w 577362"/>
                <a:gd name="connsiteY4" fmla="*/ 1351697 h 1377887"/>
                <a:gd name="connsiteX0" fmla="*/ 287655 w 577362"/>
                <a:gd name="connsiteY0" fmla="*/ 1351697 h 1377887"/>
                <a:gd name="connsiteX1" fmla="*/ 577215 w 577362"/>
                <a:gd name="connsiteY1" fmla="*/ 1290737 h 1377887"/>
                <a:gd name="connsiteX2" fmla="*/ 253365 w 577362"/>
                <a:gd name="connsiteY2" fmla="*/ 60107 h 1377887"/>
                <a:gd name="connsiteX3" fmla="*/ 0 w 577362"/>
                <a:gd name="connsiteY3" fmla="*/ 117257 h 1377887"/>
                <a:gd name="connsiteX4" fmla="*/ 287655 w 577362"/>
                <a:gd name="connsiteY4" fmla="*/ 1351697 h 1377887"/>
                <a:gd name="connsiteX0" fmla="*/ 287655 w 577215"/>
                <a:gd name="connsiteY0" fmla="*/ 1351697 h 1351697"/>
                <a:gd name="connsiteX1" fmla="*/ 577215 w 577215"/>
                <a:gd name="connsiteY1" fmla="*/ 1290737 h 1351697"/>
                <a:gd name="connsiteX2" fmla="*/ 253365 w 577215"/>
                <a:gd name="connsiteY2" fmla="*/ 60107 h 1351697"/>
                <a:gd name="connsiteX3" fmla="*/ 0 w 577215"/>
                <a:gd name="connsiteY3" fmla="*/ 117257 h 1351697"/>
                <a:gd name="connsiteX4" fmla="*/ 287655 w 577215"/>
                <a:gd name="connsiteY4" fmla="*/ 1351697 h 1351697"/>
                <a:gd name="connsiteX0" fmla="*/ 287655 w 579987"/>
                <a:gd name="connsiteY0" fmla="*/ 1351697 h 1351697"/>
                <a:gd name="connsiteX1" fmla="*/ 577215 w 579987"/>
                <a:gd name="connsiteY1" fmla="*/ 1290737 h 1351697"/>
                <a:gd name="connsiteX2" fmla="*/ 253365 w 579987"/>
                <a:gd name="connsiteY2" fmla="*/ 60107 h 1351697"/>
                <a:gd name="connsiteX3" fmla="*/ 0 w 579987"/>
                <a:gd name="connsiteY3" fmla="*/ 117257 h 1351697"/>
                <a:gd name="connsiteX4" fmla="*/ 287655 w 579987"/>
                <a:gd name="connsiteY4" fmla="*/ 1351697 h 1351697"/>
                <a:gd name="connsiteX0" fmla="*/ 287655 w 579987"/>
                <a:gd name="connsiteY0" fmla="*/ 1351697 h 1351697"/>
                <a:gd name="connsiteX1" fmla="*/ 577215 w 579987"/>
                <a:gd name="connsiteY1" fmla="*/ 1290737 h 1351697"/>
                <a:gd name="connsiteX2" fmla="*/ 253365 w 579987"/>
                <a:gd name="connsiteY2" fmla="*/ 60107 h 1351697"/>
                <a:gd name="connsiteX3" fmla="*/ 0 w 579987"/>
                <a:gd name="connsiteY3" fmla="*/ 117257 h 1351697"/>
                <a:gd name="connsiteX4" fmla="*/ 287655 w 579987"/>
                <a:gd name="connsiteY4" fmla="*/ 1351697 h 1351697"/>
                <a:gd name="connsiteX0" fmla="*/ 287655 w 579987"/>
                <a:gd name="connsiteY0" fmla="*/ 1291590 h 1291590"/>
                <a:gd name="connsiteX1" fmla="*/ 577215 w 579987"/>
                <a:gd name="connsiteY1" fmla="*/ 1230630 h 1291590"/>
                <a:gd name="connsiteX2" fmla="*/ 253365 w 579987"/>
                <a:gd name="connsiteY2" fmla="*/ 0 h 1291590"/>
                <a:gd name="connsiteX3" fmla="*/ 0 w 579987"/>
                <a:gd name="connsiteY3" fmla="*/ 57150 h 1291590"/>
                <a:gd name="connsiteX4" fmla="*/ 287655 w 579987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23547"/>
                <a:gd name="connsiteY0" fmla="*/ 1322070 h 1322070"/>
                <a:gd name="connsiteX1" fmla="*/ 516255 w 523547"/>
                <a:gd name="connsiteY1" fmla="*/ 1249680 h 1322070"/>
                <a:gd name="connsiteX2" fmla="*/ 253365 w 523547"/>
                <a:gd name="connsiteY2" fmla="*/ 0 h 1322070"/>
                <a:gd name="connsiteX3" fmla="*/ 0 w 523547"/>
                <a:gd name="connsiteY3" fmla="*/ 57150 h 1322070"/>
                <a:gd name="connsiteX4" fmla="*/ 158115 w 523547"/>
                <a:gd name="connsiteY4" fmla="*/ 1322070 h 132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547" h="1322070">
                  <a:moveTo>
                    <a:pt x="158115" y="1322070"/>
                  </a:moveTo>
                  <a:lnTo>
                    <a:pt x="516255" y="1249680"/>
                  </a:lnTo>
                  <a:cubicBezTo>
                    <a:pt x="548640" y="838200"/>
                    <a:pt x="475297" y="466090"/>
                    <a:pt x="253365" y="0"/>
                  </a:cubicBezTo>
                  <a:cubicBezTo>
                    <a:pt x="160973" y="23495"/>
                    <a:pt x="84455" y="41275"/>
                    <a:pt x="0" y="57150"/>
                  </a:cubicBezTo>
                  <a:cubicBezTo>
                    <a:pt x="262255" y="528320"/>
                    <a:pt x="172403" y="876935"/>
                    <a:pt x="158115" y="132207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3E66F632-AA80-8837-E276-F874596598D9}"/>
                </a:ext>
              </a:extLst>
            </p:cNvPr>
            <p:cNvSpPr/>
            <p:nvPr/>
          </p:nvSpPr>
          <p:spPr>
            <a:xfrm>
              <a:off x="6480809" y="2381250"/>
              <a:ext cx="1194311" cy="1457325"/>
            </a:xfrm>
            <a:custGeom>
              <a:avLst/>
              <a:gdLst>
                <a:gd name="connsiteX0" fmla="*/ 11344 w 1212197"/>
                <a:gd name="connsiteY0" fmla="*/ 266900 h 1560180"/>
                <a:gd name="connsiteX1" fmla="*/ 695239 w 1212197"/>
                <a:gd name="connsiteY1" fmla="*/ 74495 h 1560180"/>
                <a:gd name="connsiteX2" fmla="*/ 1205779 w 1212197"/>
                <a:gd name="connsiteY2" fmla="*/ 1230830 h 1560180"/>
                <a:gd name="connsiteX3" fmla="*/ 337099 w 1212197"/>
                <a:gd name="connsiteY3" fmla="*/ 1501340 h 1560180"/>
                <a:gd name="connsiteX4" fmla="*/ 11344 w 1212197"/>
                <a:gd name="connsiteY4" fmla="*/ 266900 h 1560180"/>
                <a:gd name="connsiteX0" fmla="*/ 11344 w 1212197"/>
                <a:gd name="connsiteY0" fmla="*/ 266900 h 1560180"/>
                <a:gd name="connsiteX1" fmla="*/ 695239 w 1212197"/>
                <a:gd name="connsiteY1" fmla="*/ 74495 h 1560180"/>
                <a:gd name="connsiteX2" fmla="*/ 1205779 w 1212197"/>
                <a:gd name="connsiteY2" fmla="*/ 1230830 h 1560180"/>
                <a:gd name="connsiteX3" fmla="*/ 337099 w 1212197"/>
                <a:gd name="connsiteY3" fmla="*/ 1501340 h 1560180"/>
                <a:gd name="connsiteX4" fmla="*/ 11344 w 1212197"/>
                <a:gd name="connsiteY4" fmla="*/ 266900 h 1560180"/>
                <a:gd name="connsiteX0" fmla="*/ 11344 w 1212197"/>
                <a:gd name="connsiteY0" fmla="*/ 223576 h 1516856"/>
                <a:gd name="connsiteX1" fmla="*/ 695239 w 1212197"/>
                <a:gd name="connsiteY1" fmla="*/ 31171 h 1516856"/>
                <a:gd name="connsiteX2" fmla="*/ 1205779 w 1212197"/>
                <a:gd name="connsiteY2" fmla="*/ 1187506 h 1516856"/>
                <a:gd name="connsiteX3" fmla="*/ 337099 w 1212197"/>
                <a:gd name="connsiteY3" fmla="*/ 1458016 h 1516856"/>
                <a:gd name="connsiteX4" fmla="*/ 11344 w 1212197"/>
                <a:gd name="connsiteY4" fmla="*/ 223576 h 1516856"/>
                <a:gd name="connsiteX0" fmla="*/ 0 w 1200853"/>
                <a:gd name="connsiteY0" fmla="*/ 223576 h 1516856"/>
                <a:gd name="connsiteX1" fmla="*/ 683895 w 1200853"/>
                <a:gd name="connsiteY1" fmla="*/ 31171 h 1516856"/>
                <a:gd name="connsiteX2" fmla="*/ 1194435 w 1200853"/>
                <a:gd name="connsiteY2" fmla="*/ 1187506 h 1516856"/>
                <a:gd name="connsiteX3" fmla="*/ 325755 w 1200853"/>
                <a:gd name="connsiteY3" fmla="*/ 1458016 h 1516856"/>
                <a:gd name="connsiteX4" fmla="*/ 0 w 1200853"/>
                <a:gd name="connsiteY4" fmla="*/ 223576 h 1516856"/>
                <a:gd name="connsiteX0" fmla="*/ 0 w 1200853"/>
                <a:gd name="connsiteY0" fmla="*/ 223576 h 1516856"/>
                <a:gd name="connsiteX1" fmla="*/ 683895 w 1200853"/>
                <a:gd name="connsiteY1" fmla="*/ 31171 h 1516856"/>
                <a:gd name="connsiteX2" fmla="*/ 1194435 w 1200853"/>
                <a:gd name="connsiteY2" fmla="*/ 1187506 h 1516856"/>
                <a:gd name="connsiteX3" fmla="*/ 325755 w 1200853"/>
                <a:gd name="connsiteY3" fmla="*/ 1458016 h 1516856"/>
                <a:gd name="connsiteX4" fmla="*/ 0 w 1200853"/>
                <a:gd name="connsiteY4" fmla="*/ 223576 h 1516856"/>
                <a:gd name="connsiteX0" fmla="*/ 0 w 1200430"/>
                <a:gd name="connsiteY0" fmla="*/ 223576 h 1516856"/>
                <a:gd name="connsiteX1" fmla="*/ 683895 w 1200430"/>
                <a:gd name="connsiteY1" fmla="*/ 31171 h 1516856"/>
                <a:gd name="connsiteX2" fmla="*/ 1194435 w 1200430"/>
                <a:gd name="connsiteY2" fmla="*/ 1187506 h 1516856"/>
                <a:gd name="connsiteX3" fmla="*/ 325755 w 1200430"/>
                <a:gd name="connsiteY3" fmla="*/ 1458016 h 1516856"/>
                <a:gd name="connsiteX4" fmla="*/ 0 w 1200430"/>
                <a:gd name="connsiteY4" fmla="*/ 223576 h 1516856"/>
                <a:gd name="connsiteX0" fmla="*/ 0 w 1200430"/>
                <a:gd name="connsiteY0" fmla="*/ 192405 h 1485685"/>
                <a:gd name="connsiteX1" fmla="*/ 683895 w 1200430"/>
                <a:gd name="connsiteY1" fmla="*/ 0 h 1485685"/>
                <a:gd name="connsiteX2" fmla="*/ 1194435 w 1200430"/>
                <a:gd name="connsiteY2" fmla="*/ 1156335 h 1485685"/>
                <a:gd name="connsiteX3" fmla="*/ 325755 w 1200430"/>
                <a:gd name="connsiteY3" fmla="*/ 1426845 h 1485685"/>
                <a:gd name="connsiteX4" fmla="*/ 0 w 1200430"/>
                <a:gd name="connsiteY4" fmla="*/ 192405 h 1485685"/>
                <a:gd name="connsiteX0" fmla="*/ 0 w 1200430"/>
                <a:gd name="connsiteY0" fmla="*/ 192405 h 1485685"/>
                <a:gd name="connsiteX1" fmla="*/ 683895 w 1200430"/>
                <a:gd name="connsiteY1" fmla="*/ 0 h 1485685"/>
                <a:gd name="connsiteX2" fmla="*/ 1194435 w 1200430"/>
                <a:gd name="connsiteY2" fmla="*/ 1156335 h 1485685"/>
                <a:gd name="connsiteX3" fmla="*/ 325755 w 1200430"/>
                <a:gd name="connsiteY3" fmla="*/ 1426845 h 1485685"/>
                <a:gd name="connsiteX4" fmla="*/ 0 w 1200430"/>
                <a:gd name="connsiteY4" fmla="*/ 192405 h 1485685"/>
                <a:gd name="connsiteX0" fmla="*/ 0 w 1200430"/>
                <a:gd name="connsiteY0" fmla="*/ 192405 h 1462465"/>
                <a:gd name="connsiteX1" fmla="*/ 683895 w 1200430"/>
                <a:gd name="connsiteY1" fmla="*/ 0 h 1462465"/>
                <a:gd name="connsiteX2" fmla="*/ 1194435 w 1200430"/>
                <a:gd name="connsiteY2" fmla="*/ 1156335 h 1462465"/>
                <a:gd name="connsiteX3" fmla="*/ 325755 w 1200430"/>
                <a:gd name="connsiteY3" fmla="*/ 1426845 h 1462465"/>
                <a:gd name="connsiteX4" fmla="*/ 0 w 1200430"/>
                <a:gd name="connsiteY4" fmla="*/ 192405 h 1462465"/>
                <a:gd name="connsiteX0" fmla="*/ 0 w 1196267"/>
                <a:gd name="connsiteY0" fmla="*/ 192405 h 1462465"/>
                <a:gd name="connsiteX1" fmla="*/ 683895 w 1196267"/>
                <a:gd name="connsiteY1" fmla="*/ 0 h 1462465"/>
                <a:gd name="connsiteX2" fmla="*/ 1194435 w 1196267"/>
                <a:gd name="connsiteY2" fmla="*/ 1156335 h 1462465"/>
                <a:gd name="connsiteX3" fmla="*/ 325755 w 1196267"/>
                <a:gd name="connsiteY3" fmla="*/ 1426845 h 1462465"/>
                <a:gd name="connsiteX4" fmla="*/ 0 w 1196267"/>
                <a:gd name="connsiteY4" fmla="*/ 192405 h 1462465"/>
                <a:gd name="connsiteX0" fmla="*/ 0 w 1196267"/>
                <a:gd name="connsiteY0" fmla="*/ 192405 h 1462465"/>
                <a:gd name="connsiteX1" fmla="*/ 683895 w 1196267"/>
                <a:gd name="connsiteY1" fmla="*/ 0 h 1462465"/>
                <a:gd name="connsiteX2" fmla="*/ 1194435 w 1196267"/>
                <a:gd name="connsiteY2" fmla="*/ 1156335 h 1462465"/>
                <a:gd name="connsiteX3" fmla="*/ 325755 w 1196267"/>
                <a:gd name="connsiteY3" fmla="*/ 1426845 h 1462465"/>
                <a:gd name="connsiteX4" fmla="*/ 0 w 1196267"/>
                <a:gd name="connsiteY4" fmla="*/ 192405 h 146246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71556"/>
                <a:gd name="connsiteY0" fmla="*/ 209550 h 1443990"/>
                <a:gd name="connsiteX1" fmla="*/ 670560 w 1171556"/>
                <a:gd name="connsiteY1" fmla="*/ 0 h 1443990"/>
                <a:gd name="connsiteX2" fmla="*/ 1169670 w 1171556"/>
                <a:gd name="connsiteY2" fmla="*/ 1146810 h 1443990"/>
                <a:gd name="connsiteX3" fmla="*/ 325755 w 1171556"/>
                <a:gd name="connsiteY3" fmla="*/ 1443990 h 1443990"/>
                <a:gd name="connsiteX4" fmla="*/ 0 w 1171556"/>
                <a:gd name="connsiteY4" fmla="*/ 209550 h 1443990"/>
                <a:gd name="connsiteX0" fmla="*/ 0 w 1194311"/>
                <a:gd name="connsiteY0" fmla="*/ 209550 h 1443990"/>
                <a:gd name="connsiteX1" fmla="*/ 670560 w 1194311"/>
                <a:gd name="connsiteY1" fmla="*/ 0 h 1443990"/>
                <a:gd name="connsiteX2" fmla="*/ 1192530 w 1194311"/>
                <a:gd name="connsiteY2" fmla="*/ 1160145 h 1443990"/>
                <a:gd name="connsiteX3" fmla="*/ 325755 w 1194311"/>
                <a:gd name="connsiteY3" fmla="*/ 1443990 h 1443990"/>
                <a:gd name="connsiteX4" fmla="*/ 0 w 1194311"/>
                <a:gd name="connsiteY4" fmla="*/ 209550 h 1443990"/>
                <a:gd name="connsiteX0" fmla="*/ 0 w 1194311"/>
                <a:gd name="connsiteY0" fmla="*/ 209550 h 1457325"/>
                <a:gd name="connsiteX1" fmla="*/ 670560 w 1194311"/>
                <a:gd name="connsiteY1" fmla="*/ 0 h 1457325"/>
                <a:gd name="connsiteX2" fmla="*/ 1192530 w 1194311"/>
                <a:gd name="connsiteY2" fmla="*/ 1160145 h 1457325"/>
                <a:gd name="connsiteX3" fmla="*/ 268605 w 1194311"/>
                <a:gd name="connsiteY3" fmla="*/ 1457325 h 1457325"/>
                <a:gd name="connsiteX4" fmla="*/ 0 w 1194311"/>
                <a:gd name="connsiteY4" fmla="*/ 20955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311" h="1457325">
                  <a:moveTo>
                    <a:pt x="0" y="209550"/>
                  </a:moveTo>
                  <a:cubicBezTo>
                    <a:pt x="259715" y="154622"/>
                    <a:pt x="353378" y="170815"/>
                    <a:pt x="670560" y="0"/>
                  </a:cubicBezTo>
                  <a:cubicBezTo>
                    <a:pt x="839152" y="194945"/>
                    <a:pt x="1223645" y="788988"/>
                    <a:pt x="1192530" y="1160145"/>
                  </a:cubicBezTo>
                  <a:cubicBezTo>
                    <a:pt x="875665" y="1325563"/>
                    <a:pt x="613093" y="1366203"/>
                    <a:pt x="268605" y="1457325"/>
                  </a:cubicBezTo>
                  <a:cubicBezTo>
                    <a:pt x="297498" y="1036003"/>
                    <a:pt x="233680" y="708343"/>
                    <a:pt x="0" y="2095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8E5901CF-1355-60AD-6CA9-11A9B82B3C2E}"/>
                </a:ext>
              </a:extLst>
            </p:cNvPr>
            <p:cNvSpPr/>
            <p:nvPr/>
          </p:nvSpPr>
          <p:spPr>
            <a:xfrm>
              <a:off x="7153276" y="1566545"/>
              <a:ext cx="1525372" cy="1969135"/>
            </a:xfrm>
            <a:custGeom>
              <a:avLst/>
              <a:gdLst>
                <a:gd name="connsiteX0" fmla="*/ 220 w 1450031"/>
                <a:gd name="connsiteY0" fmla="*/ 540368 h 1626701"/>
                <a:gd name="connsiteX1" fmla="*/ 588865 w 1450031"/>
                <a:gd name="connsiteY1" fmla="*/ 10778 h 1626701"/>
                <a:gd name="connsiteX2" fmla="*/ 1449925 w 1450031"/>
                <a:gd name="connsiteY2" fmla="*/ 993758 h 1626701"/>
                <a:gd name="connsiteX3" fmla="*/ 531715 w 1450031"/>
                <a:gd name="connsiteY3" fmla="*/ 1618598 h 1626701"/>
                <a:gd name="connsiteX4" fmla="*/ 220 w 1450031"/>
                <a:gd name="connsiteY4" fmla="*/ 540368 h 1626701"/>
                <a:gd name="connsiteX0" fmla="*/ 270 w 1450081"/>
                <a:gd name="connsiteY0" fmla="*/ 540727 h 1707818"/>
                <a:gd name="connsiteX1" fmla="*/ 588915 w 1450081"/>
                <a:gd name="connsiteY1" fmla="*/ 11137 h 1707818"/>
                <a:gd name="connsiteX2" fmla="*/ 1449975 w 1450081"/>
                <a:gd name="connsiteY2" fmla="*/ 994117 h 1707818"/>
                <a:gd name="connsiteX3" fmla="*/ 526050 w 1450081"/>
                <a:gd name="connsiteY3" fmla="*/ 1700872 h 1707818"/>
                <a:gd name="connsiteX4" fmla="*/ 270 w 1450081"/>
                <a:gd name="connsiteY4" fmla="*/ 540727 h 1707818"/>
                <a:gd name="connsiteX0" fmla="*/ 270 w 1450081"/>
                <a:gd name="connsiteY0" fmla="*/ 540727 h 1707818"/>
                <a:gd name="connsiteX1" fmla="*/ 588915 w 1450081"/>
                <a:gd name="connsiteY1" fmla="*/ 11137 h 1707818"/>
                <a:gd name="connsiteX2" fmla="*/ 1449975 w 1450081"/>
                <a:gd name="connsiteY2" fmla="*/ 994117 h 1707818"/>
                <a:gd name="connsiteX3" fmla="*/ 526050 w 1450081"/>
                <a:gd name="connsiteY3" fmla="*/ 1700872 h 1707818"/>
                <a:gd name="connsiteX4" fmla="*/ 270 w 1450081"/>
                <a:gd name="connsiteY4" fmla="*/ 540727 h 1707818"/>
                <a:gd name="connsiteX0" fmla="*/ 270 w 1450081"/>
                <a:gd name="connsiteY0" fmla="*/ 540727 h 1700872"/>
                <a:gd name="connsiteX1" fmla="*/ 588915 w 1450081"/>
                <a:gd name="connsiteY1" fmla="*/ 11137 h 1700872"/>
                <a:gd name="connsiteX2" fmla="*/ 1449975 w 1450081"/>
                <a:gd name="connsiteY2" fmla="*/ 994117 h 1700872"/>
                <a:gd name="connsiteX3" fmla="*/ 526050 w 1450081"/>
                <a:gd name="connsiteY3" fmla="*/ 1700872 h 1700872"/>
                <a:gd name="connsiteX4" fmla="*/ 270 w 1450081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525372"/>
                <a:gd name="connsiteY0" fmla="*/ 808990 h 1969135"/>
                <a:gd name="connsiteX1" fmla="*/ 1304925 w 1525372"/>
                <a:gd name="connsiteY1" fmla="*/ 0 h 1969135"/>
                <a:gd name="connsiteX2" fmla="*/ 1449705 w 1525372"/>
                <a:gd name="connsiteY2" fmla="*/ 1262380 h 1969135"/>
                <a:gd name="connsiteX3" fmla="*/ 525780 w 1525372"/>
                <a:gd name="connsiteY3" fmla="*/ 1969135 h 1969135"/>
                <a:gd name="connsiteX4" fmla="*/ 0 w 1525372"/>
                <a:gd name="connsiteY4" fmla="*/ 808990 h 1969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5372" h="1969135">
                  <a:moveTo>
                    <a:pt x="0" y="808990"/>
                  </a:moveTo>
                  <a:cubicBezTo>
                    <a:pt x="429577" y="426403"/>
                    <a:pt x="646113" y="86360"/>
                    <a:pt x="1304925" y="0"/>
                  </a:cubicBezTo>
                  <a:cubicBezTo>
                    <a:pt x="1546543" y="75565"/>
                    <a:pt x="1581150" y="872490"/>
                    <a:pt x="1449705" y="1262380"/>
                  </a:cubicBezTo>
                  <a:cubicBezTo>
                    <a:pt x="979170" y="1475105"/>
                    <a:pt x="1257617" y="1546225"/>
                    <a:pt x="525780" y="1969135"/>
                  </a:cubicBezTo>
                  <a:cubicBezTo>
                    <a:pt x="512128" y="1550035"/>
                    <a:pt x="277178" y="1182052"/>
                    <a:pt x="0" y="80899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20E12B7A-0ECF-F5DD-C57F-091A7CD5E426}"/>
                </a:ext>
              </a:extLst>
            </p:cNvPr>
            <p:cNvSpPr/>
            <p:nvPr/>
          </p:nvSpPr>
          <p:spPr>
            <a:xfrm>
              <a:off x="2096291" y="3022600"/>
              <a:ext cx="1831388" cy="1719580"/>
            </a:xfrm>
            <a:custGeom>
              <a:avLst/>
              <a:gdLst>
                <a:gd name="connsiteX0" fmla="*/ 209078 w 2103137"/>
                <a:gd name="connsiteY0" fmla="*/ 256713 h 2099517"/>
                <a:gd name="connsiteX1" fmla="*/ 211618 w 2103137"/>
                <a:gd name="connsiteY1" fmla="*/ 1889933 h 2099517"/>
                <a:gd name="connsiteX2" fmla="*/ 1890558 w 2103137"/>
                <a:gd name="connsiteY2" fmla="*/ 1889933 h 2099517"/>
                <a:gd name="connsiteX3" fmla="*/ 1895638 w 2103137"/>
                <a:gd name="connsiteY3" fmla="*/ 170353 h 2099517"/>
                <a:gd name="connsiteX4" fmla="*/ 209078 w 2103137"/>
                <a:gd name="connsiteY4" fmla="*/ 256713 h 2099517"/>
                <a:gd name="connsiteX0" fmla="*/ 209078 w 2103137"/>
                <a:gd name="connsiteY0" fmla="*/ 256713 h 2099517"/>
                <a:gd name="connsiteX1" fmla="*/ 211618 w 2103137"/>
                <a:gd name="connsiteY1" fmla="*/ 1889933 h 2099517"/>
                <a:gd name="connsiteX2" fmla="*/ 1890558 w 2103137"/>
                <a:gd name="connsiteY2" fmla="*/ 1889933 h 2099517"/>
                <a:gd name="connsiteX3" fmla="*/ 1895638 w 2103137"/>
                <a:gd name="connsiteY3" fmla="*/ 170353 h 2099517"/>
                <a:gd name="connsiteX4" fmla="*/ 209078 w 2103137"/>
                <a:gd name="connsiteY4" fmla="*/ 256713 h 2099517"/>
                <a:gd name="connsiteX0" fmla="*/ 76245 w 1970304"/>
                <a:gd name="connsiteY0" fmla="*/ 256713 h 2099517"/>
                <a:gd name="connsiteX1" fmla="*/ 78785 w 1970304"/>
                <a:gd name="connsiteY1" fmla="*/ 1889933 h 2099517"/>
                <a:gd name="connsiteX2" fmla="*/ 1757725 w 1970304"/>
                <a:gd name="connsiteY2" fmla="*/ 1889933 h 2099517"/>
                <a:gd name="connsiteX3" fmla="*/ 1762805 w 1970304"/>
                <a:gd name="connsiteY3" fmla="*/ 170353 h 2099517"/>
                <a:gd name="connsiteX4" fmla="*/ 76245 w 1970304"/>
                <a:gd name="connsiteY4" fmla="*/ 256713 h 2099517"/>
                <a:gd name="connsiteX0" fmla="*/ 76245 w 1970304"/>
                <a:gd name="connsiteY0" fmla="*/ 149431 h 1992235"/>
                <a:gd name="connsiteX1" fmla="*/ 78785 w 1970304"/>
                <a:gd name="connsiteY1" fmla="*/ 1782651 h 1992235"/>
                <a:gd name="connsiteX2" fmla="*/ 1757725 w 1970304"/>
                <a:gd name="connsiteY2" fmla="*/ 1782651 h 1992235"/>
                <a:gd name="connsiteX3" fmla="*/ 1762805 w 1970304"/>
                <a:gd name="connsiteY3" fmla="*/ 63071 h 1992235"/>
                <a:gd name="connsiteX4" fmla="*/ 76245 w 1970304"/>
                <a:gd name="connsiteY4" fmla="*/ 149431 h 1992235"/>
                <a:gd name="connsiteX0" fmla="*/ 76245 w 1970304"/>
                <a:gd name="connsiteY0" fmla="*/ 149431 h 1992235"/>
                <a:gd name="connsiteX1" fmla="*/ 78785 w 1970304"/>
                <a:gd name="connsiteY1" fmla="*/ 1782651 h 1992235"/>
                <a:gd name="connsiteX2" fmla="*/ 1757725 w 1970304"/>
                <a:gd name="connsiteY2" fmla="*/ 1782651 h 1992235"/>
                <a:gd name="connsiteX3" fmla="*/ 1762805 w 1970304"/>
                <a:gd name="connsiteY3" fmla="*/ 63071 h 1992235"/>
                <a:gd name="connsiteX4" fmla="*/ 76245 w 1970304"/>
                <a:gd name="connsiteY4" fmla="*/ 149431 h 1992235"/>
                <a:gd name="connsiteX0" fmla="*/ 76245 w 1970304"/>
                <a:gd name="connsiteY0" fmla="*/ 86360 h 1929164"/>
                <a:gd name="connsiteX1" fmla="*/ 78785 w 1970304"/>
                <a:gd name="connsiteY1" fmla="*/ 1719580 h 1929164"/>
                <a:gd name="connsiteX2" fmla="*/ 1757725 w 1970304"/>
                <a:gd name="connsiteY2" fmla="*/ 1719580 h 1929164"/>
                <a:gd name="connsiteX3" fmla="*/ 1762805 w 1970304"/>
                <a:gd name="connsiteY3" fmla="*/ 0 h 1929164"/>
                <a:gd name="connsiteX4" fmla="*/ 76245 w 1970304"/>
                <a:gd name="connsiteY4" fmla="*/ 86360 h 1929164"/>
                <a:gd name="connsiteX0" fmla="*/ 76245 w 1836824"/>
                <a:gd name="connsiteY0" fmla="*/ 86360 h 1929164"/>
                <a:gd name="connsiteX1" fmla="*/ 78785 w 1836824"/>
                <a:gd name="connsiteY1" fmla="*/ 1719580 h 1929164"/>
                <a:gd name="connsiteX2" fmla="*/ 1757725 w 1836824"/>
                <a:gd name="connsiteY2" fmla="*/ 1719580 h 1929164"/>
                <a:gd name="connsiteX3" fmla="*/ 1762805 w 1836824"/>
                <a:gd name="connsiteY3" fmla="*/ 0 h 1929164"/>
                <a:gd name="connsiteX4" fmla="*/ 76245 w 1836824"/>
                <a:gd name="connsiteY4" fmla="*/ 86360 h 1929164"/>
                <a:gd name="connsiteX0" fmla="*/ 76245 w 1836824"/>
                <a:gd name="connsiteY0" fmla="*/ 86360 h 1929164"/>
                <a:gd name="connsiteX1" fmla="*/ 78785 w 1836824"/>
                <a:gd name="connsiteY1" fmla="*/ 1719580 h 1929164"/>
                <a:gd name="connsiteX2" fmla="*/ 1757725 w 1836824"/>
                <a:gd name="connsiteY2" fmla="*/ 1719580 h 1929164"/>
                <a:gd name="connsiteX3" fmla="*/ 1762805 w 1836824"/>
                <a:gd name="connsiteY3" fmla="*/ 0 h 1929164"/>
                <a:gd name="connsiteX4" fmla="*/ 76245 w 1836824"/>
                <a:gd name="connsiteY4" fmla="*/ 86360 h 1929164"/>
                <a:gd name="connsiteX0" fmla="*/ 76245 w 1762805"/>
                <a:gd name="connsiteY0" fmla="*/ 86360 h 1929164"/>
                <a:gd name="connsiteX1" fmla="*/ 78785 w 1762805"/>
                <a:gd name="connsiteY1" fmla="*/ 1719580 h 1929164"/>
                <a:gd name="connsiteX2" fmla="*/ 1757725 w 1762805"/>
                <a:gd name="connsiteY2" fmla="*/ 1719580 h 1929164"/>
                <a:gd name="connsiteX3" fmla="*/ 1762805 w 1762805"/>
                <a:gd name="connsiteY3" fmla="*/ 0 h 1929164"/>
                <a:gd name="connsiteX4" fmla="*/ 76245 w 1762805"/>
                <a:gd name="connsiteY4" fmla="*/ 86360 h 1929164"/>
                <a:gd name="connsiteX0" fmla="*/ 76245 w 1762805"/>
                <a:gd name="connsiteY0" fmla="*/ 86360 h 1799521"/>
                <a:gd name="connsiteX1" fmla="*/ 78785 w 1762805"/>
                <a:gd name="connsiteY1" fmla="*/ 1719580 h 1799521"/>
                <a:gd name="connsiteX2" fmla="*/ 1757725 w 1762805"/>
                <a:gd name="connsiteY2" fmla="*/ 1719580 h 1799521"/>
                <a:gd name="connsiteX3" fmla="*/ 1762805 w 1762805"/>
                <a:gd name="connsiteY3" fmla="*/ 0 h 1799521"/>
                <a:gd name="connsiteX4" fmla="*/ 76245 w 1762805"/>
                <a:gd name="connsiteY4" fmla="*/ 86360 h 1799521"/>
                <a:gd name="connsiteX0" fmla="*/ 76245 w 1762805"/>
                <a:gd name="connsiteY0" fmla="*/ 86360 h 1799521"/>
                <a:gd name="connsiteX1" fmla="*/ 78785 w 1762805"/>
                <a:gd name="connsiteY1" fmla="*/ 1719580 h 1799521"/>
                <a:gd name="connsiteX2" fmla="*/ 1757725 w 1762805"/>
                <a:gd name="connsiteY2" fmla="*/ 1719580 h 1799521"/>
                <a:gd name="connsiteX3" fmla="*/ 1762805 w 1762805"/>
                <a:gd name="connsiteY3" fmla="*/ 0 h 1799521"/>
                <a:gd name="connsiteX4" fmla="*/ 76245 w 1762805"/>
                <a:gd name="connsiteY4" fmla="*/ 86360 h 1799521"/>
                <a:gd name="connsiteX0" fmla="*/ 76245 w 1762805"/>
                <a:gd name="connsiteY0" fmla="*/ 86360 h 1719580"/>
                <a:gd name="connsiteX1" fmla="*/ 78785 w 1762805"/>
                <a:gd name="connsiteY1" fmla="*/ 1719580 h 1719580"/>
                <a:gd name="connsiteX2" fmla="*/ 1757725 w 1762805"/>
                <a:gd name="connsiteY2" fmla="*/ 1719580 h 1719580"/>
                <a:gd name="connsiteX3" fmla="*/ 1762805 w 1762805"/>
                <a:gd name="connsiteY3" fmla="*/ 0 h 1719580"/>
                <a:gd name="connsiteX4" fmla="*/ 76245 w 1762805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782774"/>
                <a:gd name="connsiteY0" fmla="*/ 86360 h 1719580"/>
                <a:gd name="connsiteX1" fmla="*/ 2540 w 1782774"/>
                <a:gd name="connsiteY1" fmla="*/ 1719580 h 1719580"/>
                <a:gd name="connsiteX2" fmla="*/ 1681480 w 1782774"/>
                <a:gd name="connsiteY2" fmla="*/ 1719580 h 1719580"/>
                <a:gd name="connsiteX3" fmla="*/ 1686560 w 1782774"/>
                <a:gd name="connsiteY3" fmla="*/ 0 h 1719580"/>
                <a:gd name="connsiteX4" fmla="*/ 0 w 1782774"/>
                <a:gd name="connsiteY4" fmla="*/ 86360 h 1719580"/>
                <a:gd name="connsiteX0" fmla="*/ 0 w 1750659"/>
                <a:gd name="connsiteY0" fmla="*/ 86360 h 1719580"/>
                <a:gd name="connsiteX1" fmla="*/ 2540 w 1750659"/>
                <a:gd name="connsiteY1" fmla="*/ 1719580 h 1719580"/>
                <a:gd name="connsiteX2" fmla="*/ 1681480 w 1750659"/>
                <a:gd name="connsiteY2" fmla="*/ 1719580 h 1719580"/>
                <a:gd name="connsiteX3" fmla="*/ 1686560 w 1750659"/>
                <a:gd name="connsiteY3" fmla="*/ 0 h 1719580"/>
                <a:gd name="connsiteX4" fmla="*/ 0 w 1750659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93330"/>
                <a:gd name="connsiteY0" fmla="*/ 86360 h 1719580"/>
                <a:gd name="connsiteX1" fmla="*/ 2540 w 1793330"/>
                <a:gd name="connsiteY1" fmla="*/ 1719580 h 1719580"/>
                <a:gd name="connsiteX2" fmla="*/ 1681480 w 1793330"/>
                <a:gd name="connsiteY2" fmla="*/ 1719580 h 1719580"/>
                <a:gd name="connsiteX3" fmla="*/ 1686560 w 1793330"/>
                <a:gd name="connsiteY3" fmla="*/ 0 h 1719580"/>
                <a:gd name="connsiteX4" fmla="*/ 0 w 1793330"/>
                <a:gd name="connsiteY4" fmla="*/ 86360 h 1719580"/>
                <a:gd name="connsiteX0" fmla="*/ 0 w 1785688"/>
                <a:gd name="connsiteY0" fmla="*/ 86360 h 1719580"/>
                <a:gd name="connsiteX1" fmla="*/ 2540 w 1785688"/>
                <a:gd name="connsiteY1" fmla="*/ 1719580 h 1719580"/>
                <a:gd name="connsiteX2" fmla="*/ 1681480 w 1785688"/>
                <a:gd name="connsiteY2" fmla="*/ 1719580 h 1719580"/>
                <a:gd name="connsiteX3" fmla="*/ 1686560 w 1785688"/>
                <a:gd name="connsiteY3" fmla="*/ 0 h 1719580"/>
                <a:gd name="connsiteX4" fmla="*/ 0 w 1785688"/>
                <a:gd name="connsiteY4" fmla="*/ 86360 h 1719580"/>
                <a:gd name="connsiteX0" fmla="*/ 0 w 1765397"/>
                <a:gd name="connsiteY0" fmla="*/ 86360 h 1719580"/>
                <a:gd name="connsiteX1" fmla="*/ 2540 w 1765397"/>
                <a:gd name="connsiteY1" fmla="*/ 1719580 h 1719580"/>
                <a:gd name="connsiteX2" fmla="*/ 1681480 w 1765397"/>
                <a:gd name="connsiteY2" fmla="*/ 1719580 h 1719580"/>
                <a:gd name="connsiteX3" fmla="*/ 1686560 w 1765397"/>
                <a:gd name="connsiteY3" fmla="*/ 0 h 1719580"/>
                <a:gd name="connsiteX4" fmla="*/ 0 w 1765397"/>
                <a:gd name="connsiteY4" fmla="*/ 86360 h 1719580"/>
                <a:gd name="connsiteX0" fmla="*/ 0 w 1786458"/>
                <a:gd name="connsiteY0" fmla="*/ 86360 h 1719580"/>
                <a:gd name="connsiteX1" fmla="*/ 2540 w 1786458"/>
                <a:gd name="connsiteY1" fmla="*/ 1719580 h 1719580"/>
                <a:gd name="connsiteX2" fmla="*/ 1681480 w 1786458"/>
                <a:gd name="connsiteY2" fmla="*/ 1719580 h 1719580"/>
                <a:gd name="connsiteX3" fmla="*/ 1686560 w 1786458"/>
                <a:gd name="connsiteY3" fmla="*/ 0 h 1719580"/>
                <a:gd name="connsiteX4" fmla="*/ 0 w 1786458"/>
                <a:gd name="connsiteY4" fmla="*/ 86360 h 1719580"/>
                <a:gd name="connsiteX0" fmla="*/ 17040 w 1803498"/>
                <a:gd name="connsiteY0" fmla="*/ 86360 h 1719580"/>
                <a:gd name="connsiteX1" fmla="*/ 19580 w 1803498"/>
                <a:gd name="connsiteY1" fmla="*/ 1719580 h 1719580"/>
                <a:gd name="connsiteX2" fmla="*/ 1698520 w 1803498"/>
                <a:gd name="connsiteY2" fmla="*/ 1719580 h 1719580"/>
                <a:gd name="connsiteX3" fmla="*/ 1703600 w 1803498"/>
                <a:gd name="connsiteY3" fmla="*/ 0 h 1719580"/>
                <a:gd name="connsiteX4" fmla="*/ 17040 w 1803498"/>
                <a:gd name="connsiteY4" fmla="*/ 86360 h 1719580"/>
                <a:gd name="connsiteX0" fmla="*/ 33908 w 1820366"/>
                <a:gd name="connsiteY0" fmla="*/ 86360 h 1719580"/>
                <a:gd name="connsiteX1" fmla="*/ 36448 w 1820366"/>
                <a:gd name="connsiteY1" fmla="*/ 1719580 h 1719580"/>
                <a:gd name="connsiteX2" fmla="*/ 1715388 w 1820366"/>
                <a:gd name="connsiteY2" fmla="*/ 1719580 h 1719580"/>
                <a:gd name="connsiteX3" fmla="*/ 1720468 w 1820366"/>
                <a:gd name="connsiteY3" fmla="*/ 0 h 1719580"/>
                <a:gd name="connsiteX4" fmla="*/ 33908 w 1820366"/>
                <a:gd name="connsiteY4" fmla="*/ 86360 h 1719580"/>
                <a:gd name="connsiteX0" fmla="*/ 24610 w 1831388"/>
                <a:gd name="connsiteY0" fmla="*/ 86360 h 1719580"/>
                <a:gd name="connsiteX1" fmla="*/ 47470 w 1831388"/>
                <a:gd name="connsiteY1" fmla="*/ 1719580 h 1719580"/>
                <a:gd name="connsiteX2" fmla="*/ 1726410 w 1831388"/>
                <a:gd name="connsiteY2" fmla="*/ 1719580 h 1719580"/>
                <a:gd name="connsiteX3" fmla="*/ 1731490 w 1831388"/>
                <a:gd name="connsiteY3" fmla="*/ 0 h 1719580"/>
                <a:gd name="connsiteX4" fmla="*/ 24610 w 1831388"/>
                <a:gd name="connsiteY4" fmla="*/ 86360 h 171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1388" h="1719580">
                  <a:moveTo>
                    <a:pt x="24610" y="86360"/>
                  </a:moveTo>
                  <a:cubicBezTo>
                    <a:pt x="-14760" y="736177"/>
                    <a:pt x="-6717" y="1244177"/>
                    <a:pt x="47470" y="1719580"/>
                  </a:cubicBezTo>
                  <a:cubicBezTo>
                    <a:pt x="645217" y="1712383"/>
                    <a:pt x="1186660" y="1703917"/>
                    <a:pt x="1726410" y="1719580"/>
                  </a:cubicBezTo>
                  <a:cubicBezTo>
                    <a:pt x="1359380" y="1420283"/>
                    <a:pt x="2084550" y="543560"/>
                    <a:pt x="1731490" y="0"/>
                  </a:cubicBezTo>
                  <a:cubicBezTo>
                    <a:pt x="1114270" y="68580"/>
                    <a:pt x="688820" y="74083"/>
                    <a:pt x="24610" y="8636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3A6757A-172D-69EE-FC63-0F9EDBAB5D26}"/>
                </a:ext>
              </a:extLst>
            </p:cNvPr>
            <p:cNvSpPr txBox="1"/>
            <p:nvPr/>
          </p:nvSpPr>
          <p:spPr>
            <a:xfrm>
              <a:off x="2111120" y="3312378"/>
              <a:ext cx="16128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Animal acclimatization period</a:t>
              </a:r>
            </a:p>
            <a:p>
              <a:pPr algn="ctr"/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(10 days)</a:t>
              </a: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67CE0A8A-9C3E-9896-5B89-D0A1D9334A3D}"/>
                </a:ext>
              </a:extLst>
            </p:cNvPr>
            <p:cNvSpPr/>
            <p:nvPr/>
          </p:nvSpPr>
          <p:spPr>
            <a:xfrm>
              <a:off x="8051165" y="5280658"/>
              <a:ext cx="441385" cy="1273161"/>
            </a:xfrm>
            <a:custGeom>
              <a:avLst/>
              <a:gdLst>
                <a:gd name="connsiteX0" fmla="*/ 209885 w 437275"/>
                <a:gd name="connsiteY0" fmla="*/ 158115 h 1582622"/>
                <a:gd name="connsiteX1" fmla="*/ 1605 w 437275"/>
                <a:gd name="connsiteY1" fmla="*/ 1420495 h 1582622"/>
                <a:gd name="connsiteX2" fmla="*/ 324185 w 437275"/>
                <a:gd name="connsiteY2" fmla="*/ 1428115 h 1582622"/>
                <a:gd name="connsiteX3" fmla="*/ 433405 w 437275"/>
                <a:gd name="connsiteY3" fmla="*/ 158115 h 1582622"/>
                <a:gd name="connsiteX4" fmla="*/ 209885 w 437275"/>
                <a:gd name="connsiteY4" fmla="*/ 158115 h 1582622"/>
                <a:gd name="connsiteX0" fmla="*/ 209885 w 437275"/>
                <a:gd name="connsiteY0" fmla="*/ 158115 h 1582622"/>
                <a:gd name="connsiteX1" fmla="*/ 1605 w 437275"/>
                <a:gd name="connsiteY1" fmla="*/ 1420495 h 1582622"/>
                <a:gd name="connsiteX2" fmla="*/ 324185 w 437275"/>
                <a:gd name="connsiteY2" fmla="*/ 1428115 h 1582622"/>
                <a:gd name="connsiteX3" fmla="*/ 433405 w 437275"/>
                <a:gd name="connsiteY3" fmla="*/ 158115 h 1582622"/>
                <a:gd name="connsiteX4" fmla="*/ 209885 w 437275"/>
                <a:gd name="connsiteY4" fmla="*/ 158115 h 1582622"/>
                <a:gd name="connsiteX0" fmla="*/ 209885 w 437275"/>
                <a:gd name="connsiteY0" fmla="*/ 70845 h 1495352"/>
                <a:gd name="connsiteX1" fmla="*/ 1605 w 437275"/>
                <a:gd name="connsiteY1" fmla="*/ 1333225 h 1495352"/>
                <a:gd name="connsiteX2" fmla="*/ 324185 w 437275"/>
                <a:gd name="connsiteY2" fmla="*/ 1340845 h 1495352"/>
                <a:gd name="connsiteX3" fmla="*/ 433405 w 437275"/>
                <a:gd name="connsiteY3" fmla="*/ 70845 h 1495352"/>
                <a:gd name="connsiteX4" fmla="*/ 209885 w 437275"/>
                <a:gd name="connsiteY4" fmla="*/ 70845 h 1495352"/>
                <a:gd name="connsiteX0" fmla="*/ 209246 w 436636"/>
                <a:gd name="connsiteY0" fmla="*/ 70845 h 1495352"/>
                <a:gd name="connsiteX1" fmla="*/ 966 w 436636"/>
                <a:gd name="connsiteY1" fmla="*/ 1333225 h 1495352"/>
                <a:gd name="connsiteX2" fmla="*/ 323546 w 436636"/>
                <a:gd name="connsiteY2" fmla="*/ 1340845 h 1495352"/>
                <a:gd name="connsiteX3" fmla="*/ 432766 w 436636"/>
                <a:gd name="connsiteY3" fmla="*/ 70845 h 1495352"/>
                <a:gd name="connsiteX4" fmla="*/ 209246 w 436636"/>
                <a:gd name="connsiteY4" fmla="*/ 70845 h 1495352"/>
                <a:gd name="connsiteX0" fmla="*/ 209246 w 436636"/>
                <a:gd name="connsiteY0" fmla="*/ 70845 h 1495352"/>
                <a:gd name="connsiteX1" fmla="*/ 966 w 436636"/>
                <a:gd name="connsiteY1" fmla="*/ 1333225 h 1495352"/>
                <a:gd name="connsiteX2" fmla="*/ 323546 w 436636"/>
                <a:gd name="connsiteY2" fmla="*/ 1340845 h 1495352"/>
                <a:gd name="connsiteX3" fmla="*/ 432766 w 436636"/>
                <a:gd name="connsiteY3" fmla="*/ 70845 h 1495352"/>
                <a:gd name="connsiteX4" fmla="*/ 209246 w 436636"/>
                <a:gd name="connsiteY4" fmla="*/ 70845 h 1495352"/>
                <a:gd name="connsiteX0" fmla="*/ 209246 w 436636"/>
                <a:gd name="connsiteY0" fmla="*/ 70845 h 1429931"/>
                <a:gd name="connsiteX1" fmla="*/ 966 w 436636"/>
                <a:gd name="connsiteY1" fmla="*/ 1333225 h 1429931"/>
                <a:gd name="connsiteX2" fmla="*/ 323546 w 436636"/>
                <a:gd name="connsiteY2" fmla="*/ 1340845 h 1429931"/>
                <a:gd name="connsiteX3" fmla="*/ 432766 w 436636"/>
                <a:gd name="connsiteY3" fmla="*/ 70845 h 1429931"/>
                <a:gd name="connsiteX4" fmla="*/ 209246 w 436636"/>
                <a:gd name="connsiteY4" fmla="*/ 70845 h 1429931"/>
                <a:gd name="connsiteX0" fmla="*/ 208280 w 435670"/>
                <a:gd name="connsiteY0" fmla="*/ 70845 h 1429931"/>
                <a:gd name="connsiteX1" fmla="*/ 0 w 435670"/>
                <a:gd name="connsiteY1" fmla="*/ 1333225 h 1429931"/>
                <a:gd name="connsiteX2" fmla="*/ 322580 w 435670"/>
                <a:gd name="connsiteY2" fmla="*/ 1340845 h 1429931"/>
                <a:gd name="connsiteX3" fmla="*/ 431800 w 435670"/>
                <a:gd name="connsiteY3" fmla="*/ 70845 h 1429931"/>
                <a:gd name="connsiteX4" fmla="*/ 208280 w 435670"/>
                <a:gd name="connsiteY4" fmla="*/ 70845 h 1429931"/>
                <a:gd name="connsiteX0" fmla="*/ 208280 w 435670"/>
                <a:gd name="connsiteY0" fmla="*/ 70845 h 1417864"/>
                <a:gd name="connsiteX1" fmla="*/ 0 w 435670"/>
                <a:gd name="connsiteY1" fmla="*/ 1333225 h 1417864"/>
                <a:gd name="connsiteX2" fmla="*/ 322580 w 435670"/>
                <a:gd name="connsiteY2" fmla="*/ 1340845 h 1417864"/>
                <a:gd name="connsiteX3" fmla="*/ 431800 w 435670"/>
                <a:gd name="connsiteY3" fmla="*/ 70845 h 1417864"/>
                <a:gd name="connsiteX4" fmla="*/ 208280 w 435670"/>
                <a:gd name="connsiteY4" fmla="*/ 70845 h 1417864"/>
                <a:gd name="connsiteX0" fmla="*/ 208280 w 435670"/>
                <a:gd name="connsiteY0" fmla="*/ 70845 h 1417864"/>
                <a:gd name="connsiteX1" fmla="*/ 0 w 435670"/>
                <a:gd name="connsiteY1" fmla="*/ 1333225 h 1417864"/>
                <a:gd name="connsiteX2" fmla="*/ 322580 w 435670"/>
                <a:gd name="connsiteY2" fmla="*/ 1340845 h 1417864"/>
                <a:gd name="connsiteX3" fmla="*/ 431800 w 435670"/>
                <a:gd name="connsiteY3" fmla="*/ 70845 h 1417864"/>
                <a:gd name="connsiteX4" fmla="*/ 208280 w 435670"/>
                <a:gd name="connsiteY4" fmla="*/ 70845 h 1417864"/>
                <a:gd name="connsiteX0" fmla="*/ 208280 w 435670"/>
                <a:gd name="connsiteY0" fmla="*/ 0 h 1347019"/>
                <a:gd name="connsiteX1" fmla="*/ 0 w 435670"/>
                <a:gd name="connsiteY1" fmla="*/ 1262380 h 1347019"/>
                <a:gd name="connsiteX2" fmla="*/ 322580 w 435670"/>
                <a:gd name="connsiteY2" fmla="*/ 1270000 h 1347019"/>
                <a:gd name="connsiteX3" fmla="*/ 431800 w 435670"/>
                <a:gd name="connsiteY3" fmla="*/ 0 h 1347019"/>
                <a:gd name="connsiteX4" fmla="*/ 208280 w 435670"/>
                <a:gd name="connsiteY4" fmla="*/ 0 h 1347019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546"/>
                <a:gd name="connsiteX1" fmla="*/ 0 w 435670"/>
                <a:gd name="connsiteY1" fmla="*/ 1262380 h 1270546"/>
                <a:gd name="connsiteX2" fmla="*/ 322580 w 435670"/>
                <a:gd name="connsiteY2" fmla="*/ 1270000 h 1270546"/>
                <a:gd name="connsiteX3" fmla="*/ 431800 w 435670"/>
                <a:gd name="connsiteY3" fmla="*/ 0 h 1270546"/>
                <a:gd name="connsiteX4" fmla="*/ 208280 w 435670"/>
                <a:gd name="connsiteY4" fmla="*/ 0 h 1270546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13995 w 441385"/>
                <a:gd name="connsiteY0" fmla="*/ 0 h 1273161"/>
                <a:gd name="connsiteX1" fmla="*/ 0 w 441385"/>
                <a:gd name="connsiteY1" fmla="*/ 1258570 h 1273161"/>
                <a:gd name="connsiteX2" fmla="*/ 328295 w 441385"/>
                <a:gd name="connsiteY2" fmla="*/ 1270000 h 1273161"/>
                <a:gd name="connsiteX3" fmla="*/ 437515 w 441385"/>
                <a:gd name="connsiteY3" fmla="*/ 0 h 1273161"/>
                <a:gd name="connsiteX4" fmla="*/ 213995 w 441385"/>
                <a:gd name="connsiteY4" fmla="*/ 0 h 1273161"/>
                <a:gd name="connsiteX0" fmla="*/ 204470 w 441385"/>
                <a:gd name="connsiteY0" fmla="*/ 0 h 1273161"/>
                <a:gd name="connsiteX1" fmla="*/ 0 w 441385"/>
                <a:gd name="connsiteY1" fmla="*/ 1258570 h 1273161"/>
                <a:gd name="connsiteX2" fmla="*/ 328295 w 441385"/>
                <a:gd name="connsiteY2" fmla="*/ 1270000 h 1273161"/>
                <a:gd name="connsiteX3" fmla="*/ 437515 w 441385"/>
                <a:gd name="connsiteY3" fmla="*/ 0 h 1273161"/>
                <a:gd name="connsiteX4" fmla="*/ 204470 w 441385"/>
                <a:gd name="connsiteY4" fmla="*/ 0 h 127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85" h="1273161">
                  <a:moveTo>
                    <a:pt x="204470" y="0"/>
                  </a:moveTo>
                  <a:cubicBezTo>
                    <a:pt x="14393" y="508212"/>
                    <a:pt x="233680" y="907838"/>
                    <a:pt x="0" y="1258570"/>
                  </a:cubicBezTo>
                  <a:cubicBezTo>
                    <a:pt x="168275" y="1268307"/>
                    <a:pt x="197908" y="1278467"/>
                    <a:pt x="328295" y="1270000"/>
                  </a:cubicBezTo>
                  <a:cubicBezTo>
                    <a:pt x="400262" y="1059603"/>
                    <a:pt x="456988" y="211243"/>
                    <a:pt x="437515" y="0"/>
                  </a:cubicBezTo>
                  <a:cubicBezTo>
                    <a:pt x="322792" y="8467"/>
                    <a:pt x="302472" y="6138"/>
                    <a:pt x="20447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0818B44D-655D-7464-D937-20558038B480}"/>
                </a:ext>
              </a:extLst>
            </p:cNvPr>
            <p:cNvSpPr/>
            <p:nvPr/>
          </p:nvSpPr>
          <p:spPr>
            <a:xfrm>
              <a:off x="5878831" y="3931920"/>
              <a:ext cx="2377440" cy="2606040"/>
            </a:xfrm>
            <a:custGeom>
              <a:avLst/>
              <a:gdLst>
                <a:gd name="connsiteX0" fmla="*/ 686664 w 2604609"/>
                <a:gd name="connsiteY0" fmla="*/ 1192 h 2570127"/>
                <a:gd name="connsiteX1" fmla="*/ 2450694 w 2604609"/>
                <a:gd name="connsiteY1" fmla="*/ 1315642 h 2570127"/>
                <a:gd name="connsiteX2" fmla="*/ 2244954 w 2604609"/>
                <a:gd name="connsiteY2" fmla="*/ 2569132 h 2570127"/>
                <a:gd name="connsiteX3" fmla="*/ 73254 w 2604609"/>
                <a:gd name="connsiteY3" fmla="*/ 1109902 h 2570127"/>
                <a:gd name="connsiteX4" fmla="*/ 686664 w 2604609"/>
                <a:gd name="connsiteY4" fmla="*/ 1192 h 2570127"/>
                <a:gd name="connsiteX0" fmla="*/ 686664 w 2604609"/>
                <a:gd name="connsiteY0" fmla="*/ 1192 h 2570127"/>
                <a:gd name="connsiteX1" fmla="*/ 2450694 w 2604609"/>
                <a:gd name="connsiteY1" fmla="*/ 1315642 h 2570127"/>
                <a:gd name="connsiteX2" fmla="*/ 2244954 w 2604609"/>
                <a:gd name="connsiteY2" fmla="*/ 2569132 h 2570127"/>
                <a:gd name="connsiteX3" fmla="*/ 73254 w 2604609"/>
                <a:gd name="connsiteY3" fmla="*/ 1109902 h 2570127"/>
                <a:gd name="connsiteX4" fmla="*/ 686664 w 2604609"/>
                <a:gd name="connsiteY4" fmla="*/ 1192 h 2570127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485534"/>
                <a:gd name="connsiteY0" fmla="*/ 0 h 2568793"/>
                <a:gd name="connsiteX1" fmla="*/ 2377440 w 2485534"/>
                <a:gd name="connsiteY1" fmla="*/ 1314450 h 2568793"/>
                <a:gd name="connsiteX2" fmla="*/ 2171700 w 2485534"/>
                <a:gd name="connsiteY2" fmla="*/ 2567940 h 2568793"/>
                <a:gd name="connsiteX3" fmla="*/ 0 w 2485534"/>
                <a:gd name="connsiteY3" fmla="*/ 1108710 h 2568793"/>
                <a:gd name="connsiteX4" fmla="*/ 613410 w 2485534"/>
                <a:gd name="connsiteY4" fmla="*/ 0 h 2568793"/>
                <a:gd name="connsiteX0" fmla="*/ 613410 w 2506513"/>
                <a:gd name="connsiteY0" fmla="*/ 0 h 2567940"/>
                <a:gd name="connsiteX1" fmla="*/ 2377440 w 2506513"/>
                <a:gd name="connsiteY1" fmla="*/ 1314450 h 2567940"/>
                <a:gd name="connsiteX2" fmla="*/ 2171700 w 2506513"/>
                <a:gd name="connsiteY2" fmla="*/ 2567940 h 2567940"/>
                <a:gd name="connsiteX3" fmla="*/ 0 w 2506513"/>
                <a:gd name="connsiteY3" fmla="*/ 1108710 h 2567940"/>
                <a:gd name="connsiteX4" fmla="*/ 613410 w 2506513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10416 h 2578356"/>
                <a:gd name="connsiteX1" fmla="*/ 1463039 w 2377440"/>
                <a:gd name="connsiteY1" fmla="*/ 658116 h 2578356"/>
                <a:gd name="connsiteX2" fmla="*/ 2377440 w 2377440"/>
                <a:gd name="connsiteY2" fmla="*/ 1324866 h 2578356"/>
                <a:gd name="connsiteX3" fmla="*/ 2171700 w 2377440"/>
                <a:gd name="connsiteY3" fmla="*/ 2578356 h 2578356"/>
                <a:gd name="connsiteX4" fmla="*/ 0 w 2377440"/>
                <a:gd name="connsiteY4" fmla="*/ 1119126 h 2578356"/>
                <a:gd name="connsiteX5" fmla="*/ 613410 w 2377440"/>
                <a:gd name="connsiteY5" fmla="*/ 10416 h 2578356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398269 w 2377440"/>
                <a:gd name="connsiteY1" fmla="*/ 79629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85544"/>
                <a:gd name="connsiteX1" fmla="*/ 1466849 w 2377440"/>
                <a:gd name="connsiteY1" fmla="*/ 693420 h 2585544"/>
                <a:gd name="connsiteX2" fmla="*/ 2377440 w 2377440"/>
                <a:gd name="connsiteY2" fmla="*/ 1314450 h 2585544"/>
                <a:gd name="connsiteX3" fmla="*/ 2171700 w 2377440"/>
                <a:gd name="connsiteY3" fmla="*/ 2567940 h 2585544"/>
                <a:gd name="connsiteX4" fmla="*/ 864869 w 2377440"/>
                <a:gd name="connsiteY4" fmla="*/ 2004060 h 2585544"/>
                <a:gd name="connsiteX5" fmla="*/ 0 w 2377440"/>
                <a:gd name="connsiteY5" fmla="*/ 1108710 h 2585544"/>
                <a:gd name="connsiteX6" fmla="*/ 613410 w 2377440"/>
                <a:gd name="connsiteY6" fmla="*/ 0 h 2585544"/>
                <a:gd name="connsiteX0" fmla="*/ 613410 w 2377440"/>
                <a:gd name="connsiteY0" fmla="*/ 0 h 2585544"/>
                <a:gd name="connsiteX1" fmla="*/ 1466849 w 2377440"/>
                <a:gd name="connsiteY1" fmla="*/ 693420 h 2585544"/>
                <a:gd name="connsiteX2" fmla="*/ 2377440 w 2377440"/>
                <a:gd name="connsiteY2" fmla="*/ 1314450 h 2585544"/>
                <a:gd name="connsiteX3" fmla="*/ 2171700 w 2377440"/>
                <a:gd name="connsiteY3" fmla="*/ 2567940 h 2585544"/>
                <a:gd name="connsiteX4" fmla="*/ 864869 w 2377440"/>
                <a:gd name="connsiteY4" fmla="*/ 2004060 h 2585544"/>
                <a:gd name="connsiteX5" fmla="*/ 0 w 2377440"/>
                <a:gd name="connsiteY5" fmla="*/ 1108710 h 2585544"/>
                <a:gd name="connsiteX6" fmla="*/ 613410 w 2377440"/>
                <a:gd name="connsiteY6" fmla="*/ 0 h 2585544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90533"/>
                <a:gd name="connsiteY0" fmla="*/ 0 h 2567940"/>
                <a:gd name="connsiteX1" fmla="*/ 1466849 w 2390533"/>
                <a:gd name="connsiteY1" fmla="*/ 693420 h 2567940"/>
                <a:gd name="connsiteX2" fmla="*/ 2377440 w 2390533"/>
                <a:gd name="connsiteY2" fmla="*/ 1314450 h 2567940"/>
                <a:gd name="connsiteX3" fmla="*/ 2171700 w 2390533"/>
                <a:gd name="connsiteY3" fmla="*/ 2567940 h 2567940"/>
                <a:gd name="connsiteX4" fmla="*/ 864869 w 2390533"/>
                <a:gd name="connsiteY4" fmla="*/ 2004060 h 2567940"/>
                <a:gd name="connsiteX5" fmla="*/ 0 w 2390533"/>
                <a:gd name="connsiteY5" fmla="*/ 1108710 h 2567940"/>
                <a:gd name="connsiteX6" fmla="*/ 613410 w 2390533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7440" h="2606040">
                  <a:moveTo>
                    <a:pt x="495300" y="0"/>
                  </a:moveTo>
                  <a:cubicBezTo>
                    <a:pt x="888365" y="180340"/>
                    <a:pt x="1198879" y="414655"/>
                    <a:pt x="1466849" y="731520"/>
                  </a:cubicBezTo>
                  <a:cubicBezTo>
                    <a:pt x="1734819" y="1048385"/>
                    <a:pt x="1764665" y="1343025"/>
                    <a:pt x="2377440" y="1352550"/>
                  </a:cubicBezTo>
                  <a:cubicBezTo>
                    <a:pt x="2192147" y="1886458"/>
                    <a:pt x="2413254" y="2274570"/>
                    <a:pt x="2171700" y="2606040"/>
                  </a:cubicBezTo>
                  <a:cubicBezTo>
                    <a:pt x="1586865" y="2578735"/>
                    <a:pt x="1131569" y="2331085"/>
                    <a:pt x="864869" y="2042160"/>
                  </a:cubicBezTo>
                  <a:cubicBezTo>
                    <a:pt x="598169" y="1753235"/>
                    <a:pt x="379730" y="1296670"/>
                    <a:pt x="0" y="1146810"/>
                  </a:cubicBezTo>
                  <a:cubicBezTo>
                    <a:pt x="355600" y="732155"/>
                    <a:pt x="377190" y="613410"/>
                    <a:pt x="49530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EB42749C-76B7-F5AB-AADA-22152ABCF48C}"/>
                </a:ext>
              </a:extLst>
            </p:cNvPr>
            <p:cNvSpPr txBox="1"/>
            <p:nvPr/>
          </p:nvSpPr>
          <p:spPr>
            <a:xfrm>
              <a:off x="6004455" y="4497334"/>
              <a:ext cx="2377439" cy="1692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5000" dirty="0">
                  <a:solidFill>
                    <a:schemeClr val="bg1">
                      <a:lumMod val="85000"/>
                    </a:schemeClr>
                  </a:solidFill>
                </a:rPr>
                <a:t>40</a:t>
              </a:r>
              <a:r>
                <a:rPr lang="en-US" sz="3000" dirty="0">
                  <a:solidFill>
                    <a:schemeClr val="bg1">
                      <a:lumMod val="85000"/>
                    </a:schemeClr>
                  </a:solidFill>
                </a:rPr>
                <a:t>days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of monitoring 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   including  blood 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            samplings</a:t>
              </a: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B7724659-B7C6-460D-46E7-2BDE00D30895}"/>
                </a:ext>
              </a:extLst>
            </p:cNvPr>
            <p:cNvSpPr/>
            <p:nvPr/>
          </p:nvSpPr>
          <p:spPr>
            <a:xfrm>
              <a:off x="8375650" y="5237481"/>
              <a:ext cx="988879" cy="1315720"/>
            </a:xfrm>
            <a:custGeom>
              <a:avLst/>
              <a:gdLst>
                <a:gd name="connsiteX0" fmla="*/ 58543 w 1047422"/>
                <a:gd name="connsiteY0" fmla="*/ 1452414 h 1588491"/>
                <a:gd name="connsiteX1" fmla="*/ 929763 w 1047422"/>
                <a:gd name="connsiteY1" fmla="*/ 1404154 h 1588491"/>
                <a:gd name="connsiteX2" fmla="*/ 957703 w 1047422"/>
                <a:gd name="connsiteY2" fmla="*/ 136694 h 1588491"/>
                <a:gd name="connsiteX3" fmla="*/ 175383 w 1047422"/>
                <a:gd name="connsiteY3" fmla="*/ 179874 h 1588491"/>
                <a:gd name="connsiteX4" fmla="*/ 58543 w 1047422"/>
                <a:gd name="connsiteY4" fmla="*/ 1452414 h 1588491"/>
                <a:gd name="connsiteX0" fmla="*/ 58543 w 1047422"/>
                <a:gd name="connsiteY0" fmla="*/ 1452414 h 1588491"/>
                <a:gd name="connsiteX1" fmla="*/ 929763 w 1047422"/>
                <a:gd name="connsiteY1" fmla="*/ 1404154 h 1588491"/>
                <a:gd name="connsiteX2" fmla="*/ 957703 w 1047422"/>
                <a:gd name="connsiteY2" fmla="*/ 136694 h 1588491"/>
                <a:gd name="connsiteX3" fmla="*/ 175383 w 1047422"/>
                <a:gd name="connsiteY3" fmla="*/ 179874 h 1588491"/>
                <a:gd name="connsiteX4" fmla="*/ 58543 w 1047422"/>
                <a:gd name="connsiteY4" fmla="*/ 1452414 h 1588491"/>
                <a:gd name="connsiteX0" fmla="*/ 23340 w 1012219"/>
                <a:gd name="connsiteY0" fmla="*/ 1452414 h 1588491"/>
                <a:gd name="connsiteX1" fmla="*/ 894560 w 1012219"/>
                <a:gd name="connsiteY1" fmla="*/ 1404154 h 1588491"/>
                <a:gd name="connsiteX2" fmla="*/ 922500 w 1012219"/>
                <a:gd name="connsiteY2" fmla="*/ 136694 h 1588491"/>
                <a:gd name="connsiteX3" fmla="*/ 140180 w 1012219"/>
                <a:gd name="connsiteY3" fmla="*/ 179874 h 1588491"/>
                <a:gd name="connsiteX4" fmla="*/ 23340 w 1012219"/>
                <a:gd name="connsiteY4" fmla="*/ 1452414 h 1588491"/>
                <a:gd name="connsiteX0" fmla="*/ 23340 w 1012219"/>
                <a:gd name="connsiteY0" fmla="*/ 1372397 h 1508474"/>
                <a:gd name="connsiteX1" fmla="*/ 894560 w 1012219"/>
                <a:gd name="connsiteY1" fmla="*/ 1324137 h 1508474"/>
                <a:gd name="connsiteX2" fmla="*/ 922500 w 1012219"/>
                <a:gd name="connsiteY2" fmla="*/ 56677 h 1508474"/>
                <a:gd name="connsiteX3" fmla="*/ 140180 w 1012219"/>
                <a:gd name="connsiteY3" fmla="*/ 99857 h 1508474"/>
                <a:gd name="connsiteX4" fmla="*/ 23340 w 1012219"/>
                <a:gd name="connsiteY4" fmla="*/ 1372397 h 1508474"/>
                <a:gd name="connsiteX0" fmla="*/ 23340 w 1012219"/>
                <a:gd name="connsiteY0" fmla="*/ 1315720 h 1451797"/>
                <a:gd name="connsiteX1" fmla="*/ 894560 w 1012219"/>
                <a:gd name="connsiteY1" fmla="*/ 1267460 h 1451797"/>
                <a:gd name="connsiteX2" fmla="*/ 922500 w 1012219"/>
                <a:gd name="connsiteY2" fmla="*/ 0 h 1451797"/>
                <a:gd name="connsiteX3" fmla="*/ 140180 w 1012219"/>
                <a:gd name="connsiteY3" fmla="*/ 43180 h 1451797"/>
                <a:gd name="connsiteX4" fmla="*/ 23340 w 1012219"/>
                <a:gd name="connsiteY4" fmla="*/ 1315720 h 1451797"/>
                <a:gd name="connsiteX0" fmla="*/ 23340 w 1012219"/>
                <a:gd name="connsiteY0" fmla="*/ 1315720 h 1451797"/>
                <a:gd name="connsiteX1" fmla="*/ 894560 w 1012219"/>
                <a:gd name="connsiteY1" fmla="*/ 1267460 h 1451797"/>
                <a:gd name="connsiteX2" fmla="*/ 922500 w 1012219"/>
                <a:gd name="connsiteY2" fmla="*/ 0 h 1451797"/>
                <a:gd name="connsiteX3" fmla="*/ 140180 w 1012219"/>
                <a:gd name="connsiteY3" fmla="*/ 43180 h 1451797"/>
                <a:gd name="connsiteX4" fmla="*/ 23340 w 1012219"/>
                <a:gd name="connsiteY4" fmla="*/ 1315720 h 1451797"/>
                <a:gd name="connsiteX0" fmla="*/ 23340 w 1012219"/>
                <a:gd name="connsiteY0" fmla="*/ 1315720 h 1364203"/>
                <a:gd name="connsiteX1" fmla="*/ 894560 w 1012219"/>
                <a:gd name="connsiteY1" fmla="*/ 1267460 h 1364203"/>
                <a:gd name="connsiteX2" fmla="*/ 922500 w 1012219"/>
                <a:gd name="connsiteY2" fmla="*/ 0 h 1364203"/>
                <a:gd name="connsiteX3" fmla="*/ 140180 w 1012219"/>
                <a:gd name="connsiteY3" fmla="*/ 43180 h 1364203"/>
                <a:gd name="connsiteX4" fmla="*/ 23340 w 1012219"/>
                <a:gd name="connsiteY4" fmla="*/ 1315720 h 1364203"/>
                <a:gd name="connsiteX0" fmla="*/ 23340 w 1012219"/>
                <a:gd name="connsiteY0" fmla="*/ 1315720 h 1364203"/>
                <a:gd name="connsiteX1" fmla="*/ 894560 w 1012219"/>
                <a:gd name="connsiteY1" fmla="*/ 1267460 h 1364203"/>
                <a:gd name="connsiteX2" fmla="*/ 922500 w 1012219"/>
                <a:gd name="connsiteY2" fmla="*/ 0 h 1364203"/>
                <a:gd name="connsiteX3" fmla="*/ 140180 w 1012219"/>
                <a:gd name="connsiteY3" fmla="*/ 43180 h 1364203"/>
                <a:gd name="connsiteX4" fmla="*/ 23340 w 1012219"/>
                <a:gd name="connsiteY4" fmla="*/ 1315720 h 1364203"/>
                <a:gd name="connsiteX0" fmla="*/ 23340 w 1012219"/>
                <a:gd name="connsiteY0" fmla="*/ 1315720 h 1315720"/>
                <a:gd name="connsiteX1" fmla="*/ 894560 w 1012219"/>
                <a:gd name="connsiteY1" fmla="*/ 1267460 h 1315720"/>
                <a:gd name="connsiteX2" fmla="*/ 922500 w 1012219"/>
                <a:gd name="connsiteY2" fmla="*/ 0 h 1315720"/>
                <a:gd name="connsiteX3" fmla="*/ 140180 w 1012219"/>
                <a:gd name="connsiteY3" fmla="*/ 43180 h 1315720"/>
                <a:gd name="connsiteX4" fmla="*/ 23340 w 101221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879" h="1315720">
                  <a:moveTo>
                    <a:pt x="0" y="1315720"/>
                  </a:moveTo>
                  <a:cubicBezTo>
                    <a:pt x="293370" y="1313392"/>
                    <a:pt x="562610" y="1307042"/>
                    <a:pt x="871220" y="1267460"/>
                  </a:cubicBezTo>
                  <a:cubicBezTo>
                    <a:pt x="1021080" y="1048173"/>
                    <a:pt x="1024890" y="204047"/>
                    <a:pt x="899160" y="0"/>
                  </a:cubicBezTo>
                  <a:cubicBezTo>
                    <a:pt x="641985" y="16933"/>
                    <a:pt x="387562" y="39370"/>
                    <a:pt x="116840" y="43180"/>
                  </a:cubicBezTo>
                  <a:cubicBezTo>
                    <a:pt x="117898" y="473710"/>
                    <a:pt x="88900" y="926253"/>
                    <a:pt x="0" y="13157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99A5883C-3EA6-C656-8FED-CB16B3C786BD}"/>
                </a:ext>
              </a:extLst>
            </p:cNvPr>
            <p:cNvSpPr txBox="1"/>
            <p:nvPr/>
          </p:nvSpPr>
          <p:spPr>
            <a:xfrm>
              <a:off x="8455269" y="5704776"/>
              <a:ext cx="946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Autopsy</a:t>
              </a: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CDF55B76-E276-862F-05C0-174CE82224EA}"/>
                </a:ext>
              </a:extLst>
            </p:cNvPr>
            <p:cNvSpPr/>
            <p:nvPr/>
          </p:nvSpPr>
          <p:spPr>
            <a:xfrm>
              <a:off x="9253221" y="5156200"/>
              <a:ext cx="1458078" cy="1348740"/>
            </a:xfrm>
            <a:custGeom>
              <a:avLst/>
              <a:gdLst>
                <a:gd name="connsiteX0" fmla="*/ 170771 w 1608529"/>
                <a:gd name="connsiteY0" fmla="*/ 200166 h 1591766"/>
                <a:gd name="connsiteX1" fmla="*/ 1420451 w 1608529"/>
                <a:gd name="connsiteY1" fmla="*/ 123966 h 1591766"/>
                <a:gd name="connsiteX2" fmla="*/ 1471251 w 1608529"/>
                <a:gd name="connsiteY2" fmla="*/ 1388886 h 1591766"/>
                <a:gd name="connsiteX3" fmla="*/ 150451 w 1608529"/>
                <a:gd name="connsiteY3" fmla="*/ 1472706 h 1591766"/>
                <a:gd name="connsiteX4" fmla="*/ 170771 w 1608529"/>
                <a:gd name="connsiteY4" fmla="*/ 200166 h 1591766"/>
                <a:gd name="connsiteX0" fmla="*/ 170771 w 1608529"/>
                <a:gd name="connsiteY0" fmla="*/ 200166 h 1591766"/>
                <a:gd name="connsiteX1" fmla="*/ 1420451 w 1608529"/>
                <a:gd name="connsiteY1" fmla="*/ 123966 h 1591766"/>
                <a:gd name="connsiteX2" fmla="*/ 1471251 w 1608529"/>
                <a:gd name="connsiteY2" fmla="*/ 1388886 h 1591766"/>
                <a:gd name="connsiteX3" fmla="*/ 150451 w 1608529"/>
                <a:gd name="connsiteY3" fmla="*/ 1472706 h 1591766"/>
                <a:gd name="connsiteX4" fmla="*/ 170771 w 1608529"/>
                <a:gd name="connsiteY4" fmla="*/ 200166 h 1591766"/>
                <a:gd name="connsiteX0" fmla="*/ 81850 w 1519608"/>
                <a:gd name="connsiteY0" fmla="*/ 200166 h 1591766"/>
                <a:gd name="connsiteX1" fmla="*/ 1331530 w 1519608"/>
                <a:gd name="connsiteY1" fmla="*/ 123966 h 1591766"/>
                <a:gd name="connsiteX2" fmla="*/ 1382330 w 1519608"/>
                <a:gd name="connsiteY2" fmla="*/ 1388886 h 1591766"/>
                <a:gd name="connsiteX3" fmla="*/ 61530 w 1519608"/>
                <a:gd name="connsiteY3" fmla="*/ 1472706 h 1591766"/>
                <a:gd name="connsiteX4" fmla="*/ 81850 w 1519608"/>
                <a:gd name="connsiteY4" fmla="*/ 200166 h 1591766"/>
                <a:gd name="connsiteX0" fmla="*/ 81850 w 1519608"/>
                <a:gd name="connsiteY0" fmla="*/ 114249 h 1505849"/>
                <a:gd name="connsiteX1" fmla="*/ 1331530 w 1519608"/>
                <a:gd name="connsiteY1" fmla="*/ 38049 h 1505849"/>
                <a:gd name="connsiteX2" fmla="*/ 1382330 w 1519608"/>
                <a:gd name="connsiteY2" fmla="*/ 1302969 h 1505849"/>
                <a:gd name="connsiteX3" fmla="*/ 61530 w 1519608"/>
                <a:gd name="connsiteY3" fmla="*/ 1386789 h 1505849"/>
                <a:gd name="connsiteX4" fmla="*/ 81850 w 1519608"/>
                <a:gd name="connsiteY4" fmla="*/ 114249 h 1505849"/>
                <a:gd name="connsiteX0" fmla="*/ 81850 w 1519608"/>
                <a:gd name="connsiteY0" fmla="*/ 114249 h 1505849"/>
                <a:gd name="connsiteX1" fmla="*/ 1331530 w 1519608"/>
                <a:gd name="connsiteY1" fmla="*/ 38049 h 1505849"/>
                <a:gd name="connsiteX2" fmla="*/ 1382330 w 1519608"/>
                <a:gd name="connsiteY2" fmla="*/ 1302969 h 1505849"/>
                <a:gd name="connsiteX3" fmla="*/ 61530 w 1519608"/>
                <a:gd name="connsiteY3" fmla="*/ 1386789 h 1505849"/>
                <a:gd name="connsiteX4" fmla="*/ 81850 w 1519608"/>
                <a:gd name="connsiteY4" fmla="*/ 114249 h 1505849"/>
                <a:gd name="connsiteX0" fmla="*/ 81850 w 1519608"/>
                <a:gd name="connsiteY0" fmla="*/ 76200 h 1467800"/>
                <a:gd name="connsiteX1" fmla="*/ 1331530 w 1519608"/>
                <a:gd name="connsiteY1" fmla="*/ 0 h 1467800"/>
                <a:gd name="connsiteX2" fmla="*/ 1382330 w 1519608"/>
                <a:gd name="connsiteY2" fmla="*/ 1264920 h 1467800"/>
                <a:gd name="connsiteX3" fmla="*/ 61530 w 1519608"/>
                <a:gd name="connsiteY3" fmla="*/ 1348740 h 1467800"/>
                <a:gd name="connsiteX4" fmla="*/ 81850 w 1519608"/>
                <a:gd name="connsiteY4" fmla="*/ 76200 h 1467800"/>
                <a:gd name="connsiteX0" fmla="*/ 81850 w 1519608"/>
                <a:gd name="connsiteY0" fmla="*/ 76200 h 1398169"/>
                <a:gd name="connsiteX1" fmla="*/ 1331530 w 1519608"/>
                <a:gd name="connsiteY1" fmla="*/ 0 h 1398169"/>
                <a:gd name="connsiteX2" fmla="*/ 1382330 w 1519608"/>
                <a:gd name="connsiteY2" fmla="*/ 1264920 h 1398169"/>
                <a:gd name="connsiteX3" fmla="*/ 61530 w 1519608"/>
                <a:gd name="connsiteY3" fmla="*/ 1348740 h 1398169"/>
                <a:gd name="connsiteX4" fmla="*/ 81850 w 1519608"/>
                <a:gd name="connsiteY4" fmla="*/ 76200 h 1398169"/>
                <a:gd name="connsiteX0" fmla="*/ 81850 w 1519608"/>
                <a:gd name="connsiteY0" fmla="*/ 76200 h 1398169"/>
                <a:gd name="connsiteX1" fmla="*/ 1331530 w 1519608"/>
                <a:gd name="connsiteY1" fmla="*/ 0 h 1398169"/>
                <a:gd name="connsiteX2" fmla="*/ 1382330 w 1519608"/>
                <a:gd name="connsiteY2" fmla="*/ 1264920 h 1398169"/>
                <a:gd name="connsiteX3" fmla="*/ 61530 w 1519608"/>
                <a:gd name="connsiteY3" fmla="*/ 1348740 h 1398169"/>
                <a:gd name="connsiteX4" fmla="*/ 81850 w 1519608"/>
                <a:gd name="connsiteY4" fmla="*/ 76200 h 1398169"/>
                <a:gd name="connsiteX0" fmla="*/ 81850 w 1519608"/>
                <a:gd name="connsiteY0" fmla="*/ 76200 h 1348740"/>
                <a:gd name="connsiteX1" fmla="*/ 1331530 w 1519608"/>
                <a:gd name="connsiteY1" fmla="*/ 0 h 1348740"/>
                <a:gd name="connsiteX2" fmla="*/ 1382330 w 1519608"/>
                <a:gd name="connsiteY2" fmla="*/ 1264920 h 1348740"/>
                <a:gd name="connsiteX3" fmla="*/ 61530 w 1519608"/>
                <a:gd name="connsiteY3" fmla="*/ 1348740 h 1348740"/>
                <a:gd name="connsiteX4" fmla="*/ 81850 w 151960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8078" h="1348740">
                  <a:moveTo>
                    <a:pt x="20320" y="76200"/>
                  </a:moveTo>
                  <a:cubicBezTo>
                    <a:pt x="458047" y="41910"/>
                    <a:pt x="898313" y="7620"/>
                    <a:pt x="1270000" y="0"/>
                  </a:cubicBezTo>
                  <a:cubicBezTo>
                    <a:pt x="1486747" y="198120"/>
                    <a:pt x="1532467" y="1040130"/>
                    <a:pt x="1320800" y="1264920"/>
                  </a:cubicBezTo>
                  <a:cubicBezTo>
                    <a:pt x="944033" y="1276350"/>
                    <a:pt x="418677" y="1308523"/>
                    <a:pt x="0" y="1348740"/>
                  </a:cubicBezTo>
                  <a:cubicBezTo>
                    <a:pt x="183303" y="980017"/>
                    <a:pt x="118533" y="255270"/>
                    <a:pt x="20320" y="7620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4C98B628-C4DA-6BE5-1792-8E44CB4B411B}"/>
                </a:ext>
              </a:extLst>
            </p:cNvPr>
            <p:cNvSpPr txBox="1"/>
            <p:nvPr/>
          </p:nvSpPr>
          <p:spPr>
            <a:xfrm>
              <a:off x="9384871" y="5519750"/>
              <a:ext cx="13144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Histological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analysis</a:t>
              </a: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223C5628-0BFB-D8ED-4BB9-BE694FD268E4}"/>
                </a:ext>
              </a:extLst>
            </p:cNvPr>
            <p:cNvSpPr txBox="1"/>
            <p:nvPr/>
          </p:nvSpPr>
          <p:spPr>
            <a:xfrm>
              <a:off x="6657378" y="2869168"/>
              <a:ext cx="946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Autopsy</a:t>
              </a: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7ED6D7AE-65B6-D5C8-F9AF-F37DBA6CC2CC}"/>
                </a:ext>
              </a:extLst>
            </p:cNvPr>
            <p:cNvSpPr txBox="1"/>
            <p:nvPr/>
          </p:nvSpPr>
          <p:spPr>
            <a:xfrm>
              <a:off x="7369040" y="2162876"/>
              <a:ext cx="13144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Histological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analysis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D72F8C-17B7-77D5-945A-4321DCB49F78}"/>
                </a:ext>
              </a:extLst>
            </p:cNvPr>
            <p:cNvSpPr txBox="1"/>
            <p:nvPr/>
          </p:nvSpPr>
          <p:spPr>
            <a:xfrm rot="5061914">
              <a:off x="5925242" y="3106418"/>
              <a:ext cx="1217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Euthanasia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A729ADFD-3DB0-C585-311E-1AB26856C927}"/>
                </a:ext>
              </a:extLst>
            </p:cNvPr>
            <p:cNvSpPr txBox="1"/>
            <p:nvPr/>
          </p:nvSpPr>
          <p:spPr>
            <a:xfrm rot="5703686">
              <a:off x="7703777" y="5730228"/>
              <a:ext cx="1217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Euthanasia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68BD9CD-C43A-C096-30D0-A50BCEFF815A}"/>
              </a:ext>
            </a:extLst>
          </p:cNvPr>
          <p:cNvGrpSpPr/>
          <p:nvPr/>
        </p:nvGrpSpPr>
        <p:grpSpPr>
          <a:xfrm>
            <a:off x="6657377" y="1010653"/>
            <a:ext cx="5457775" cy="5750159"/>
            <a:chOff x="6657377" y="1010653"/>
            <a:chExt cx="5457775" cy="5750159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3FF7141-1167-62C8-60FE-ED4A33DC3ACD}"/>
                </a:ext>
              </a:extLst>
            </p:cNvPr>
            <p:cNvSpPr/>
            <p:nvPr/>
          </p:nvSpPr>
          <p:spPr>
            <a:xfrm>
              <a:off x="6657377" y="1010653"/>
              <a:ext cx="5457775" cy="5750159"/>
            </a:xfrm>
            <a:prstGeom prst="rect">
              <a:avLst/>
            </a:prstGeom>
            <a:solidFill>
              <a:srgbClr val="9999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6C01893-F980-534F-BA36-9B80169EC5DC}"/>
                </a:ext>
              </a:extLst>
            </p:cNvPr>
            <p:cNvSpPr/>
            <p:nvPr/>
          </p:nvSpPr>
          <p:spPr>
            <a:xfrm>
              <a:off x="6809778" y="4004207"/>
              <a:ext cx="5171114" cy="26372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101380B-A140-A1EF-7AE2-E20C09612FC9}"/>
                </a:ext>
              </a:extLst>
            </p:cNvPr>
            <p:cNvSpPr/>
            <p:nvPr/>
          </p:nvSpPr>
          <p:spPr>
            <a:xfrm>
              <a:off x="6809777" y="1175353"/>
              <a:ext cx="5171115" cy="26482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B3AC389-18AD-24CB-9ED5-F8448D962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80903" y="4013972"/>
              <a:ext cx="4827151" cy="262800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8ED856B-24C0-8CF0-1F75-A36FCF5F4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05425" y="1213804"/>
              <a:ext cx="4795200" cy="2637188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EC3BC0C-BA7C-2650-AA88-98BB1BDCE72B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989873F-290B-EC7E-A75A-8E20608003CD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DE478CF-3C98-4659-3095-7457242348FB}"/>
              </a:ext>
            </a:extLst>
          </p:cNvPr>
          <p:cNvSpPr txBox="1"/>
          <p:nvPr/>
        </p:nvSpPr>
        <p:spPr>
          <a:xfrm>
            <a:off x="2050198" y="382873"/>
            <a:ext cx="5081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about </a:t>
            </a:r>
            <a:r>
              <a:rPr lang="fr-FR" sz="2800" dirty="0" err="1"/>
              <a:t>potential</a:t>
            </a:r>
            <a:r>
              <a:rPr lang="fr-FR" sz="2800" dirty="0"/>
              <a:t> </a:t>
            </a:r>
            <a:r>
              <a:rPr lang="fr-FR" sz="2800" dirty="0" err="1"/>
              <a:t>side</a:t>
            </a:r>
            <a:r>
              <a:rPr lang="fr-FR" sz="2800" dirty="0"/>
              <a:t> </a:t>
            </a:r>
            <a:r>
              <a:rPr lang="fr-FR" sz="2800" dirty="0" err="1"/>
              <a:t>effects</a:t>
            </a:r>
            <a:r>
              <a:rPr lang="fr-FR" sz="2800" dirty="0"/>
              <a:t>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5045C06-63FC-9800-5CAD-04AC77A6B8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0B18A1EC-8AAA-9708-B303-594FDAA82846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0CA4AD2E-509C-7C14-5D7D-64531B541A8D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8747611D-D552-4E06-EE48-0A6B981B08D9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6D7F54B-3428-4AC3-3F83-5AEBECFEDE06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02C00CD6-6F08-5311-19F7-92AD414455AB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EE4421BD-4D03-6E94-87B3-59CAA6BF2206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E142D212-3D95-847F-6529-5C55DCFDA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50" name="Image 49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23A1E563-D40E-84D0-9DE7-2EF9E09673A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17726CC0-B919-5FD4-6A3A-1CF26E0A4CB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80222B06-D3D3-027C-9CF1-D7DA4D9936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8148825D-EBF1-B385-B7CA-304FDB9E85E8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4616B848-844C-EF76-8699-7C2C960DFEA8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A6DEEA7E-4824-6437-DDFB-87756F1196C5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242B5604-73E2-75BF-CA0F-7ABD27DD9DE7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C16C3609-6E86-2DBA-4E20-8295B8AF47C0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7A02A1A8-4FE1-670B-ABE1-F92C180CBEEB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97F4EDBC-B938-37DB-8996-71F7E49D94AD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9CABC980-8376-FFAD-81BD-B98EAF9967D3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579F78D8-8619-5111-3195-905264C5C5FB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8D97B9C3-CFAB-94D2-8127-44ACBC973EE6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7C8FBFE-AAE4-29C1-268A-940280095597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6748862F-DB8D-28C1-2C90-B74B99F0FE7B}"/>
              </a:ext>
            </a:extLst>
          </p:cNvPr>
          <p:cNvSpPr txBox="1"/>
          <p:nvPr/>
        </p:nvSpPr>
        <p:spPr>
          <a:xfrm>
            <a:off x="2011209" y="-62222"/>
            <a:ext cx="3579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Alive porcine model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1B0DBD3-2397-D957-8D18-6F80D8E79C11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16/22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881AA004-049B-29CC-8F43-D754E2522CD9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F7D370-9DD6-8DE7-254A-BA844A5B0245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529" t="5181" r="4769" b="81786"/>
          <a:stretch>
            <a:fillRect/>
          </a:stretch>
        </p:blipFill>
        <p:spPr>
          <a:xfrm>
            <a:off x="7675120" y="4162902"/>
            <a:ext cx="3794885" cy="34038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1A67AD1-61AA-E0C1-1A98-348C00FE696C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654" t="27815" r="4850" b="42852"/>
          <a:stretch>
            <a:fillRect/>
          </a:stretch>
        </p:blipFill>
        <p:spPr>
          <a:xfrm>
            <a:off x="7615882" y="1935878"/>
            <a:ext cx="3854123" cy="780152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BB4588C7-14E2-1404-AEFF-E4E292D914B9}"/>
              </a:ext>
            </a:extLst>
          </p:cNvPr>
          <p:cNvGrpSpPr/>
          <p:nvPr/>
        </p:nvGrpSpPr>
        <p:grpSpPr>
          <a:xfrm>
            <a:off x="7603105" y="3964964"/>
            <a:ext cx="4434616" cy="741169"/>
            <a:chOff x="7603105" y="3964964"/>
            <a:chExt cx="4434616" cy="741169"/>
          </a:xfrm>
        </p:grpSpPr>
        <p:cxnSp>
          <p:nvCxnSpPr>
            <p:cNvPr id="101" name="Connecteur droit 100">
              <a:extLst>
                <a:ext uri="{FF2B5EF4-FFF2-40B4-BE49-F238E27FC236}">
                  <a16:creationId xmlns:a16="http://schemas.microsoft.com/office/drawing/2014/main" id="{E5ED1181-5E9C-DDDB-0FDA-C8BE016209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3105" y="4537447"/>
              <a:ext cx="3960000" cy="0"/>
            </a:xfrm>
            <a:prstGeom prst="line">
              <a:avLst/>
            </a:prstGeom>
            <a:ln w="1905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C42C4DE8-7B34-C551-4984-70859C140883}"/>
                </a:ext>
              </a:extLst>
            </p:cNvPr>
            <p:cNvSpPr txBox="1"/>
            <p:nvPr/>
          </p:nvSpPr>
          <p:spPr>
            <a:xfrm>
              <a:off x="11494303" y="3964964"/>
              <a:ext cx="5434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Max</a:t>
              </a: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9284E4F8-F17A-B416-7CBB-3F03532E7982}"/>
                </a:ext>
              </a:extLst>
            </p:cNvPr>
            <p:cNvSpPr txBox="1"/>
            <p:nvPr/>
          </p:nvSpPr>
          <p:spPr>
            <a:xfrm>
              <a:off x="11503815" y="4367579"/>
              <a:ext cx="5132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</a:rPr>
                <a:t>Min</a:t>
              </a:r>
            </a:p>
          </p:txBody>
        </p:sp>
        <p:cxnSp>
          <p:nvCxnSpPr>
            <p:cNvPr id="100" name="Connecteur droit 99">
              <a:extLst>
                <a:ext uri="{FF2B5EF4-FFF2-40B4-BE49-F238E27FC236}">
                  <a16:creationId xmlns:a16="http://schemas.microsoft.com/office/drawing/2014/main" id="{01372C9B-FF1B-495E-9A9D-ADB812A8D7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15882" y="4144513"/>
              <a:ext cx="396000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2937990-572C-099A-2753-1EE9156D5598}"/>
              </a:ext>
            </a:extLst>
          </p:cNvPr>
          <p:cNvGrpSpPr/>
          <p:nvPr/>
        </p:nvGrpSpPr>
        <p:grpSpPr>
          <a:xfrm>
            <a:off x="7578654" y="1566447"/>
            <a:ext cx="4466700" cy="1735773"/>
            <a:chOff x="7578654" y="1566447"/>
            <a:chExt cx="4466700" cy="1735773"/>
          </a:xfrm>
        </p:grpSpPr>
        <p:cxnSp>
          <p:nvCxnSpPr>
            <p:cNvPr id="96" name="Connecteur droit 95">
              <a:extLst>
                <a:ext uri="{FF2B5EF4-FFF2-40B4-BE49-F238E27FC236}">
                  <a16:creationId xmlns:a16="http://schemas.microsoft.com/office/drawing/2014/main" id="{061C48C2-88DF-2C77-8D21-161A22241B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91431" y="1745996"/>
              <a:ext cx="396000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4CC72CFE-E81E-0510-F841-B1A4ABE2E8E3}"/>
                </a:ext>
              </a:extLst>
            </p:cNvPr>
            <p:cNvSpPr txBox="1"/>
            <p:nvPr/>
          </p:nvSpPr>
          <p:spPr>
            <a:xfrm>
              <a:off x="11501936" y="1566447"/>
              <a:ext cx="5434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Max</a:t>
              </a:r>
            </a:p>
          </p:txBody>
        </p:sp>
        <p:cxnSp>
          <p:nvCxnSpPr>
            <p:cNvPr id="97" name="Connecteur droit 96">
              <a:extLst>
                <a:ext uri="{FF2B5EF4-FFF2-40B4-BE49-F238E27FC236}">
                  <a16:creationId xmlns:a16="http://schemas.microsoft.com/office/drawing/2014/main" id="{AC7846D5-FDFB-441B-3CA6-FA07790ECB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78654" y="3133534"/>
              <a:ext cx="3960000" cy="0"/>
            </a:xfrm>
            <a:prstGeom prst="line">
              <a:avLst/>
            </a:prstGeom>
            <a:ln w="1905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CE3D7188-B5AB-3AFD-08E8-31646E129AEC}"/>
                </a:ext>
              </a:extLst>
            </p:cNvPr>
            <p:cNvSpPr txBox="1"/>
            <p:nvPr/>
          </p:nvSpPr>
          <p:spPr>
            <a:xfrm>
              <a:off x="11495406" y="2963666"/>
              <a:ext cx="5132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</a:rPr>
                <a:t>Min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3C0AFA3-26A8-799A-A624-9692B42F2274}"/>
              </a:ext>
            </a:extLst>
          </p:cNvPr>
          <p:cNvGrpSpPr/>
          <p:nvPr/>
        </p:nvGrpSpPr>
        <p:grpSpPr>
          <a:xfrm>
            <a:off x="7911381" y="1355027"/>
            <a:ext cx="2964130" cy="4764698"/>
            <a:chOff x="7911381" y="1355027"/>
            <a:chExt cx="2964130" cy="4764698"/>
          </a:xfrm>
        </p:grpSpPr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8DAAB91B-9886-83E9-BCAC-694EBB2BA5C7}"/>
                </a:ext>
              </a:extLst>
            </p:cNvPr>
            <p:cNvSpPr txBox="1"/>
            <p:nvPr/>
          </p:nvSpPr>
          <p:spPr>
            <a:xfrm>
              <a:off x="7911381" y="1366919"/>
              <a:ext cx="29641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err="1">
                  <a:ea typeface="Tahoma" panose="020B0604030504040204" pitchFamily="34" charset="0"/>
                  <a:cs typeface="Arial" panose="020B0604020202020204" pitchFamily="34" charset="0"/>
                </a:rPr>
                <a:t>Before</a:t>
              </a:r>
              <a:r>
                <a:rPr lang="fr-FR" sz="1600" dirty="0">
                  <a:ea typeface="Tahoma" panose="020B0604030504040204" pitchFamily="34" charset="0"/>
                  <a:cs typeface="Arial" panose="020B0604020202020204" pitchFamily="34" charset="0"/>
                </a:rPr>
                <a:t>         During                  </a:t>
              </a:r>
              <a:r>
                <a:rPr lang="fr-FR" sz="1600" dirty="0" err="1">
                  <a:ea typeface="Tahoma" panose="020B0604030504040204" pitchFamily="34" charset="0"/>
                  <a:cs typeface="Arial" panose="020B0604020202020204" pitchFamily="34" charset="0"/>
                </a:rPr>
                <a:t>After</a:t>
              </a:r>
              <a:endParaRPr lang="fr-FR" sz="1600" dirty="0"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71EEFA2-9225-A79F-3B3F-53D6D4E4944F}"/>
                </a:ext>
              </a:extLst>
            </p:cNvPr>
            <p:cNvSpPr txBox="1"/>
            <p:nvPr/>
          </p:nvSpPr>
          <p:spPr>
            <a:xfrm>
              <a:off x="7911382" y="5698299"/>
              <a:ext cx="29641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err="1">
                  <a:ea typeface="Tahoma" panose="020B0604030504040204" pitchFamily="34" charset="0"/>
                  <a:cs typeface="Arial" panose="020B0604020202020204" pitchFamily="34" charset="0"/>
                </a:rPr>
                <a:t>Before</a:t>
              </a:r>
              <a:r>
                <a:rPr lang="fr-FR" sz="1600" dirty="0">
                  <a:ea typeface="Tahoma" panose="020B0604030504040204" pitchFamily="34" charset="0"/>
                  <a:cs typeface="Arial" panose="020B0604020202020204" pitchFamily="34" charset="0"/>
                </a:rPr>
                <a:t>         During                  </a:t>
              </a:r>
              <a:r>
                <a:rPr lang="fr-FR" sz="1600" dirty="0" err="1">
                  <a:ea typeface="Tahoma" panose="020B0604030504040204" pitchFamily="34" charset="0"/>
                  <a:cs typeface="Arial" panose="020B0604020202020204" pitchFamily="34" charset="0"/>
                </a:rPr>
                <a:t>After</a:t>
              </a:r>
              <a:endParaRPr lang="fr-FR" sz="1600" dirty="0"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D6949640-5A0F-3046-963C-B7C327C0F64D}"/>
                </a:ext>
              </a:extLst>
            </p:cNvPr>
            <p:cNvSpPr/>
            <p:nvPr/>
          </p:nvSpPr>
          <p:spPr>
            <a:xfrm>
              <a:off x="8905957" y="1355027"/>
              <a:ext cx="658800" cy="1962000"/>
            </a:xfrm>
            <a:prstGeom prst="rect">
              <a:avLst/>
            </a:prstGeom>
            <a:solidFill>
              <a:srgbClr val="F43CE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CB1391AA-1FB2-C13C-F846-E67D276BDD20}"/>
                </a:ext>
              </a:extLst>
            </p:cNvPr>
            <p:cNvSpPr/>
            <p:nvPr/>
          </p:nvSpPr>
          <p:spPr>
            <a:xfrm>
              <a:off x="8926517" y="4157725"/>
              <a:ext cx="658800" cy="1962000"/>
            </a:xfrm>
            <a:prstGeom prst="rect">
              <a:avLst/>
            </a:prstGeom>
            <a:solidFill>
              <a:srgbClr val="F43CE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D52AF134-E779-2AA2-B006-55B58E2EE440}"/>
              </a:ext>
            </a:extLst>
          </p:cNvPr>
          <p:cNvGrpSpPr/>
          <p:nvPr/>
        </p:nvGrpSpPr>
        <p:grpSpPr>
          <a:xfrm>
            <a:off x="3713934" y="2647249"/>
            <a:ext cx="2690738" cy="2428875"/>
            <a:chOff x="3715036" y="2647950"/>
            <a:chExt cx="2690738" cy="2428875"/>
          </a:xfrm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A3AE83A5-D202-2217-AFC2-987B71207BCD}"/>
                </a:ext>
              </a:extLst>
            </p:cNvPr>
            <p:cNvSpPr/>
            <p:nvPr/>
          </p:nvSpPr>
          <p:spPr>
            <a:xfrm>
              <a:off x="3715036" y="2647950"/>
              <a:ext cx="2690738" cy="2428875"/>
            </a:xfrm>
            <a:custGeom>
              <a:avLst/>
              <a:gdLst>
                <a:gd name="connsiteX0" fmla="*/ 284734 w 3017357"/>
                <a:gd name="connsiteY0" fmla="*/ 424833 h 2479268"/>
                <a:gd name="connsiteX1" fmla="*/ 277114 w 3017357"/>
                <a:gd name="connsiteY1" fmla="*/ 2139333 h 2479268"/>
                <a:gd name="connsiteX2" fmla="*/ 2372614 w 3017357"/>
                <a:gd name="connsiteY2" fmla="*/ 2413653 h 2479268"/>
                <a:gd name="connsiteX3" fmla="*/ 2966974 w 3017357"/>
                <a:gd name="connsiteY3" fmla="*/ 1293513 h 2479268"/>
                <a:gd name="connsiteX4" fmla="*/ 2681224 w 3017357"/>
                <a:gd name="connsiteY4" fmla="*/ 51453 h 2479268"/>
                <a:gd name="connsiteX5" fmla="*/ 284734 w 3017357"/>
                <a:gd name="connsiteY5" fmla="*/ 424833 h 2479268"/>
                <a:gd name="connsiteX0" fmla="*/ 284734 w 3017357"/>
                <a:gd name="connsiteY0" fmla="*/ 424833 h 2479268"/>
                <a:gd name="connsiteX1" fmla="*/ 277114 w 3017357"/>
                <a:gd name="connsiteY1" fmla="*/ 2139333 h 2479268"/>
                <a:gd name="connsiteX2" fmla="*/ 2372614 w 3017357"/>
                <a:gd name="connsiteY2" fmla="*/ 2413653 h 2479268"/>
                <a:gd name="connsiteX3" fmla="*/ 2966974 w 3017357"/>
                <a:gd name="connsiteY3" fmla="*/ 1293513 h 2479268"/>
                <a:gd name="connsiteX4" fmla="*/ 2681224 w 3017357"/>
                <a:gd name="connsiteY4" fmla="*/ 51453 h 2479268"/>
                <a:gd name="connsiteX5" fmla="*/ 284734 w 3017357"/>
                <a:gd name="connsiteY5" fmla="*/ 424833 h 2479268"/>
                <a:gd name="connsiteX0" fmla="*/ 284734 w 3017357"/>
                <a:gd name="connsiteY0" fmla="*/ 392308 h 2446743"/>
                <a:gd name="connsiteX1" fmla="*/ 277114 w 3017357"/>
                <a:gd name="connsiteY1" fmla="*/ 2106808 h 2446743"/>
                <a:gd name="connsiteX2" fmla="*/ 2372614 w 3017357"/>
                <a:gd name="connsiteY2" fmla="*/ 2381128 h 2446743"/>
                <a:gd name="connsiteX3" fmla="*/ 2966974 w 3017357"/>
                <a:gd name="connsiteY3" fmla="*/ 1260988 h 2446743"/>
                <a:gd name="connsiteX4" fmla="*/ 2681224 w 3017357"/>
                <a:gd name="connsiteY4" fmla="*/ 18928 h 2446743"/>
                <a:gd name="connsiteX5" fmla="*/ 284734 w 3017357"/>
                <a:gd name="connsiteY5" fmla="*/ 392308 h 2446743"/>
                <a:gd name="connsiteX0" fmla="*/ 154823 w 2887446"/>
                <a:gd name="connsiteY0" fmla="*/ 392308 h 2446743"/>
                <a:gd name="connsiteX1" fmla="*/ 147203 w 2887446"/>
                <a:gd name="connsiteY1" fmla="*/ 2106808 h 2446743"/>
                <a:gd name="connsiteX2" fmla="*/ 2242703 w 2887446"/>
                <a:gd name="connsiteY2" fmla="*/ 2381128 h 2446743"/>
                <a:gd name="connsiteX3" fmla="*/ 2837063 w 2887446"/>
                <a:gd name="connsiteY3" fmla="*/ 1260988 h 2446743"/>
                <a:gd name="connsiteX4" fmla="*/ 2551313 w 2887446"/>
                <a:gd name="connsiteY4" fmla="*/ 18928 h 2446743"/>
                <a:gd name="connsiteX5" fmla="*/ 154823 w 2887446"/>
                <a:gd name="connsiteY5" fmla="*/ 392308 h 2446743"/>
                <a:gd name="connsiteX0" fmla="*/ 154823 w 2887446"/>
                <a:gd name="connsiteY0" fmla="*/ 392308 h 2446743"/>
                <a:gd name="connsiteX1" fmla="*/ 147203 w 2887446"/>
                <a:gd name="connsiteY1" fmla="*/ 2106808 h 2446743"/>
                <a:gd name="connsiteX2" fmla="*/ 2242703 w 2887446"/>
                <a:gd name="connsiteY2" fmla="*/ 2381128 h 2446743"/>
                <a:gd name="connsiteX3" fmla="*/ 2837063 w 2887446"/>
                <a:gd name="connsiteY3" fmla="*/ 1260988 h 2446743"/>
                <a:gd name="connsiteX4" fmla="*/ 2551313 w 2887446"/>
                <a:gd name="connsiteY4" fmla="*/ 18928 h 2446743"/>
                <a:gd name="connsiteX5" fmla="*/ 154823 w 2887446"/>
                <a:gd name="connsiteY5" fmla="*/ 392308 h 2446743"/>
                <a:gd name="connsiteX0" fmla="*/ 73863 w 2806486"/>
                <a:gd name="connsiteY0" fmla="*/ 392308 h 2446743"/>
                <a:gd name="connsiteX1" fmla="*/ 66243 w 2806486"/>
                <a:gd name="connsiteY1" fmla="*/ 2106808 h 2446743"/>
                <a:gd name="connsiteX2" fmla="*/ 2161743 w 2806486"/>
                <a:gd name="connsiteY2" fmla="*/ 2381128 h 2446743"/>
                <a:gd name="connsiteX3" fmla="*/ 2756103 w 2806486"/>
                <a:gd name="connsiteY3" fmla="*/ 1260988 h 2446743"/>
                <a:gd name="connsiteX4" fmla="*/ 2470353 w 2806486"/>
                <a:gd name="connsiteY4" fmla="*/ 18928 h 2446743"/>
                <a:gd name="connsiteX5" fmla="*/ 73863 w 2806486"/>
                <a:gd name="connsiteY5" fmla="*/ 392308 h 2446743"/>
                <a:gd name="connsiteX0" fmla="*/ 58400 w 2791023"/>
                <a:gd name="connsiteY0" fmla="*/ 392308 h 2446743"/>
                <a:gd name="connsiteX1" fmla="*/ 50780 w 2791023"/>
                <a:gd name="connsiteY1" fmla="*/ 2106808 h 2446743"/>
                <a:gd name="connsiteX2" fmla="*/ 2146280 w 2791023"/>
                <a:gd name="connsiteY2" fmla="*/ 2381128 h 2446743"/>
                <a:gd name="connsiteX3" fmla="*/ 2740640 w 2791023"/>
                <a:gd name="connsiteY3" fmla="*/ 1260988 h 2446743"/>
                <a:gd name="connsiteX4" fmla="*/ 2454890 w 2791023"/>
                <a:gd name="connsiteY4" fmla="*/ 18928 h 2446743"/>
                <a:gd name="connsiteX5" fmla="*/ 58400 w 2791023"/>
                <a:gd name="connsiteY5" fmla="*/ 392308 h 2446743"/>
                <a:gd name="connsiteX0" fmla="*/ 58400 w 2791023"/>
                <a:gd name="connsiteY0" fmla="*/ 392308 h 2446743"/>
                <a:gd name="connsiteX1" fmla="*/ 50780 w 2791023"/>
                <a:gd name="connsiteY1" fmla="*/ 2106808 h 2446743"/>
                <a:gd name="connsiteX2" fmla="*/ 2146280 w 2791023"/>
                <a:gd name="connsiteY2" fmla="*/ 2381128 h 2446743"/>
                <a:gd name="connsiteX3" fmla="*/ 2740640 w 2791023"/>
                <a:gd name="connsiteY3" fmla="*/ 1260988 h 2446743"/>
                <a:gd name="connsiteX4" fmla="*/ 2454890 w 2791023"/>
                <a:gd name="connsiteY4" fmla="*/ 18928 h 2446743"/>
                <a:gd name="connsiteX5" fmla="*/ 58400 w 2791023"/>
                <a:gd name="connsiteY5" fmla="*/ 392308 h 2446743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378186"/>
                <a:gd name="connsiteX1" fmla="*/ 50780 w 2791023"/>
                <a:gd name="connsiteY1" fmla="*/ 2087880 h 2378186"/>
                <a:gd name="connsiteX2" fmla="*/ 2146280 w 2791023"/>
                <a:gd name="connsiteY2" fmla="*/ 2362200 h 2378186"/>
                <a:gd name="connsiteX3" fmla="*/ 2740640 w 2791023"/>
                <a:gd name="connsiteY3" fmla="*/ 1242060 h 2378186"/>
                <a:gd name="connsiteX4" fmla="*/ 2454890 w 2791023"/>
                <a:gd name="connsiteY4" fmla="*/ 0 h 2378186"/>
                <a:gd name="connsiteX5" fmla="*/ 58400 w 2791023"/>
                <a:gd name="connsiteY5" fmla="*/ 373380 h 2378186"/>
                <a:gd name="connsiteX0" fmla="*/ 58400 w 2791023"/>
                <a:gd name="connsiteY0" fmla="*/ 373380 h 2378186"/>
                <a:gd name="connsiteX1" fmla="*/ 50780 w 2791023"/>
                <a:gd name="connsiteY1" fmla="*/ 2087880 h 2378186"/>
                <a:gd name="connsiteX2" fmla="*/ 2146280 w 2791023"/>
                <a:gd name="connsiteY2" fmla="*/ 2362200 h 2378186"/>
                <a:gd name="connsiteX3" fmla="*/ 2740640 w 2791023"/>
                <a:gd name="connsiteY3" fmla="*/ 1242060 h 2378186"/>
                <a:gd name="connsiteX4" fmla="*/ 2454890 w 2791023"/>
                <a:gd name="connsiteY4" fmla="*/ 0 h 2378186"/>
                <a:gd name="connsiteX5" fmla="*/ 58400 w 2791023"/>
                <a:gd name="connsiteY5" fmla="*/ 373380 h 2378186"/>
                <a:gd name="connsiteX0" fmla="*/ 58400 w 2791023"/>
                <a:gd name="connsiteY0" fmla="*/ 373380 h 2362200"/>
                <a:gd name="connsiteX1" fmla="*/ 50780 w 2791023"/>
                <a:gd name="connsiteY1" fmla="*/ 2087880 h 2362200"/>
                <a:gd name="connsiteX2" fmla="*/ 2146280 w 2791023"/>
                <a:gd name="connsiteY2" fmla="*/ 2362200 h 2362200"/>
                <a:gd name="connsiteX3" fmla="*/ 2740640 w 2791023"/>
                <a:gd name="connsiteY3" fmla="*/ 1242060 h 2362200"/>
                <a:gd name="connsiteX4" fmla="*/ 2454890 w 2791023"/>
                <a:gd name="connsiteY4" fmla="*/ 0 h 2362200"/>
                <a:gd name="connsiteX5" fmla="*/ 58400 w 2791023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41025 w 2735666"/>
                <a:gd name="connsiteY0" fmla="*/ 373380 h 2362200"/>
                <a:gd name="connsiteX1" fmla="*/ 33405 w 2735666"/>
                <a:gd name="connsiteY1" fmla="*/ 2087880 h 2362200"/>
                <a:gd name="connsiteX2" fmla="*/ 2128905 w 2735666"/>
                <a:gd name="connsiteY2" fmla="*/ 2362200 h 2362200"/>
                <a:gd name="connsiteX3" fmla="*/ 2723265 w 2735666"/>
                <a:gd name="connsiteY3" fmla="*/ 1242060 h 2362200"/>
                <a:gd name="connsiteX4" fmla="*/ 2437515 w 2735666"/>
                <a:gd name="connsiteY4" fmla="*/ 0 h 2362200"/>
                <a:gd name="connsiteX5" fmla="*/ 41025 w 2735666"/>
                <a:gd name="connsiteY5" fmla="*/ 373380 h 2362200"/>
                <a:gd name="connsiteX0" fmla="*/ 108900 w 2803541"/>
                <a:gd name="connsiteY0" fmla="*/ 373380 h 2362200"/>
                <a:gd name="connsiteX1" fmla="*/ 101280 w 2803541"/>
                <a:gd name="connsiteY1" fmla="*/ 2087880 h 2362200"/>
                <a:gd name="connsiteX2" fmla="*/ 2196780 w 2803541"/>
                <a:gd name="connsiteY2" fmla="*/ 2362200 h 2362200"/>
                <a:gd name="connsiteX3" fmla="*/ 2791140 w 2803541"/>
                <a:gd name="connsiteY3" fmla="*/ 1242060 h 2362200"/>
                <a:gd name="connsiteX4" fmla="*/ 2505390 w 2803541"/>
                <a:gd name="connsiteY4" fmla="*/ 0 h 2362200"/>
                <a:gd name="connsiteX5" fmla="*/ 108900 w 2803541"/>
                <a:gd name="connsiteY5" fmla="*/ 373380 h 2362200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635410"/>
                <a:gd name="connsiteY0" fmla="*/ 373380 h 2428875"/>
                <a:gd name="connsiteX1" fmla="*/ 101280 w 2635410"/>
                <a:gd name="connsiteY1" fmla="*/ 2087880 h 2428875"/>
                <a:gd name="connsiteX2" fmla="*/ 2147250 w 2635410"/>
                <a:gd name="connsiteY2" fmla="*/ 2428875 h 2428875"/>
                <a:gd name="connsiteX3" fmla="*/ 2553396 w 2635410"/>
                <a:gd name="connsiteY3" fmla="*/ 1272540 h 2428875"/>
                <a:gd name="connsiteX4" fmla="*/ 2505390 w 2635410"/>
                <a:gd name="connsiteY4" fmla="*/ 0 h 2428875"/>
                <a:gd name="connsiteX5" fmla="*/ 108900 w 2635410"/>
                <a:gd name="connsiteY5" fmla="*/ 373380 h 2428875"/>
                <a:gd name="connsiteX0" fmla="*/ 108900 w 2690738"/>
                <a:gd name="connsiteY0" fmla="*/ 373380 h 2428875"/>
                <a:gd name="connsiteX1" fmla="*/ 101280 w 2690738"/>
                <a:gd name="connsiteY1" fmla="*/ 2087880 h 2428875"/>
                <a:gd name="connsiteX2" fmla="*/ 2147250 w 2690738"/>
                <a:gd name="connsiteY2" fmla="*/ 2428875 h 2428875"/>
                <a:gd name="connsiteX3" fmla="*/ 2656266 w 2690738"/>
                <a:gd name="connsiteY3" fmla="*/ 1264920 h 2428875"/>
                <a:gd name="connsiteX4" fmla="*/ 2505390 w 2690738"/>
                <a:gd name="connsiteY4" fmla="*/ 0 h 2428875"/>
                <a:gd name="connsiteX5" fmla="*/ 108900 w 2690738"/>
                <a:gd name="connsiteY5" fmla="*/ 373380 h 242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38" h="2428875">
                  <a:moveTo>
                    <a:pt x="108900" y="373380"/>
                  </a:moveTo>
                  <a:cubicBezTo>
                    <a:pt x="454975" y="942340"/>
                    <a:pt x="-250510" y="1786890"/>
                    <a:pt x="101280" y="2087880"/>
                  </a:cubicBezTo>
                  <a:cubicBezTo>
                    <a:pt x="931225" y="2167890"/>
                    <a:pt x="1287460" y="2103120"/>
                    <a:pt x="2147250" y="2428875"/>
                  </a:cubicBezTo>
                  <a:cubicBezTo>
                    <a:pt x="2534600" y="2116455"/>
                    <a:pt x="2604831" y="1658620"/>
                    <a:pt x="2656266" y="1264920"/>
                  </a:cubicBezTo>
                  <a:cubicBezTo>
                    <a:pt x="2707701" y="871220"/>
                    <a:pt x="2731450" y="334645"/>
                    <a:pt x="2505390" y="0"/>
                  </a:cubicBezTo>
                  <a:cubicBezTo>
                    <a:pt x="1745930" y="153035"/>
                    <a:pt x="902015" y="295910"/>
                    <a:pt x="108900" y="373380"/>
                  </a:cubicBezTo>
                  <a:close/>
                </a:path>
              </a:pathLst>
            </a:custGeom>
            <a:solidFill>
              <a:srgbClr val="9999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67449144-06E0-F8B7-39B7-A04D59B9609F}"/>
                </a:ext>
              </a:extLst>
            </p:cNvPr>
            <p:cNvGrpSpPr/>
            <p:nvPr/>
          </p:nvGrpSpPr>
          <p:grpSpPr>
            <a:xfrm>
              <a:off x="3940217" y="3768909"/>
              <a:ext cx="2177497" cy="897522"/>
              <a:chOff x="2987591" y="5218969"/>
              <a:chExt cx="2177497" cy="897522"/>
            </a:xfrm>
          </p:grpSpPr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3C761AC8-93F6-F28E-3A2A-56013B53AAE5}"/>
                  </a:ext>
                </a:extLst>
              </p:cNvPr>
              <p:cNvSpPr/>
              <p:nvPr/>
            </p:nvSpPr>
            <p:spPr>
              <a:xfrm>
                <a:off x="2987591" y="5247712"/>
                <a:ext cx="2177497" cy="86877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D4723BDA-B208-762C-D970-D950ECC3FE86}"/>
                  </a:ext>
                </a:extLst>
              </p:cNvPr>
              <p:cNvSpPr txBox="1"/>
              <p:nvPr/>
            </p:nvSpPr>
            <p:spPr>
              <a:xfrm>
                <a:off x="3342734" y="5218969"/>
                <a:ext cx="16128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Anesthesia: 1-2h</a:t>
                </a:r>
                <a:endParaRPr lang="fr-FR" sz="1400" dirty="0"/>
              </a:p>
            </p:txBody>
          </p:sp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CEF8CC2C-4BCE-3E6F-898B-01D68A67DAEB}"/>
                  </a:ext>
                </a:extLst>
              </p:cNvPr>
              <p:cNvSpPr/>
              <p:nvPr/>
            </p:nvSpPr>
            <p:spPr>
              <a:xfrm>
                <a:off x="3116828" y="5481507"/>
                <a:ext cx="1977939" cy="5507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85767624-1C77-CE99-3DD4-77E3FE514672}"/>
                  </a:ext>
                </a:extLst>
              </p:cNvPr>
              <p:cNvSpPr txBox="1"/>
              <p:nvPr/>
            </p:nvSpPr>
            <p:spPr>
              <a:xfrm>
                <a:off x="3222564" y="5445074"/>
                <a:ext cx="191869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Gas delivery: 10-30 min</a:t>
                </a:r>
                <a:endParaRPr lang="fr-FR" sz="1400" dirty="0"/>
              </a:p>
            </p:txBody>
          </p:sp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DD1E1AA3-B381-54D9-4855-0FEAC1041A38}"/>
                  </a:ext>
                </a:extLst>
              </p:cNvPr>
              <p:cNvSpPr/>
              <p:nvPr/>
            </p:nvSpPr>
            <p:spPr>
              <a:xfrm>
                <a:off x="3277414" y="5721747"/>
                <a:ext cx="1751551" cy="23352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CDEB58DD-76A8-0096-75DA-4D990DE28612}"/>
                  </a:ext>
                </a:extLst>
              </p:cNvPr>
              <p:cNvSpPr txBox="1"/>
              <p:nvPr/>
            </p:nvSpPr>
            <p:spPr>
              <a:xfrm>
                <a:off x="3246197" y="5692410"/>
                <a:ext cx="181648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Plasma therapy: 5 min</a:t>
                </a:r>
                <a:endParaRPr lang="fr-FR" sz="1400" dirty="0"/>
              </a:p>
            </p:txBody>
          </p:sp>
        </p:grp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CFF5DC62-104D-745C-E7FB-D3A74E311165}"/>
                </a:ext>
              </a:extLst>
            </p:cNvPr>
            <p:cNvSpPr txBox="1"/>
            <p:nvPr/>
          </p:nvSpPr>
          <p:spPr>
            <a:xfrm>
              <a:off x="3873845" y="3126120"/>
              <a:ext cx="24784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Plasma </a:t>
              </a:r>
              <a:r>
                <a:rPr lang="en-US" b="1" dirty="0" err="1"/>
                <a:t>EndoLuminal</a:t>
              </a:r>
              <a:r>
                <a:rPr lang="en-US" b="1" dirty="0"/>
                <a:t> Procedure (PELP)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00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657D1-7A7C-9E84-3E4E-E21909187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e 147">
            <a:extLst>
              <a:ext uri="{FF2B5EF4-FFF2-40B4-BE49-F238E27FC236}">
                <a16:creationId xmlns:a16="http://schemas.microsoft.com/office/drawing/2014/main" id="{E51A9DC6-AAE0-AC9C-A90E-F8BCE01EEF82}"/>
              </a:ext>
            </a:extLst>
          </p:cNvPr>
          <p:cNvGrpSpPr/>
          <p:nvPr/>
        </p:nvGrpSpPr>
        <p:grpSpPr>
          <a:xfrm>
            <a:off x="2096291" y="1345448"/>
            <a:ext cx="9344812" cy="5328645"/>
            <a:chOff x="2096291" y="1345448"/>
            <a:chExt cx="9344812" cy="5328645"/>
          </a:xfrm>
        </p:grpSpPr>
        <p:grpSp>
          <p:nvGrpSpPr>
            <p:cNvPr id="149" name="Groupe 148">
              <a:extLst>
                <a:ext uri="{FF2B5EF4-FFF2-40B4-BE49-F238E27FC236}">
                  <a16:creationId xmlns:a16="http://schemas.microsoft.com/office/drawing/2014/main" id="{BEE8813D-7D3C-3F02-FF96-449876014354}"/>
                </a:ext>
              </a:extLst>
            </p:cNvPr>
            <p:cNvGrpSpPr/>
            <p:nvPr/>
          </p:nvGrpSpPr>
          <p:grpSpPr>
            <a:xfrm>
              <a:off x="2108367" y="1345448"/>
              <a:ext cx="9332736" cy="5328645"/>
              <a:chOff x="2108367" y="1345448"/>
              <a:chExt cx="9332736" cy="5328645"/>
            </a:xfrm>
          </p:grpSpPr>
          <p:sp>
            <p:nvSpPr>
              <p:cNvPr id="169" name="Forme libre : forme 168">
                <a:extLst>
                  <a:ext uri="{FF2B5EF4-FFF2-40B4-BE49-F238E27FC236}">
                    <a16:creationId xmlns:a16="http://schemas.microsoft.com/office/drawing/2014/main" id="{2B6CF0D0-2D29-C939-3961-4039809B668C}"/>
                  </a:ext>
                </a:extLst>
              </p:cNvPr>
              <p:cNvSpPr/>
              <p:nvPr/>
            </p:nvSpPr>
            <p:spPr>
              <a:xfrm>
                <a:off x="2108367" y="2163502"/>
                <a:ext cx="6808913" cy="1578162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7136040"/>
                  <a:gd name="connsiteY0" fmla="*/ 2553781 h 2554438"/>
                  <a:gd name="connsiteX1" fmla="*/ 5116749 w 7136040"/>
                  <a:gd name="connsiteY1" fmla="*/ 1581015 h 2554438"/>
                  <a:gd name="connsiteX2" fmla="*/ 7136040 w 7136040"/>
                  <a:gd name="connsiteY2" fmla="*/ 27 h 2554438"/>
                  <a:gd name="connsiteX0" fmla="*/ 0 w 7136040"/>
                  <a:gd name="connsiteY0" fmla="*/ 2553755 h 2554412"/>
                  <a:gd name="connsiteX1" fmla="*/ 5116749 w 7136040"/>
                  <a:gd name="connsiteY1" fmla="*/ 1580989 h 2554412"/>
                  <a:gd name="connsiteX2" fmla="*/ 7136040 w 7136040"/>
                  <a:gd name="connsiteY2" fmla="*/ 1 h 2554412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725 h 2570385"/>
                  <a:gd name="connsiteX1" fmla="*/ 5116749 w 7467543"/>
                  <a:gd name="connsiteY1" fmla="*/ 1596959 h 2570385"/>
                  <a:gd name="connsiteX2" fmla="*/ 7467543 w 7467543"/>
                  <a:gd name="connsiteY2" fmla="*/ 26 h 2570385"/>
                  <a:gd name="connsiteX0" fmla="*/ 0 w 7251145"/>
                  <a:gd name="connsiteY0" fmla="*/ 2586380 h 2587043"/>
                  <a:gd name="connsiteX1" fmla="*/ 5116749 w 7251145"/>
                  <a:gd name="connsiteY1" fmla="*/ 1613614 h 2587043"/>
                  <a:gd name="connsiteX2" fmla="*/ 7251145 w 7251145"/>
                  <a:gd name="connsiteY2" fmla="*/ 26 h 2587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51145" h="2587043">
                    <a:moveTo>
                      <a:pt x="0" y="2586380"/>
                    </a:moveTo>
                    <a:cubicBezTo>
                      <a:pt x="1887166" y="2609078"/>
                      <a:pt x="3908225" y="2044673"/>
                      <a:pt x="5116749" y="1613614"/>
                    </a:cubicBezTo>
                    <a:cubicBezTo>
                      <a:pt x="6325273" y="1182555"/>
                      <a:pt x="5971278" y="-6461"/>
                      <a:pt x="7251145" y="26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0" name="Forme libre : forme 169">
                <a:extLst>
                  <a:ext uri="{FF2B5EF4-FFF2-40B4-BE49-F238E27FC236}">
                    <a16:creationId xmlns:a16="http://schemas.microsoft.com/office/drawing/2014/main" id="{8DA9BE35-EEA8-438A-E345-F0CA66458B93}"/>
                  </a:ext>
                </a:extLst>
              </p:cNvPr>
              <p:cNvSpPr/>
              <p:nvPr/>
            </p:nvSpPr>
            <p:spPr>
              <a:xfrm flipV="1">
                <a:off x="2111220" y="4097719"/>
                <a:ext cx="8770442" cy="1821119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10129924"/>
                  <a:gd name="connsiteY0" fmla="*/ 2665405 h 2666082"/>
                  <a:gd name="connsiteX1" fmla="*/ 5116749 w 10129924"/>
                  <a:gd name="connsiteY1" fmla="*/ 1692639 h 2666082"/>
                  <a:gd name="connsiteX2" fmla="*/ 10129924 w 10129924"/>
                  <a:gd name="connsiteY2" fmla="*/ 27 h 2666082"/>
                  <a:gd name="connsiteX0" fmla="*/ 0 w 10129924"/>
                  <a:gd name="connsiteY0" fmla="*/ 2700486 h 3011887"/>
                  <a:gd name="connsiteX1" fmla="*/ 5116749 w 10129924"/>
                  <a:gd name="connsiteY1" fmla="*/ 1727720 h 3011887"/>
                  <a:gd name="connsiteX2" fmla="*/ 10129924 w 10129924"/>
                  <a:gd name="connsiteY2" fmla="*/ 35108 h 3011887"/>
                  <a:gd name="connsiteX0" fmla="*/ 0 w 10129924"/>
                  <a:gd name="connsiteY0" fmla="*/ 2784619 h 2954301"/>
                  <a:gd name="connsiteX1" fmla="*/ 5168546 w 10129924"/>
                  <a:gd name="connsiteY1" fmla="*/ 1508872 h 2954301"/>
                  <a:gd name="connsiteX2" fmla="*/ 10129924 w 10129924"/>
                  <a:gd name="connsiteY2" fmla="*/ 119241 h 2954301"/>
                  <a:gd name="connsiteX0" fmla="*/ 0 w 10129924"/>
                  <a:gd name="connsiteY0" fmla="*/ 2688515 h 2743005"/>
                  <a:gd name="connsiteX1" fmla="*/ 5168546 w 10129924"/>
                  <a:gd name="connsiteY1" fmla="*/ 1412768 h 2743005"/>
                  <a:gd name="connsiteX2" fmla="*/ 10129924 w 10129924"/>
                  <a:gd name="connsiteY2" fmla="*/ 23137 h 2743005"/>
                  <a:gd name="connsiteX0" fmla="*/ 0 w 10129924"/>
                  <a:gd name="connsiteY0" fmla="*/ 2755030 h 2766870"/>
                  <a:gd name="connsiteX1" fmla="*/ 5199625 w 10129924"/>
                  <a:gd name="connsiteY1" fmla="*/ 1224144 h 2766870"/>
                  <a:gd name="connsiteX2" fmla="*/ 10129924 w 10129924"/>
                  <a:gd name="connsiteY2" fmla="*/ 89652 h 2766870"/>
                  <a:gd name="connsiteX0" fmla="*/ 0 w 9340073"/>
                  <a:gd name="connsiteY0" fmla="*/ 2748694 h 2749041"/>
                  <a:gd name="connsiteX1" fmla="*/ 5199625 w 9340073"/>
                  <a:gd name="connsiteY1" fmla="*/ 1217808 h 2749041"/>
                  <a:gd name="connsiteX2" fmla="*/ 9340073 w 9340073"/>
                  <a:gd name="connsiteY2" fmla="*/ 41 h 2749041"/>
                  <a:gd name="connsiteX0" fmla="*/ 0 w 9340073"/>
                  <a:gd name="connsiteY0" fmla="*/ 2883065 h 2929142"/>
                  <a:gd name="connsiteX1" fmla="*/ 5199625 w 9340073"/>
                  <a:gd name="connsiteY1" fmla="*/ 1352179 h 2929142"/>
                  <a:gd name="connsiteX2" fmla="*/ 9340073 w 9340073"/>
                  <a:gd name="connsiteY2" fmla="*/ 134412 h 2929142"/>
                  <a:gd name="connsiteX0" fmla="*/ 0 w 9340073"/>
                  <a:gd name="connsiteY0" fmla="*/ 2954536 h 2973142"/>
                  <a:gd name="connsiteX1" fmla="*/ 5156345 w 9340073"/>
                  <a:gd name="connsiteY1" fmla="*/ 1257100 h 2973142"/>
                  <a:gd name="connsiteX2" fmla="*/ 9340073 w 9340073"/>
                  <a:gd name="connsiteY2" fmla="*/ 205883 h 2973142"/>
                  <a:gd name="connsiteX0" fmla="*/ 0 w 9340073"/>
                  <a:gd name="connsiteY0" fmla="*/ 2970293 h 2985317"/>
                  <a:gd name="connsiteX1" fmla="*/ 5113066 w 9340073"/>
                  <a:gd name="connsiteY1" fmla="*/ 1239547 h 2985317"/>
                  <a:gd name="connsiteX2" fmla="*/ 9340073 w 9340073"/>
                  <a:gd name="connsiteY2" fmla="*/ 221640 h 2985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40073" h="2985317">
                    <a:moveTo>
                      <a:pt x="0" y="2970293"/>
                    </a:moveTo>
                    <a:cubicBezTo>
                      <a:pt x="1887166" y="2992991"/>
                      <a:pt x="4378697" y="3179954"/>
                      <a:pt x="5113066" y="1239547"/>
                    </a:cubicBezTo>
                    <a:cubicBezTo>
                      <a:pt x="5847435" y="-700860"/>
                      <a:pt x="7034618" y="215155"/>
                      <a:pt x="9340073" y="22164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1" name="Triangle isocèle 170">
                <a:extLst>
                  <a:ext uri="{FF2B5EF4-FFF2-40B4-BE49-F238E27FC236}">
                    <a16:creationId xmlns:a16="http://schemas.microsoft.com/office/drawing/2014/main" id="{44B7EBDA-9E94-51BA-C9E1-6945E6E987F7}"/>
                  </a:ext>
                </a:extLst>
              </p:cNvPr>
              <p:cNvSpPr/>
              <p:nvPr/>
            </p:nvSpPr>
            <p:spPr>
              <a:xfrm rot="5400000">
                <a:off x="8275090" y="1926262"/>
                <a:ext cx="1743636" cy="582008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2" name="Triangle isocèle 171">
                <a:extLst>
                  <a:ext uri="{FF2B5EF4-FFF2-40B4-BE49-F238E27FC236}">
                    <a16:creationId xmlns:a16="http://schemas.microsoft.com/office/drawing/2014/main" id="{CFDE225A-CFC7-D593-12D6-0C1D731D8638}"/>
                  </a:ext>
                </a:extLst>
              </p:cNvPr>
              <p:cNvSpPr/>
              <p:nvPr/>
            </p:nvSpPr>
            <p:spPr>
              <a:xfrm rot="5400000">
                <a:off x="10278281" y="5511271"/>
                <a:ext cx="1743636" cy="582008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DC623040-72C5-C912-5D9C-52EB9555B793}"/>
                </a:ext>
              </a:extLst>
            </p:cNvPr>
            <p:cNvSpPr/>
            <p:nvPr/>
          </p:nvSpPr>
          <p:spPr>
            <a:xfrm>
              <a:off x="6224235" y="2592706"/>
              <a:ext cx="523547" cy="1322070"/>
            </a:xfrm>
            <a:custGeom>
              <a:avLst/>
              <a:gdLst>
                <a:gd name="connsiteX0" fmla="*/ 287870 w 577550"/>
                <a:gd name="connsiteY0" fmla="*/ 1419322 h 1545278"/>
                <a:gd name="connsiteX1" fmla="*/ 577430 w 577550"/>
                <a:gd name="connsiteY1" fmla="*/ 1358362 h 1545278"/>
                <a:gd name="connsiteX2" fmla="*/ 253580 w 577550"/>
                <a:gd name="connsiteY2" fmla="*/ 127732 h 1545278"/>
                <a:gd name="connsiteX3" fmla="*/ 215 w 577550"/>
                <a:gd name="connsiteY3" fmla="*/ 184882 h 1545278"/>
                <a:gd name="connsiteX4" fmla="*/ 287870 w 577550"/>
                <a:gd name="connsiteY4" fmla="*/ 1419322 h 1545278"/>
                <a:gd name="connsiteX0" fmla="*/ 287870 w 577550"/>
                <a:gd name="connsiteY0" fmla="*/ 1419322 h 1545278"/>
                <a:gd name="connsiteX1" fmla="*/ 577430 w 577550"/>
                <a:gd name="connsiteY1" fmla="*/ 1358362 h 1545278"/>
                <a:gd name="connsiteX2" fmla="*/ 253580 w 577550"/>
                <a:gd name="connsiteY2" fmla="*/ 127732 h 1545278"/>
                <a:gd name="connsiteX3" fmla="*/ 215 w 577550"/>
                <a:gd name="connsiteY3" fmla="*/ 184882 h 1545278"/>
                <a:gd name="connsiteX4" fmla="*/ 287870 w 577550"/>
                <a:gd name="connsiteY4" fmla="*/ 1419322 h 1545278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62"/>
                <a:gd name="connsiteY0" fmla="*/ 1351697 h 1377887"/>
                <a:gd name="connsiteX1" fmla="*/ 577215 w 577362"/>
                <a:gd name="connsiteY1" fmla="*/ 1290737 h 1377887"/>
                <a:gd name="connsiteX2" fmla="*/ 253365 w 577362"/>
                <a:gd name="connsiteY2" fmla="*/ 60107 h 1377887"/>
                <a:gd name="connsiteX3" fmla="*/ 0 w 577362"/>
                <a:gd name="connsiteY3" fmla="*/ 117257 h 1377887"/>
                <a:gd name="connsiteX4" fmla="*/ 287655 w 577362"/>
                <a:gd name="connsiteY4" fmla="*/ 1351697 h 1377887"/>
                <a:gd name="connsiteX0" fmla="*/ 287655 w 577362"/>
                <a:gd name="connsiteY0" fmla="*/ 1351697 h 1377887"/>
                <a:gd name="connsiteX1" fmla="*/ 577215 w 577362"/>
                <a:gd name="connsiteY1" fmla="*/ 1290737 h 1377887"/>
                <a:gd name="connsiteX2" fmla="*/ 253365 w 577362"/>
                <a:gd name="connsiteY2" fmla="*/ 60107 h 1377887"/>
                <a:gd name="connsiteX3" fmla="*/ 0 w 577362"/>
                <a:gd name="connsiteY3" fmla="*/ 117257 h 1377887"/>
                <a:gd name="connsiteX4" fmla="*/ 287655 w 577362"/>
                <a:gd name="connsiteY4" fmla="*/ 1351697 h 1377887"/>
                <a:gd name="connsiteX0" fmla="*/ 287655 w 577215"/>
                <a:gd name="connsiteY0" fmla="*/ 1351697 h 1351697"/>
                <a:gd name="connsiteX1" fmla="*/ 577215 w 577215"/>
                <a:gd name="connsiteY1" fmla="*/ 1290737 h 1351697"/>
                <a:gd name="connsiteX2" fmla="*/ 253365 w 577215"/>
                <a:gd name="connsiteY2" fmla="*/ 60107 h 1351697"/>
                <a:gd name="connsiteX3" fmla="*/ 0 w 577215"/>
                <a:gd name="connsiteY3" fmla="*/ 117257 h 1351697"/>
                <a:gd name="connsiteX4" fmla="*/ 287655 w 577215"/>
                <a:gd name="connsiteY4" fmla="*/ 1351697 h 1351697"/>
                <a:gd name="connsiteX0" fmla="*/ 287655 w 579987"/>
                <a:gd name="connsiteY0" fmla="*/ 1351697 h 1351697"/>
                <a:gd name="connsiteX1" fmla="*/ 577215 w 579987"/>
                <a:gd name="connsiteY1" fmla="*/ 1290737 h 1351697"/>
                <a:gd name="connsiteX2" fmla="*/ 253365 w 579987"/>
                <a:gd name="connsiteY2" fmla="*/ 60107 h 1351697"/>
                <a:gd name="connsiteX3" fmla="*/ 0 w 579987"/>
                <a:gd name="connsiteY3" fmla="*/ 117257 h 1351697"/>
                <a:gd name="connsiteX4" fmla="*/ 287655 w 579987"/>
                <a:gd name="connsiteY4" fmla="*/ 1351697 h 1351697"/>
                <a:gd name="connsiteX0" fmla="*/ 287655 w 579987"/>
                <a:gd name="connsiteY0" fmla="*/ 1351697 h 1351697"/>
                <a:gd name="connsiteX1" fmla="*/ 577215 w 579987"/>
                <a:gd name="connsiteY1" fmla="*/ 1290737 h 1351697"/>
                <a:gd name="connsiteX2" fmla="*/ 253365 w 579987"/>
                <a:gd name="connsiteY2" fmla="*/ 60107 h 1351697"/>
                <a:gd name="connsiteX3" fmla="*/ 0 w 579987"/>
                <a:gd name="connsiteY3" fmla="*/ 117257 h 1351697"/>
                <a:gd name="connsiteX4" fmla="*/ 287655 w 579987"/>
                <a:gd name="connsiteY4" fmla="*/ 1351697 h 1351697"/>
                <a:gd name="connsiteX0" fmla="*/ 287655 w 579987"/>
                <a:gd name="connsiteY0" fmla="*/ 1291590 h 1291590"/>
                <a:gd name="connsiteX1" fmla="*/ 577215 w 579987"/>
                <a:gd name="connsiteY1" fmla="*/ 1230630 h 1291590"/>
                <a:gd name="connsiteX2" fmla="*/ 253365 w 579987"/>
                <a:gd name="connsiteY2" fmla="*/ 0 h 1291590"/>
                <a:gd name="connsiteX3" fmla="*/ 0 w 579987"/>
                <a:gd name="connsiteY3" fmla="*/ 57150 h 1291590"/>
                <a:gd name="connsiteX4" fmla="*/ 287655 w 579987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23547"/>
                <a:gd name="connsiteY0" fmla="*/ 1322070 h 1322070"/>
                <a:gd name="connsiteX1" fmla="*/ 516255 w 523547"/>
                <a:gd name="connsiteY1" fmla="*/ 1249680 h 1322070"/>
                <a:gd name="connsiteX2" fmla="*/ 253365 w 523547"/>
                <a:gd name="connsiteY2" fmla="*/ 0 h 1322070"/>
                <a:gd name="connsiteX3" fmla="*/ 0 w 523547"/>
                <a:gd name="connsiteY3" fmla="*/ 57150 h 1322070"/>
                <a:gd name="connsiteX4" fmla="*/ 158115 w 523547"/>
                <a:gd name="connsiteY4" fmla="*/ 1322070 h 132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547" h="1322070">
                  <a:moveTo>
                    <a:pt x="158115" y="1322070"/>
                  </a:moveTo>
                  <a:lnTo>
                    <a:pt x="516255" y="1249680"/>
                  </a:lnTo>
                  <a:cubicBezTo>
                    <a:pt x="548640" y="838200"/>
                    <a:pt x="475297" y="466090"/>
                    <a:pt x="253365" y="0"/>
                  </a:cubicBezTo>
                  <a:cubicBezTo>
                    <a:pt x="160973" y="23495"/>
                    <a:pt x="84455" y="41275"/>
                    <a:pt x="0" y="57150"/>
                  </a:cubicBezTo>
                  <a:cubicBezTo>
                    <a:pt x="262255" y="528320"/>
                    <a:pt x="172403" y="876935"/>
                    <a:pt x="158115" y="132207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F02C57C4-14BB-3D28-AFB6-45E650473B2C}"/>
                </a:ext>
              </a:extLst>
            </p:cNvPr>
            <p:cNvSpPr/>
            <p:nvPr/>
          </p:nvSpPr>
          <p:spPr>
            <a:xfrm>
              <a:off x="6480809" y="2381250"/>
              <a:ext cx="1194311" cy="1457325"/>
            </a:xfrm>
            <a:custGeom>
              <a:avLst/>
              <a:gdLst>
                <a:gd name="connsiteX0" fmla="*/ 11344 w 1212197"/>
                <a:gd name="connsiteY0" fmla="*/ 266900 h 1560180"/>
                <a:gd name="connsiteX1" fmla="*/ 695239 w 1212197"/>
                <a:gd name="connsiteY1" fmla="*/ 74495 h 1560180"/>
                <a:gd name="connsiteX2" fmla="*/ 1205779 w 1212197"/>
                <a:gd name="connsiteY2" fmla="*/ 1230830 h 1560180"/>
                <a:gd name="connsiteX3" fmla="*/ 337099 w 1212197"/>
                <a:gd name="connsiteY3" fmla="*/ 1501340 h 1560180"/>
                <a:gd name="connsiteX4" fmla="*/ 11344 w 1212197"/>
                <a:gd name="connsiteY4" fmla="*/ 266900 h 1560180"/>
                <a:gd name="connsiteX0" fmla="*/ 11344 w 1212197"/>
                <a:gd name="connsiteY0" fmla="*/ 266900 h 1560180"/>
                <a:gd name="connsiteX1" fmla="*/ 695239 w 1212197"/>
                <a:gd name="connsiteY1" fmla="*/ 74495 h 1560180"/>
                <a:gd name="connsiteX2" fmla="*/ 1205779 w 1212197"/>
                <a:gd name="connsiteY2" fmla="*/ 1230830 h 1560180"/>
                <a:gd name="connsiteX3" fmla="*/ 337099 w 1212197"/>
                <a:gd name="connsiteY3" fmla="*/ 1501340 h 1560180"/>
                <a:gd name="connsiteX4" fmla="*/ 11344 w 1212197"/>
                <a:gd name="connsiteY4" fmla="*/ 266900 h 1560180"/>
                <a:gd name="connsiteX0" fmla="*/ 11344 w 1212197"/>
                <a:gd name="connsiteY0" fmla="*/ 223576 h 1516856"/>
                <a:gd name="connsiteX1" fmla="*/ 695239 w 1212197"/>
                <a:gd name="connsiteY1" fmla="*/ 31171 h 1516856"/>
                <a:gd name="connsiteX2" fmla="*/ 1205779 w 1212197"/>
                <a:gd name="connsiteY2" fmla="*/ 1187506 h 1516856"/>
                <a:gd name="connsiteX3" fmla="*/ 337099 w 1212197"/>
                <a:gd name="connsiteY3" fmla="*/ 1458016 h 1516856"/>
                <a:gd name="connsiteX4" fmla="*/ 11344 w 1212197"/>
                <a:gd name="connsiteY4" fmla="*/ 223576 h 1516856"/>
                <a:gd name="connsiteX0" fmla="*/ 0 w 1200853"/>
                <a:gd name="connsiteY0" fmla="*/ 223576 h 1516856"/>
                <a:gd name="connsiteX1" fmla="*/ 683895 w 1200853"/>
                <a:gd name="connsiteY1" fmla="*/ 31171 h 1516856"/>
                <a:gd name="connsiteX2" fmla="*/ 1194435 w 1200853"/>
                <a:gd name="connsiteY2" fmla="*/ 1187506 h 1516856"/>
                <a:gd name="connsiteX3" fmla="*/ 325755 w 1200853"/>
                <a:gd name="connsiteY3" fmla="*/ 1458016 h 1516856"/>
                <a:gd name="connsiteX4" fmla="*/ 0 w 1200853"/>
                <a:gd name="connsiteY4" fmla="*/ 223576 h 1516856"/>
                <a:gd name="connsiteX0" fmla="*/ 0 w 1200853"/>
                <a:gd name="connsiteY0" fmla="*/ 223576 h 1516856"/>
                <a:gd name="connsiteX1" fmla="*/ 683895 w 1200853"/>
                <a:gd name="connsiteY1" fmla="*/ 31171 h 1516856"/>
                <a:gd name="connsiteX2" fmla="*/ 1194435 w 1200853"/>
                <a:gd name="connsiteY2" fmla="*/ 1187506 h 1516856"/>
                <a:gd name="connsiteX3" fmla="*/ 325755 w 1200853"/>
                <a:gd name="connsiteY3" fmla="*/ 1458016 h 1516856"/>
                <a:gd name="connsiteX4" fmla="*/ 0 w 1200853"/>
                <a:gd name="connsiteY4" fmla="*/ 223576 h 1516856"/>
                <a:gd name="connsiteX0" fmla="*/ 0 w 1200430"/>
                <a:gd name="connsiteY0" fmla="*/ 223576 h 1516856"/>
                <a:gd name="connsiteX1" fmla="*/ 683895 w 1200430"/>
                <a:gd name="connsiteY1" fmla="*/ 31171 h 1516856"/>
                <a:gd name="connsiteX2" fmla="*/ 1194435 w 1200430"/>
                <a:gd name="connsiteY2" fmla="*/ 1187506 h 1516856"/>
                <a:gd name="connsiteX3" fmla="*/ 325755 w 1200430"/>
                <a:gd name="connsiteY3" fmla="*/ 1458016 h 1516856"/>
                <a:gd name="connsiteX4" fmla="*/ 0 w 1200430"/>
                <a:gd name="connsiteY4" fmla="*/ 223576 h 1516856"/>
                <a:gd name="connsiteX0" fmla="*/ 0 w 1200430"/>
                <a:gd name="connsiteY0" fmla="*/ 192405 h 1485685"/>
                <a:gd name="connsiteX1" fmla="*/ 683895 w 1200430"/>
                <a:gd name="connsiteY1" fmla="*/ 0 h 1485685"/>
                <a:gd name="connsiteX2" fmla="*/ 1194435 w 1200430"/>
                <a:gd name="connsiteY2" fmla="*/ 1156335 h 1485685"/>
                <a:gd name="connsiteX3" fmla="*/ 325755 w 1200430"/>
                <a:gd name="connsiteY3" fmla="*/ 1426845 h 1485685"/>
                <a:gd name="connsiteX4" fmla="*/ 0 w 1200430"/>
                <a:gd name="connsiteY4" fmla="*/ 192405 h 1485685"/>
                <a:gd name="connsiteX0" fmla="*/ 0 w 1200430"/>
                <a:gd name="connsiteY0" fmla="*/ 192405 h 1485685"/>
                <a:gd name="connsiteX1" fmla="*/ 683895 w 1200430"/>
                <a:gd name="connsiteY1" fmla="*/ 0 h 1485685"/>
                <a:gd name="connsiteX2" fmla="*/ 1194435 w 1200430"/>
                <a:gd name="connsiteY2" fmla="*/ 1156335 h 1485685"/>
                <a:gd name="connsiteX3" fmla="*/ 325755 w 1200430"/>
                <a:gd name="connsiteY3" fmla="*/ 1426845 h 1485685"/>
                <a:gd name="connsiteX4" fmla="*/ 0 w 1200430"/>
                <a:gd name="connsiteY4" fmla="*/ 192405 h 1485685"/>
                <a:gd name="connsiteX0" fmla="*/ 0 w 1200430"/>
                <a:gd name="connsiteY0" fmla="*/ 192405 h 1462465"/>
                <a:gd name="connsiteX1" fmla="*/ 683895 w 1200430"/>
                <a:gd name="connsiteY1" fmla="*/ 0 h 1462465"/>
                <a:gd name="connsiteX2" fmla="*/ 1194435 w 1200430"/>
                <a:gd name="connsiteY2" fmla="*/ 1156335 h 1462465"/>
                <a:gd name="connsiteX3" fmla="*/ 325755 w 1200430"/>
                <a:gd name="connsiteY3" fmla="*/ 1426845 h 1462465"/>
                <a:gd name="connsiteX4" fmla="*/ 0 w 1200430"/>
                <a:gd name="connsiteY4" fmla="*/ 192405 h 1462465"/>
                <a:gd name="connsiteX0" fmla="*/ 0 w 1196267"/>
                <a:gd name="connsiteY0" fmla="*/ 192405 h 1462465"/>
                <a:gd name="connsiteX1" fmla="*/ 683895 w 1196267"/>
                <a:gd name="connsiteY1" fmla="*/ 0 h 1462465"/>
                <a:gd name="connsiteX2" fmla="*/ 1194435 w 1196267"/>
                <a:gd name="connsiteY2" fmla="*/ 1156335 h 1462465"/>
                <a:gd name="connsiteX3" fmla="*/ 325755 w 1196267"/>
                <a:gd name="connsiteY3" fmla="*/ 1426845 h 1462465"/>
                <a:gd name="connsiteX4" fmla="*/ 0 w 1196267"/>
                <a:gd name="connsiteY4" fmla="*/ 192405 h 1462465"/>
                <a:gd name="connsiteX0" fmla="*/ 0 w 1196267"/>
                <a:gd name="connsiteY0" fmla="*/ 192405 h 1462465"/>
                <a:gd name="connsiteX1" fmla="*/ 683895 w 1196267"/>
                <a:gd name="connsiteY1" fmla="*/ 0 h 1462465"/>
                <a:gd name="connsiteX2" fmla="*/ 1194435 w 1196267"/>
                <a:gd name="connsiteY2" fmla="*/ 1156335 h 1462465"/>
                <a:gd name="connsiteX3" fmla="*/ 325755 w 1196267"/>
                <a:gd name="connsiteY3" fmla="*/ 1426845 h 1462465"/>
                <a:gd name="connsiteX4" fmla="*/ 0 w 1196267"/>
                <a:gd name="connsiteY4" fmla="*/ 192405 h 146246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71556"/>
                <a:gd name="connsiteY0" fmla="*/ 209550 h 1443990"/>
                <a:gd name="connsiteX1" fmla="*/ 670560 w 1171556"/>
                <a:gd name="connsiteY1" fmla="*/ 0 h 1443990"/>
                <a:gd name="connsiteX2" fmla="*/ 1169670 w 1171556"/>
                <a:gd name="connsiteY2" fmla="*/ 1146810 h 1443990"/>
                <a:gd name="connsiteX3" fmla="*/ 325755 w 1171556"/>
                <a:gd name="connsiteY3" fmla="*/ 1443990 h 1443990"/>
                <a:gd name="connsiteX4" fmla="*/ 0 w 1171556"/>
                <a:gd name="connsiteY4" fmla="*/ 209550 h 1443990"/>
                <a:gd name="connsiteX0" fmla="*/ 0 w 1194311"/>
                <a:gd name="connsiteY0" fmla="*/ 209550 h 1443990"/>
                <a:gd name="connsiteX1" fmla="*/ 670560 w 1194311"/>
                <a:gd name="connsiteY1" fmla="*/ 0 h 1443990"/>
                <a:gd name="connsiteX2" fmla="*/ 1192530 w 1194311"/>
                <a:gd name="connsiteY2" fmla="*/ 1160145 h 1443990"/>
                <a:gd name="connsiteX3" fmla="*/ 325755 w 1194311"/>
                <a:gd name="connsiteY3" fmla="*/ 1443990 h 1443990"/>
                <a:gd name="connsiteX4" fmla="*/ 0 w 1194311"/>
                <a:gd name="connsiteY4" fmla="*/ 209550 h 1443990"/>
                <a:gd name="connsiteX0" fmla="*/ 0 w 1194311"/>
                <a:gd name="connsiteY0" fmla="*/ 209550 h 1457325"/>
                <a:gd name="connsiteX1" fmla="*/ 670560 w 1194311"/>
                <a:gd name="connsiteY1" fmla="*/ 0 h 1457325"/>
                <a:gd name="connsiteX2" fmla="*/ 1192530 w 1194311"/>
                <a:gd name="connsiteY2" fmla="*/ 1160145 h 1457325"/>
                <a:gd name="connsiteX3" fmla="*/ 268605 w 1194311"/>
                <a:gd name="connsiteY3" fmla="*/ 1457325 h 1457325"/>
                <a:gd name="connsiteX4" fmla="*/ 0 w 1194311"/>
                <a:gd name="connsiteY4" fmla="*/ 20955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311" h="1457325">
                  <a:moveTo>
                    <a:pt x="0" y="209550"/>
                  </a:moveTo>
                  <a:cubicBezTo>
                    <a:pt x="259715" y="154622"/>
                    <a:pt x="353378" y="170815"/>
                    <a:pt x="670560" y="0"/>
                  </a:cubicBezTo>
                  <a:cubicBezTo>
                    <a:pt x="839152" y="194945"/>
                    <a:pt x="1223645" y="788988"/>
                    <a:pt x="1192530" y="1160145"/>
                  </a:cubicBezTo>
                  <a:cubicBezTo>
                    <a:pt x="875665" y="1325563"/>
                    <a:pt x="613093" y="1366203"/>
                    <a:pt x="268605" y="1457325"/>
                  </a:cubicBezTo>
                  <a:cubicBezTo>
                    <a:pt x="297498" y="1036003"/>
                    <a:pt x="233680" y="708343"/>
                    <a:pt x="0" y="2095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D30B9937-EA09-16D6-7DD4-40E8EB78136A}"/>
                </a:ext>
              </a:extLst>
            </p:cNvPr>
            <p:cNvSpPr/>
            <p:nvPr/>
          </p:nvSpPr>
          <p:spPr>
            <a:xfrm>
              <a:off x="7153276" y="1566545"/>
              <a:ext cx="1525372" cy="1969135"/>
            </a:xfrm>
            <a:custGeom>
              <a:avLst/>
              <a:gdLst>
                <a:gd name="connsiteX0" fmla="*/ 220 w 1450031"/>
                <a:gd name="connsiteY0" fmla="*/ 540368 h 1626701"/>
                <a:gd name="connsiteX1" fmla="*/ 588865 w 1450031"/>
                <a:gd name="connsiteY1" fmla="*/ 10778 h 1626701"/>
                <a:gd name="connsiteX2" fmla="*/ 1449925 w 1450031"/>
                <a:gd name="connsiteY2" fmla="*/ 993758 h 1626701"/>
                <a:gd name="connsiteX3" fmla="*/ 531715 w 1450031"/>
                <a:gd name="connsiteY3" fmla="*/ 1618598 h 1626701"/>
                <a:gd name="connsiteX4" fmla="*/ 220 w 1450031"/>
                <a:gd name="connsiteY4" fmla="*/ 540368 h 1626701"/>
                <a:gd name="connsiteX0" fmla="*/ 270 w 1450081"/>
                <a:gd name="connsiteY0" fmla="*/ 540727 h 1707818"/>
                <a:gd name="connsiteX1" fmla="*/ 588915 w 1450081"/>
                <a:gd name="connsiteY1" fmla="*/ 11137 h 1707818"/>
                <a:gd name="connsiteX2" fmla="*/ 1449975 w 1450081"/>
                <a:gd name="connsiteY2" fmla="*/ 994117 h 1707818"/>
                <a:gd name="connsiteX3" fmla="*/ 526050 w 1450081"/>
                <a:gd name="connsiteY3" fmla="*/ 1700872 h 1707818"/>
                <a:gd name="connsiteX4" fmla="*/ 270 w 1450081"/>
                <a:gd name="connsiteY4" fmla="*/ 540727 h 1707818"/>
                <a:gd name="connsiteX0" fmla="*/ 270 w 1450081"/>
                <a:gd name="connsiteY0" fmla="*/ 540727 h 1707818"/>
                <a:gd name="connsiteX1" fmla="*/ 588915 w 1450081"/>
                <a:gd name="connsiteY1" fmla="*/ 11137 h 1707818"/>
                <a:gd name="connsiteX2" fmla="*/ 1449975 w 1450081"/>
                <a:gd name="connsiteY2" fmla="*/ 994117 h 1707818"/>
                <a:gd name="connsiteX3" fmla="*/ 526050 w 1450081"/>
                <a:gd name="connsiteY3" fmla="*/ 1700872 h 1707818"/>
                <a:gd name="connsiteX4" fmla="*/ 270 w 1450081"/>
                <a:gd name="connsiteY4" fmla="*/ 540727 h 1707818"/>
                <a:gd name="connsiteX0" fmla="*/ 270 w 1450081"/>
                <a:gd name="connsiteY0" fmla="*/ 540727 h 1700872"/>
                <a:gd name="connsiteX1" fmla="*/ 588915 w 1450081"/>
                <a:gd name="connsiteY1" fmla="*/ 11137 h 1700872"/>
                <a:gd name="connsiteX2" fmla="*/ 1449975 w 1450081"/>
                <a:gd name="connsiteY2" fmla="*/ 994117 h 1700872"/>
                <a:gd name="connsiteX3" fmla="*/ 526050 w 1450081"/>
                <a:gd name="connsiteY3" fmla="*/ 1700872 h 1700872"/>
                <a:gd name="connsiteX4" fmla="*/ 270 w 1450081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525372"/>
                <a:gd name="connsiteY0" fmla="*/ 808990 h 1969135"/>
                <a:gd name="connsiteX1" fmla="*/ 1304925 w 1525372"/>
                <a:gd name="connsiteY1" fmla="*/ 0 h 1969135"/>
                <a:gd name="connsiteX2" fmla="*/ 1449705 w 1525372"/>
                <a:gd name="connsiteY2" fmla="*/ 1262380 h 1969135"/>
                <a:gd name="connsiteX3" fmla="*/ 525780 w 1525372"/>
                <a:gd name="connsiteY3" fmla="*/ 1969135 h 1969135"/>
                <a:gd name="connsiteX4" fmla="*/ 0 w 1525372"/>
                <a:gd name="connsiteY4" fmla="*/ 808990 h 1969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5372" h="1969135">
                  <a:moveTo>
                    <a:pt x="0" y="808990"/>
                  </a:moveTo>
                  <a:cubicBezTo>
                    <a:pt x="429577" y="426403"/>
                    <a:pt x="646113" y="86360"/>
                    <a:pt x="1304925" y="0"/>
                  </a:cubicBezTo>
                  <a:cubicBezTo>
                    <a:pt x="1546543" y="75565"/>
                    <a:pt x="1581150" y="872490"/>
                    <a:pt x="1449705" y="1262380"/>
                  </a:cubicBezTo>
                  <a:cubicBezTo>
                    <a:pt x="979170" y="1475105"/>
                    <a:pt x="1257617" y="1546225"/>
                    <a:pt x="525780" y="1969135"/>
                  </a:cubicBezTo>
                  <a:cubicBezTo>
                    <a:pt x="512128" y="1550035"/>
                    <a:pt x="277178" y="1182052"/>
                    <a:pt x="0" y="80899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C116B572-1EA9-2F20-DB8B-EBFA9FCA2835}"/>
                </a:ext>
              </a:extLst>
            </p:cNvPr>
            <p:cNvSpPr/>
            <p:nvPr/>
          </p:nvSpPr>
          <p:spPr>
            <a:xfrm>
              <a:off x="2096291" y="3022600"/>
              <a:ext cx="1831388" cy="1719580"/>
            </a:xfrm>
            <a:custGeom>
              <a:avLst/>
              <a:gdLst>
                <a:gd name="connsiteX0" fmla="*/ 209078 w 2103137"/>
                <a:gd name="connsiteY0" fmla="*/ 256713 h 2099517"/>
                <a:gd name="connsiteX1" fmla="*/ 211618 w 2103137"/>
                <a:gd name="connsiteY1" fmla="*/ 1889933 h 2099517"/>
                <a:gd name="connsiteX2" fmla="*/ 1890558 w 2103137"/>
                <a:gd name="connsiteY2" fmla="*/ 1889933 h 2099517"/>
                <a:gd name="connsiteX3" fmla="*/ 1895638 w 2103137"/>
                <a:gd name="connsiteY3" fmla="*/ 170353 h 2099517"/>
                <a:gd name="connsiteX4" fmla="*/ 209078 w 2103137"/>
                <a:gd name="connsiteY4" fmla="*/ 256713 h 2099517"/>
                <a:gd name="connsiteX0" fmla="*/ 209078 w 2103137"/>
                <a:gd name="connsiteY0" fmla="*/ 256713 h 2099517"/>
                <a:gd name="connsiteX1" fmla="*/ 211618 w 2103137"/>
                <a:gd name="connsiteY1" fmla="*/ 1889933 h 2099517"/>
                <a:gd name="connsiteX2" fmla="*/ 1890558 w 2103137"/>
                <a:gd name="connsiteY2" fmla="*/ 1889933 h 2099517"/>
                <a:gd name="connsiteX3" fmla="*/ 1895638 w 2103137"/>
                <a:gd name="connsiteY3" fmla="*/ 170353 h 2099517"/>
                <a:gd name="connsiteX4" fmla="*/ 209078 w 2103137"/>
                <a:gd name="connsiteY4" fmla="*/ 256713 h 2099517"/>
                <a:gd name="connsiteX0" fmla="*/ 76245 w 1970304"/>
                <a:gd name="connsiteY0" fmla="*/ 256713 h 2099517"/>
                <a:gd name="connsiteX1" fmla="*/ 78785 w 1970304"/>
                <a:gd name="connsiteY1" fmla="*/ 1889933 h 2099517"/>
                <a:gd name="connsiteX2" fmla="*/ 1757725 w 1970304"/>
                <a:gd name="connsiteY2" fmla="*/ 1889933 h 2099517"/>
                <a:gd name="connsiteX3" fmla="*/ 1762805 w 1970304"/>
                <a:gd name="connsiteY3" fmla="*/ 170353 h 2099517"/>
                <a:gd name="connsiteX4" fmla="*/ 76245 w 1970304"/>
                <a:gd name="connsiteY4" fmla="*/ 256713 h 2099517"/>
                <a:gd name="connsiteX0" fmla="*/ 76245 w 1970304"/>
                <a:gd name="connsiteY0" fmla="*/ 149431 h 1992235"/>
                <a:gd name="connsiteX1" fmla="*/ 78785 w 1970304"/>
                <a:gd name="connsiteY1" fmla="*/ 1782651 h 1992235"/>
                <a:gd name="connsiteX2" fmla="*/ 1757725 w 1970304"/>
                <a:gd name="connsiteY2" fmla="*/ 1782651 h 1992235"/>
                <a:gd name="connsiteX3" fmla="*/ 1762805 w 1970304"/>
                <a:gd name="connsiteY3" fmla="*/ 63071 h 1992235"/>
                <a:gd name="connsiteX4" fmla="*/ 76245 w 1970304"/>
                <a:gd name="connsiteY4" fmla="*/ 149431 h 1992235"/>
                <a:gd name="connsiteX0" fmla="*/ 76245 w 1970304"/>
                <a:gd name="connsiteY0" fmla="*/ 149431 h 1992235"/>
                <a:gd name="connsiteX1" fmla="*/ 78785 w 1970304"/>
                <a:gd name="connsiteY1" fmla="*/ 1782651 h 1992235"/>
                <a:gd name="connsiteX2" fmla="*/ 1757725 w 1970304"/>
                <a:gd name="connsiteY2" fmla="*/ 1782651 h 1992235"/>
                <a:gd name="connsiteX3" fmla="*/ 1762805 w 1970304"/>
                <a:gd name="connsiteY3" fmla="*/ 63071 h 1992235"/>
                <a:gd name="connsiteX4" fmla="*/ 76245 w 1970304"/>
                <a:gd name="connsiteY4" fmla="*/ 149431 h 1992235"/>
                <a:gd name="connsiteX0" fmla="*/ 76245 w 1970304"/>
                <a:gd name="connsiteY0" fmla="*/ 86360 h 1929164"/>
                <a:gd name="connsiteX1" fmla="*/ 78785 w 1970304"/>
                <a:gd name="connsiteY1" fmla="*/ 1719580 h 1929164"/>
                <a:gd name="connsiteX2" fmla="*/ 1757725 w 1970304"/>
                <a:gd name="connsiteY2" fmla="*/ 1719580 h 1929164"/>
                <a:gd name="connsiteX3" fmla="*/ 1762805 w 1970304"/>
                <a:gd name="connsiteY3" fmla="*/ 0 h 1929164"/>
                <a:gd name="connsiteX4" fmla="*/ 76245 w 1970304"/>
                <a:gd name="connsiteY4" fmla="*/ 86360 h 1929164"/>
                <a:gd name="connsiteX0" fmla="*/ 76245 w 1836824"/>
                <a:gd name="connsiteY0" fmla="*/ 86360 h 1929164"/>
                <a:gd name="connsiteX1" fmla="*/ 78785 w 1836824"/>
                <a:gd name="connsiteY1" fmla="*/ 1719580 h 1929164"/>
                <a:gd name="connsiteX2" fmla="*/ 1757725 w 1836824"/>
                <a:gd name="connsiteY2" fmla="*/ 1719580 h 1929164"/>
                <a:gd name="connsiteX3" fmla="*/ 1762805 w 1836824"/>
                <a:gd name="connsiteY3" fmla="*/ 0 h 1929164"/>
                <a:gd name="connsiteX4" fmla="*/ 76245 w 1836824"/>
                <a:gd name="connsiteY4" fmla="*/ 86360 h 1929164"/>
                <a:gd name="connsiteX0" fmla="*/ 76245 w 1836824"/>
                <a:gd name="connsiteY0" fmla="*/ 86360 h 1929164"/>
                <a:gd name="connsiteX1" fmla="*/ 78785 w 1836824"/>
                <a:gd name="connsiteY1" fmla="*/ 1719580 h 1929164"/>
                <a:gd name="connsiteX2" fmla="*/ 1757725 w 1836824"/>
                <a:gd name="connsiteY2" fmla="*/ 1719580 h 1929164"/>
                <a:gd name="connsiteX3" fmla="*/ 1762805 w 1836824"/>
                <a:gd name="connsiteY3" fmla="*/ 0 h 1929164"/>
                <a:gd name="connsiteX4" fmla="*/ 76245 w 1836824"/>
                <a:gd name="connsiteY4" fmla="*/ 86360 h 1929164"/>
                <a:gd name="connsiteX0" fmla="*/ 76245 w 1762805"/>
                <a:gd name="connsiteY0" fmla="*/ 86360 h 1929164"/>
                <a:gd name="connsiteX1" fmla="*/ 78785 w 1762805"/>
                <a:gd name="connsiteY1" fmla="*/ 1719580 h 1929164"/>
                <a:gd name="connsiteX2" fmla="*/ 1757725 w 1762805"/>
                <a:gd name="connsiteY2" fmla="*/ 1719580 h 1929164"/>
                <a:gd name="connsiteX3" fmla="*/ 1762805 w 1762805"/>
                <a:gd name="connsiteY3" fmla="*/ 0 h 1929164"/>
                <a:gd name="connsiteX4" fmla="*/ 76245 w 1762805"/>
                <a:gd name="connsiteY4" fmla="*/ 86360 h 1929164"/>
                <a:gd name="connsiteX0" fmla="*/ 76245 w 1762805"/>
                <a:gd name="connsiteY0" fmla="*/ 86360 h 1799521"/>
                <a:gd name="connsiteX1" fmla="*/ 78785 w 1762805"/>
                <a:gd name="connsiteY1" fmla="*/ 1719580 h 1799521"/>
                <a:gd name="connsiteX2" fmla="*/ 1757725 w 1762805"/>
                <a:gd name="connsiteY2" fmla="*/ 1719580 h 1799521"/>
                <a:gd name="connsiteX3" fmla="*/ 1762805 w 1762805"/>
                <a:gd name="connsiteY3" fmla="*/ 0 h 1799521"/>
                <a:gd name="connsiteX4" fmla="*/ 76245 w 1762805"/>
                <a:gd name="connsiteY4" fmla="*/ 86360 h 1799521"/>
                <a:gd name="connsiteX0" fmla="*/ 76245 w 1762805"/>
                <a:gd name="connsiteY0" fmla="*/ 86360 h 1799521"/>
                <a:gd name="connsiteX1" fmla="*/ 78785 w 1762805"/>
                <a:gd name="connsiteY1" fmla="*/ 1719580 h 1799521"/>
                <a:gd name="connsiteX2" fmla="*/ 1757725 w 1762805"/>
                <a:gd name="connsiteY2" fmla="*/ 1719580 h 1799521"/>
                <a:gd name="connsiteX3" fmla="*/ 1762805 w 1762805"/>
                <a:gd name="connsiteY3" fmla="*/ 0 h 1799521"/>
                <a:gd name="connsiteX4" fmla="*/ 76245 w 1762805"/>
                <a:gd name="connsiteY4" fmla="*/ 86360 h 1799521"/>
                <a:gd name="connsiteX0" fmla="*/ 76245 w 1762805"/>
                <a:gd name="connsiteY0" fmla="*/ 86360 h 1719580"/>
                <a:gd name="connsiteX1" fmla="*/ 78785 w 1762805"/>
                <a:gd name="connsiteY1" fmla="*/ 1719580 h 1719580"/>
                <a:gd name="connsiteX2" fmla="*/ 1757725 w 1762805"/>
                <a:gd name="connsiteY2" fmla="*/ 1719580 h 1719580"/>
                <a:gd name="connsiteX3" fmla="*/ 1762805 w 1762805"/>
                <a:gd name="connsiteY3" fmla="*/ 0 h 1719580"/>
                <a:gd name="connsiteX4" fmla="*/ 76245 w 1762805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782774"/>
                <a:gd name="connsiteY0" fmla="*/ 86360 h 1719580"/>
                <a:gd name="connsiteX1" fmla="*/ 2540 w 1782774"/>
                <a:gd name="connsiteY1" fmla="*/ 1719580 h 1719580"/>
                <a:gd name="connsiteX2" fmla="*/ 1681480 w 1782774"/>
                <a:gd name="connsiteY2" fmla="*/ 1719580 h 1719580"/>
                <a:gd name="connsiteX3" fmla="*/ 1686560 w 1782774"/>
                <a:gd name="connsiteY3" fmla="*/ 0 h 1719580"/>
                <a:gd name="connsiteX4" fmla="*/ 0 w 1782774"/>
                <a:gd name="connsiteY4" fmla="*/ 86360 h 1719580"/>
                <a:gd name="connsiteX0" fmla="*/ 0 w 1750659"/>
                <a:gd name="connsiteY0" fmla="*/ 86360 h 1719580"/>
                <a:gd name="connsiteX1" fmla="*/ 2540 w 1750659"/>
                <a:gd name="connsiteY1" fmla="*/ 1719580 h 1719580"/>
                <a:gd name="connsiteX2" fmla="*/ 1681480 w 1750659"/>
                <a:gd name="connsiteY2" fmla="*/ 1719580 h 1719580"/>
                <a:gd name="connsiteX3" fmla="*/ 1686560 w 1750659"/>
                <a:gd name="connsiteY3" fmla="*/ 0 h 1719580"/>
                <a:gd name="connsiteX4" fmla="*/ 0 w 1750659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93330"/>
                <a:gd name="connsiteY0" fmla="*/ 86360 h 1719580"/>
                <a:gd name="connsiteX1" fmla="*/ 2540 w 1793330"/>
                <a:gd name="connsiteY1" fmla="*/ 1719580 h 1719580"/>
                <a:gd name="connsiteX2" fmla="*/ 1681480 w 1793330"/>
                <a:gd name="connsiteY2" fmla="*/ 1719580 h 1719580"/>
                <a:gd name="connsiteX3" fmla="*/ 1686560 w 1793330"/>
                <a:gd name="connsiteY3" fmla="*/ 0 h 1719580"/>
                <a:gd name="connsiteX4" fmla="*/ 0 w 1793330"/>
                <a:gd name="connsiteY4" fmla="*/ 86360 h 1719580"/>
                <a:gd name="connsiteX0" fmla="*/ 0 w 1785688"/>
                <a:gd name="connsiteY0" fmla="*/ 86360 h 1719580"/>
                <a:gd name="connsiteX1" fmla="*/ 2540 w 1785688"/>
                <a:gd name="connsiteY1" fmla="*/ 1719580 h 1719580"/>
                <a:gd name="connsiteX2" fmla="*/ 1681480 w 1785688"/>
                <a:gd name="connsiteY2" fmla="*/ 1719580 h 1719580"/>
                <a:gd name="connsiteX3" fmla="*/ 1686560 w 1785688"/>
                <a:gd name="connsiteY3" fmla="*/ 0 h 1719580"/>
                <a:gd name="connsiteX4" fmla="*/ 0 w 1785688"/>
                <a:gd name="connsiteY4" fmla="*/ 86360 h 1719580"/>
                <a:gd name="connsiteX0" fmla="*/ 0 w 1765397"/>
                <a:gd name="connsiteY0" fmla="*/ 86360 h 1719580"/>
                <a:gd name="connsiteX1" fmla="*/ 2540 w 1765397"/>
                <a:gd name="connsiteY1" fmla="*/ 1719580 h 1719580"/>
                <a:gd name="connsiteX2" fmla="*/ 1681480 w 1765397"/>
                <a:gd name="connsiteY2" fmla="*/ 1719580 h 1719580"/>
                <a:gd name="connsiteX3" fmla="*/ 1686560 w 1765397"/>
                <a:gd name="connsiteY3" fmla="*/ 0 h 1719580"/>
                <a:gd name="connsiteX4" fmla="*/ 0 w 1765397"/>
                <a:gd name="connsiteY4" fmla="*/ 86360 h 1719580"/>
                <a:gd name="connsiteX0" fmla="*/ 0 w 1786458"/>
                <a:gd name="connsiteY0" fmla="*/ 86360 h 1719580"/>
                <a:gd name="connsiteX1" fmla="*/ 2540 w 1786458"/>
                <a:gd name="connsiteY1" fmla="*/ 1719580 h 1719580"/>
                <a:gd name="connsiteX2" fmla="*/ 1681480 w 1786458"/>
                <a:gd name="connsiteY2" fmla="*/ 1719580 h 1719580"/>
                <a:gd name="connsiteX3" fmla="*/ 1686560 w 1786458"/>
                <a:gd name="connsiteY3" fmla="*/ 0 h 1719580"/>
                <a:gd name="connsiteX4" fmla="*/ 0 w 1786458"/>
                <a:gd name="connsiteY4" fmla="*/ 86360 h 1719580"/>
                <a:gd name="connsiteX0" fmla="*/ 17040 w 1803498"/>
                <a:gd name="connsiteY0" fmla="*/ 86360 h 1719580"/>
                <a:gd name="connsiteX1" fmla="*/ 19580 w 1803498"/>
                <a:gd name="connsiteY1" fmla="*/ 1719580 h 1719580"/>
                <a:gd name="connsiteX2" fmla="*/ 1698520 w 1803498"/>
                <a:gd name="connsiteY2" fmla="*/ 1719580 h 1719580"/>
                <a:gd name="connsiteX3" fmla="*/ 1703600 w 1803498"/>
                <a:gd name="connsiteY3" fmla="*/ 0 h 1719580"/>
                <a:gd name="connsiteX4" fmla="*/ 17040 w 1803498"/>
                <a:gd name="connsiteY4" fmla="*/ 86360 h 1719580"/>
                <a:gd name="connsiteX0" fmla="*/ 33908 w 1820366"/>
                <a:gd name="connsiteY0" fmla="*/ 86360 h 1719580"/>
                <a:gd name="connsiteX1" fmla="*/ 36448 w 1820366"/>
                <a:gd name="connsiteY1" fmla="*/ 1719580 h 1719580"/>
                <a:gd name="connsiteX2" fmla="*/ 1715388 w 1820366"/>
                <a:gd name="connsiteY2" fmla="*/ 1719580 h 1719580"/>
                <a:gd name="connsiteX3" fmla="*/ 1720468 w 1820366"/>
                <a:gd name="connsiteY3" fmla="*/ 0 h 1719580"/>
                <a:gd name="connsiteX4" fmla="*/ 33908 w 1820366"/>
                <a:gd name="connsiteY4" fmla="*/ 86360 h 1719580"/>
                <a:gd name="connsiteX0" fmla="*/ 24610 w 1831388"/>
                <a:gd name="connsiteY0" fmla="*/ 86360 h 1719580"/>
                <a:gd name="connsiteX1" fmla="*/ 47470 w 1831388"/>
                <a:gd name="connsiteY1" fmla="*/ 1719580 h 1719580"/>
                <a:gd name="connsiteX2" fmla="*/ 1726410 w 1831388"/>
                <a:gd name="connsiteY2" fmla="*/ 1719580 h 1719580"/>
                <a:gd name="connsiteX3" fmla="*/ 1731490 w 1831388"/>
                <a:gd name="connsiteY3" fmla="*/ 0 h 1719580"/>
                <a:gd name="connsiteX4" fmla="*/ 24610 w 1831388"/>
                <a:gd name="connsiteY4" fmla="*/ 86360 h 171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1388" h="1719580">
                  <a:moveTo>
                    <a:pt x="24610" y="86360"/>
                  </a:moveTo>
                  <a:cubicBezTo>
                    <a:pt x="-14760" y="736177"/>
                    <a:pt x="-6717" y="1244177"/>
                    <a:pt x="47470" y="1719580"/>
                  </a:cubicBezTo>
                  <a:cubicBezTo>
                    <a:pt x="645217" y="1712383"/>
                    <a:pt x="1186660" y="1703917"/>
                    <a:pt x="1726410" y="1719580"/>
                  </a:cubicBezTo>
                  <a:cubicBezTo>
                    <a:pt x="1359380" y="1420283"/>
                    <a:pt x="2084550" y="543560"/>
                    <a:pt x="1731490" y="0"/>
                  </a:cubicBezTo>
                  <a:cubicBezTo>
                    <a:pt x="1114270" y="68580"/>
                    <a:pt x="688820" y="74083"/>
                    <a:pt x="24610" y="8636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4" name="ZoneTexte 153">
              <a:extLst>
                <a:ext uri="{FF2B5EF4-FFF2-40B4-BE49-F238E27FC236}">
                  <a16:creationId xmlns:a16="http://schemas.microsoft.com/office/drawing/2014/main" id="{556B9456-AECE-0980-E2D8-C00F86D97579}"/>
                </a:ext>
              </a:extLst>
            </p:cNvPr>
            <p:cNvSpPr txBox="1"/>
            <p:nvPr/>
          </p:nvSpPr>
          <p:spPr>
            <a:xfrm>
              <a:off x="2111120" y="3312378"/>
              <a:ext cx="16128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Animal acclimatization period</a:t>
              </a:r>
            </a:p>
            <a:p>
              <a:pPr algn="ctr"/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(10 days)</a:t>
              </a: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4BFD51D5-E0D4-EC76-D7B2-511C76D35B34}"/>
                </a:ext>
              </a:extLst>
            </p:cNvPr>
            <p:cNvSpPr/>
            <p:nvPr/>
          </p:nvSpPr>
          <p:spPr>
            <a:xfrm>
              <a:off x="8051165" y="5280658"/>
              <a:ext cx="441385" cy="1273161"/>
            </a:xfrm>
            <a:custGeom>
              <a:avLst/>
              <a:gdLst>
                <a:gd name="connsiteX0" fmla="*/ 209885 w 437275"/>
                <a:gd name="connsiteY0" fmla="*/ 158115 h 1582622"/>
                <a:gd name="connsiteX1" fmla="*/ 1605 w 437275"/>
                <a:gd name="connsiteY1" fmla="*/ 1420495 h 1582622"/>
                <a:gd name="connsiteX2" fmla="*/ 324185 w 437275"/>
                <a:gd name="connsiteY2" fmla="*/ 1428115 h 1582622"/>
                <a:gd name="connsiteX3" fmla="*/ 433405 w 437275"/>
                <a:gd name="connsiteY3" fmla="*/ 158115 h 1582622"/>
                <a:gd name="connsiteX4" fmla="*/ 209885 w 437275"/>
                <a:gd name="connsiteY4" fmla="*/ 158115 h 1582622"/>
                <a:gd name="connsiteX0" fmla="*/ 209885 w 437275"/>
                <a:gd name="connsiteY0" fmla="*/ 158115 h 1582622"/>
                <a:gd name="connsiteX1" fmla="*/ 1605 w 437275"/>
                <a:gd name="connsiteY1" fmla="*/ 1420495 h 1582622"/>
                <a:gd name="connsiteX2" fmla="*/ 324185 w 437275"/>
                <a:gd name="connsiteY2" fmla="*/ 1428115 h 1582622"/>
                <a:gd name="connsiteX3" fmla="*/ 433405 w 437275"/>
                <a:gd name="connsiteY3" fmla="*/ 158115 h 1582622"/>
                <a:gd name="connsiteX4" fmla="*/ 209885 w 437275"/>
                <a:gd name="connsiteY4" fmla="*/ 158115 h 1582622"/>
                <a:gd name="connsiteX0" fmla="*/ 209885 w 437275"/>
                <a:gd name="connsiteY0" fmla="*/ 70845 h 1495352"/>
                <a:gd name="connsiteX1" fmla="*/ 1605 w 437275"/>
                <a:gd name="connsiteY1" fmla="*/ 1333225 h 1495352"/>
                <a:gd name="connsiteX2" fmla="*/ 324185 w 437275"/>
                <a:gd name="connsiteY2" fmla="*/ 1340845 h 1495352"/>
                <a:gd name="connsiteX3" fmla="*/ 433405 w 437275"/>
                <a:gd name="connsiteY3" fmla="*/ 70845 h 1495352"/>
                <a:gd name="connsiteX4" fmla="*/ 209885 w 437275"/>
                <a:gd name="connsiteY4" fmla="*/ 70845 h 1495352"/>
                <a:gd name="connsiteX0" fmla="*/ 209246 w 436636"/>
                <a:gd name="connsiteY0" fmla="*/ 70845 h 1495352"/>
                <a:gd name="connsiteX1" fmla="*/ 966 w 436636"/>
                <a:gd name="connsiteY1" fmla="*/ 1333225 h 1495352"/>
                <a:gd name="connsiteX2" fmla="*/ 323546 w 436636"/>
                <a:gd name="connsiteY2" fmla="*/ 1340845 h 1495352"/>
                <a:gd name="connsiteX3" fmla="*/ 432766 w 436636"/>
                <a:gd name="connsiteY3" fmla="*/ 70845 h 1495352"/>
                <a:gd name="connsiteX4" fmla="*/ 209246 w 436636"/>
                <a:gd name="connsiteY4" fmla="*/ 70845 h 1495352"/>
                <a:gd name="connsiteX0" fmla="*/ 209246 w 436636"/>
                <a:gd name="connsiteY0" fmla="*/ 70845 h 1495352"/>
                <a:gd name="connsiteX1" fmla="*/ 966 w 436636"/>
                <a:gd name="connsiteY1" fmla="*/ 1333225 h 1495352"/>
                <a:gd name="connsiteX2" fmla="*/ 323546 w 436636"/>
                <a:gd name="connsiteY2" fmla="*/ 1340845 h 1495352"/>
                <a:gd name="connsiteX3" fmla="*/ 432766 w 436636"/>
                <a:gd name="connsiteY3" fmla="*/ 70845 h 1495352"/>
                <a:gd name="connsiteX4" fmla="*/ 209246 w 436636"/>
                <a:gd name="connsiteY4" fmla="*/ 70845 h 1495352"/>
                <a:gd name="connsiteX0" fmla="*/ 209246 w 436636"/>
                <a:gd name="connsiteY0" fmla="*/ 70845 h 1429931"/>
                <a:gd name="connsiteX1" fmla="*/ 966 w 436636"/>
                <a:gd name="connsiteY1" fmla="*/ 1333225 h 1429931"/>
                <a:gd name="connsiteX2" fmla="*/ 323546 w 436636"/>
                <a:gd name="connsiteY2" fmla="*/ 1340845 h 1429931"/>
                <a:gd name="connsiteX3" fmla="*/ 432766 w 436636"/>
                <a:gd name="connsiteY3" fmla="*/ 70845 h 1429931"/>
                <a:gd name="connsiteX4" fmla="*/ 209246 w 436636"/>
                <a:gd name="connsiteY4" fmla="*/ 70845 h 1429931"/>
                <a:gd name="connsiteX0" fmla="*/ 208280 w 435670"/>
                <a:gd name="connsiteY0" fmla="*/ 70845 h 1429931"/>
                <a:gd name="connsiteX1" fmla="*/ 0 w 435670"/>
                <a:gd name="connsiteY1" fmla="*/ 1333225 h 1429931"/>
                <a:gd name="connsiteX2" fmla="*/ 322580 w 435670"/>
                <a:gd name="connsiteY2" fmla="*/ 1340845 h 1429931"/>
                <a:gd name="connsiteX3" fmla="*/ 431800 w 435670"/>
                <a:gd name="connsiteY3" fmla="*/ 70845 h 1429931"/>
                <a:gd name="connsiteX4" fmla="*/ 208280 w 435670"/>
                <a:gd name="connsiteY4" fmla="*/ 70845 h 1429931"/>
                <a:gd name="connsiteX0" fmla="*/ 208280 w 435670"/>
                <a:gd name="connsiteY0" fmla="*/ 70845 h 1417864"/>
                <a:gd name="connsiteX1" fmla="*/ 0 w 435670"/>
                <a:gd name="connsiteY1" fmla="*/ 1333225 h 1417864"/>
                <a:gd name="connsiteX2" fmla="*/ 322580 w 435670"/>
                <a:gd name="connsiteY2" fmla="*/ 1340845 h 1417864"/>
                <a:gd name="connsiteX3" fmla="*/ 431800 w 435670"/>
                <a:gd name="connsiteY3" fmla="*/ 70845 h 1417864"/>
                <a:gd name="connsiteX4" fmla="*/ 208280 w 435670"/>
                <a:gd name="connsiteY4" fmla="*/ 70845 h 1417864"/>
                <a:gd name="connsiteX0" fmla="*/ 208280 w 435670"/>
                <a:gd name="connsiteY0" fmla="*/ 70845 h 1417864"/>
                <a:gd name="connsiteX1" fmla="*/ 0 w 435670"/>
                <a:gd name="connsiteY1" fmla="*/ 1333225 h 1417864"/>
                <a:gd name="connsiteX2" fmla="*/ 322580 w 435670"/>
                <a:gd name="connsiteY2" fmla="*/ 1340845 h 1417864"/>
                <a:gd name="connsiteX3" fmla="*/ 431800 w 435670"/>
                <a:gd name="connsiteY3" fmla="*/ 70845 h 1417864"/>
                <a:gd name="connsiteX4" fmla="*/ 208280 w 435670"/>
                <a:gd name="connsiteY4" fmla="*/ 70845 h 1417864"/>
                <a:gd name="connsiteX0" fmla="*/ 208280 w 435670"/>
                <a:gd name="connsiteY0" fmla="*/ 0 h 1347019"/>
                <a:gd name="connsiteX1" fmla="*/ 0 w 435670"/>
                <a:gd name="connsiteY1" fmla="*/ 1262380 h 1347019"/>
                <a:gd name="connsiteX2" fmla="*/ 322580 w 435670"/>
                <a:gd name="connsiteY2" fmla="*/ 1270000 h 1347019"/>
                <a:gd name="connsiteX3" fmla="*/ 431800 w 435670"/>
                <a:gd name="connsiteY3" fmla="*/ 0 h 1347019"/>
                <a:gd name="connsiteX4" fmla="*/ 208280 w 435670"/>
                <a:gd name="connsiteY4" fmla="*/ 0 h 1347019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546"/>
                <a:gd name="connsiteX1" fmla="*/ 0 w 435670"/>
                <a:gd name="connsiteY1" fmla="*/ 1262380 h 1270546"/>
                <a:gd name="connsiteX2" fmla="*/ 322580 w 435670"/>
                <a:gd name="connsiteY2" fmla="*/ 1270000 h 1270546"/>
                <a:gd name="connsiteX3" fmla="*/ 431800 w 435670"/>
                <a:gd name="connsiteY3" fmla="*/ 0 h 1270546"/>
                <a:gd name="connsiteX4" fmla="*/ 208280 w 435670"/>
                <a:gd name="connsiteY4" fmla="*/ 0 h 1270546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13995 w 441385"/>
                <a:gd name="connsiteY0" fmla="*/ 0 h 1273161"/>
                <a:gd name="connsiteX1" fmla="*/ 0 w 441385"/>
                <a:gd name="connsiteY1" fmla="*/ 1258570 h 1273161"/>
                <a:gd name="connsiteX2" fmla="*/ 328295 w 441385"/>
                <a:gd name="connsiteY2" fmla="*/ 1270000 h 1273161"/>
                <a:gd name="connsiteX3" fmla="*/ 437515 w 441385"/>
                <a:gd name="connsiteY3" fmla="*/ 0 h 1273161"/>
                <a:gd name="connsiteX4" fmla="*/ 213995 w 441385"/>
                <a:gd name="connsiteY4" fmla="*/ 0 h 1273161"/>
                <a:gd name="connsiteX0" fmla="*/ 204470 w 441385"/>
                <a:gd name="connsiteY0" fmla="*/ 0 h 1273161"/>
                <a:gd name="connsiteX1" fmla="*/ 0 w 441385"/>
                <a:gd name="connsiteY1" fmla="*/ 1258570 h 1273161"/>
                <a:gd name="connsiteX2" fmla="*/ 328295 w 441385"/>
                <a:gd name="connsiteY2" fmla="*/ 1270000 h 1273161"/>
                <a:gd name="connsiteX3" fmla="*/ 437515 w 441385"/>
                <a:gd name="connsiteY3" fmla="*/ 0 h 1273161"/>
                <a:gd name="connsiteX4" fmla="*/ 204470 w 441385"/>
                <a:gd name="connsiteY4" fmla="*/ 0 h 127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85" h="1273161">
                  <a:moveTo>
                    <a:pt x="204470" y="0"/>
                  </a:moveTo>
                  <a:cubicBezTo>
                    <a:pt x="14393" y="508212"/>
                    <a:pt x="233680" y="907838"/>
                    <a:pt x="0" y="1258570"/>
                  </a:cubicBezTo>
                  <a:cubicBezTo>
                    <a:pt x="168275" y="1268307"/>
                    <a:pt x="197908" y="1278467"/>
                    <a:pt x="328295" y="1270000"/>
                  </a:cubicBezTo>
                  <a:cubicBezTo>
                    <a:pt x="400262" y="1059603"/>
                    <a:pt x="456988" y="211243"/>
                    <a:pt x="437515" y="0"/>
                  </a:cubicBezTo>
                  <a:cubicBezTo>
                    <a:pt x="322792" y="8467"/>
                    <a:pt x="302472" y="6138"/>
                    <a:pt x="20447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901F022A-8CE5-0796-052A-DEFD4B28B87F}"/>
                </a:ext>
              </a:extLst>
            </p:cNvPr>
            <p:cNvSpPr/>
            <p:nvPr/>
          </p:nvSpPr>
          <p:spPr>
            <a:xfrm>
              <a:off x="5878831" y="3931920"/>
              <a:ext cx="2377440" cy="2606040"/>
            </a:xfrm>
            <a:custGeom>
              <a:avLst/>
              <a:gdLst>
                <a:gd name="connsiteX0" fmla="*/ 686664 w 2604609"/>
                <a:gd name="connsiteY0" fmla="*/ 1192 h 2570127"/>
                <a:gd name="connsiteX1" fmla="*/ 2450694 w 2604609"/>
                <a:gd name="connsiteY1" fmla="*/ 1315642 h 2570127"/>
                <a:gd name="connsiteX2" fmla="*/ 2244954 w 2604609"/>
                <a:gd name="connsiteY2" fmla="*/ 2569132 h 2570127"/>
                <a:gd name="connsiteX3" fmla="*/ 73254 w 2604609"/>
                <a:gd name="connsiteY3" fmla="*/ 1109902 h 2570127"/>
                <a:gd name="connsiteX4" fmla="*/ 686664 w 2604609"/>
                <a:gd name="connsiteY4" fmla="*/ 1192 h 2570127"/>
                <a:gd name="connsiteX0" fmla="*/ 686664 w 2604609"/>
                <a:gd name="connsiteY0" fmla="*/ 1192 h 2570127"/>
                <a:gd name="connsiteX1" fmla="*/ 2450694 w 2604609"/>
                <a:gd name="connsiteY1" fmla="*/ 1315642 h 2570127"/>
                <a:gd name="connsiteX2" fmla="*/ 2244954 w 2604609"/>
                <a:gd name="connsiteY2" fmla="*/ 2569132 h 2570127"/>
                <a:gd name="connsiteX3" fmla="*/ 73254 w 2604609"/>
                <a:gd name="connsiteY3" fmla="*/ 1109902 h 2570127"/>
                <a:gd name="connsiteX4" fmla="*/ 686664 w 2604609"/>
                <a:gd name="connsiteY4" fmla="*/ 1192 h 2570127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485534"/>
                <a:gd name="connsiteY0" fmla="*/ 0 h 2568793"/>
                <a:gd name="connsiteX1" fmla="*/ 2377440 w 2485534"/>
                <a:gd name="connsiteY1" fmla="*/ 1314450 h 2568793"/>
                <a:gd name="connsiteX2" fmla="*/ 2171700 w 2485534"/>
                <a:gd name="connsiteY2" fmla="*/ 2567940 h 2568793"/>
                <a:gd name="connsiteX3" fmla="*/ 0 w 2485534"/>
                <a:gd name="connsiteY3" fmla="*/ 1108710 h 2568793"/>
                <a:gd name="connsiteX4" fmla="*/ 613410 w 2485534"/>
                <a:gd name="connsiteY4" fmla="*/ 0 h 2568793"/>
                <a:gd name="connsiteX0" fmla="*/ 613410 w 2506513"/>
                <a:gd name="connsiteY0" fmla="*/ 0 h 2567940"/>
                <a:gd name="connsiteX1" fmla="*/ 2377440 w 2506513"/>
                <a:gd name="connsiteY1" fmla="*/ 1314450 h 2567940"/>
                <a:gd name="connsiteX2" fmla="*/ 2171700 w 2506513"/>
                <a:gd name="connsiteY2" fmla="*/ 2567940 h 2567940"/>
                <a:gd name="connsiteX3" fmla="*/ 0 w 2506513"/>
                <a:gd name="connsiteY3" fmla="*/ 1108710 h 2567940"/>
                <a:gd name="connsiteX4" fmla="*/ 613410 w 2506513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10416 h 2578356"/>
                <a:gd name="connsiteX1" fmla="*/ 1463039 w 2377440"/>
                <a:gd name="connsiteY1" fmla="*/ 658116 h 2578356"/>
                <a:gd name="connsiteX2" fmla="*/ 2377440 w 2377440"/>
                <a:gd name="connsiteY2" fmla="*/ 1324866 h 2578356"/>
                <a:gd name="connsiteX3" fmla="*/ 2171700 w 2377440"/>
                <a:gd name="connsiteY3" fmla="*/ 2578356 h 2578356"/>
                <a:gd name="connsiteX4" fmla="*/ 0 w 2377440"/>
                <a:gd name="connsiteY4" fmla="*/ 1119126 h 2578356"/>
                <a:gd name="connsiteX5" fmla="*/ 613410 w 2377440"/>
                <a:gd name="connsiteY5" fmla="*/ 10416 h 2578356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398269 w 2377440"/>
                <a:gd name="connsiteY1" fmla="*/ 79629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85544"/>
                <a:gd name="connsiteX1" fmla="*/ 1466849 w 2377440"/>
                <a:gd name="connsiteY1" fmla="*/ 693420 h 2585544"/>
                <a:gd name="connsiteX2" fmla="*/ 2377440 w 2377440"/>
                <a:gd name="connsiteY2" fmla="*/ 1314450 h 2585544"/>
                <a:gd name="connsiteX3" fmla="*/ 2171700 w 2377440"/>
                <a:gd name="connsiteY3" fmla="*/ 2567940 h 2585544"/>
                <a:gd name="connsiteX4" fmla="*/ 864869 w 2377440"/>
                <a:gd name="connsiteY4" fmla="*/ 2004060 h 2585544"/>
                <a:gd name="connsiteX5" fmla="*/ 0 w 2377440"/>
                <a:gd name="connsiteY5" fmla="*/ 1108710 h 2585544"/>
                <a:gd name="connsiteX6" fmla="*/ 613410 w 2377440"/>
                <a:gd name="connsiteY6" fmla="*/ 0 h 2585544"/>
                <a:gd name="connsiteX0" fmla="*/ 613410 w 2377440"/>
                <a:gd name="connsiteY0" fmla="*/ 0 h 2585544"/>
                <a:gd name="connsiteX1" fmla="*/ 1466849 w 2377440"/>
                <a:gd name="connsiteY1" fmla="*/ 693420 h 2585544"/>
                <a:gd name="connsiteX2" fmla="*/ 2377440 w 2377440"/>
                <a:gd name="connsiteY2" fmla="*/ 1314450 h 2585544"/>
                <a:gd name="connsiteX3" fmla="*/ 2171700 w 2377440"/>
                <a:gd name="connsiteY3" fmla="*/ 2567940 h 2585544"/>
                <a:gd name="connsiteX4" fmla="*/ 864869 w 2377440"/>
                <a:gd name="connsiteY4" fmla="*/ 2004060 h 2585544"/>
                <a:gd name="connsiteX5" fmla="*/ 0 w 2377440"/>
                <a:gd name="connsiteY5" fmla="*/ 1108710 h 2585544"/>
                <a:gd name="connsiteX6" fmla="*/ 613410 w 2377440"/>
                <a:gd name="connsiteY6" fmla="*/ 0 h 2585544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90533"/>
                <a:gd name="connsiteY0" fmla="*/ 0 h 2567940"/>
                <a:gd name="connsiteX1" fmla="*/ 1466849 w 2390533"/>
                <a:gd name="connsiteY1" fmla="*/ 693420 h 2567940"/>
                <a:gd name="connsiteX2" fmla="*/ 2377440 w 2390533"/>
                <a:gd name="connsiteY2" fmla="*/ 1314450 h 2567940"/>
                <a:gd name="connsiteX3" fmla="*/ 2171700 w 2390533"/>
                <a:gd name="connsiteY3" fmla="*/ 2567940 h 2567940"/>
                <a:gd name="connsiteX4" fmla="*/ 864869 w 2390533"/>
                <a:gd name="connsiteY4" fmla="*/ 2004060 h 2567940"/>
                <a:gd name="connsiteX5" fmla="*/ 0 w 2390533"/>
                <a:gd name="connsiteY5" fmla="*/ 1108710 h 2567940"/>
                <a:gd name="connsiteX6" fmla="*/ 613410 w 2390533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7440" h="2606040">
                  <a:moveTo>
                    <a:pt x="495300" y="0"/>
                  </a:moveTo>
                  <a:cubicBezTo>
                    <a:pt x="888365" y="180340"/>
                    <a:pt x="1198879" y="414655"/>
                    <a:pt x="1466849" y="731520"/>
                  </a:cubicBezTo>
                  <a:cubicBezTo>
                    <a:pt x="1734819" y="1048385"/>
                    <a:pt x="1764665" y="1343025"/>
                    <a:pt x="2377440" y="1352550"/>
                  </a:cubicBezTo>
                  <a:cubicBezTo>
                    <a:pt x="2192147" y="1886458"/>
                    <a:pt x="2413254" y="2274570"/>
                    <a:pt x="2171700" y="2606040"/>
                  </a:cubicBezTo>
                  <a:cubicBezTo>
                    <a:pt x="1586865" y="2578735"/>
                    <a:pt x="1131569" y="2331085"/>
                    <a:pt x="864869" y="2042160"/>
                  </a:cubicBezTo>
                  <a:cubicBezTo>
                    <a:pt x="598169" y="1753235"/>
                    <a:pt x="379730" y="1296670"/>
                    <a:pt x="0" y="1146810"/>
                  </a:cubicBezTo>
                  <a:cubicBezTo>
                    <a:pt x="355600" y="732155"/>
                    <a:pt x="377190" y="613410"/>
                    <a:pt x="49530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7" name="ZoneTexte 156">
              <a:extLst>
                <a:ext uri="{FF2B5EF4-FFF2-40B4-BE49-F238E27FC236}">
                  <a16:creationId xmlns:a16="http://schemas.microsoft.com/office/drawing/2014/main" id="{FCF82ADF-C10D-4BAC-8D89-3F4CCBCB9EFF}"/>
                </a:ext>
              </a:extLst>
            </p:cNvPr>
            <p:cNvSpPr txBox="1"/>
            <p:nvPr/>
          </p:nvSpPr>
          <p:spPr>
            <a:xfrm>
              <a:off x="6004455" y="4497334"/>
              <a:ext cx="2377439" cy="1692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5000" dirty="0">
                  <a:solidFill>
                    <a:schemeClr val="bg1">
                      <a:lumMod val="85000"/>
                    </a:schemeClr>
                  </a:solidFill>
                </a:rPr>
                <a:t>40</a:t>
              </a:r>
              <a:r>
                <a:rPr lang="en-US" sz="3000" dirty="0">
                  <a:solidFill>
                    <a:schemeClr val="bg1">
                      <a:lumMod val="85000"/>
                    </a:schemeClr>
                  </a:solidFill>
                </a:rPr>
                <a:t>days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of monitoring 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   including  blood 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            samplings</a:t>
              </a: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D2022136-5CE3-0CE6-A5AF-CEE30B03BEB2}"/>
                </a:ext>
              </a:extLst>
            </p:cNvPr>
            <p:cNvSpPr/>
            <p:nvPr/>
          </p:nvSpPr>
          <p:spPr>
            <a:xfrm>
              <a:off x="8375650" y="5237481"/>
              <a:ext cx="988879" cy="1315720"/>
            </a:xfrm>
            <a:custGeom>
              <a:avLst/>
              <a:gdLst>
                <a:gd name="connsiteX0" fmla="*/ 58543 w 1047422"/>
                <a:gd name="connsiteY0" fmla="*/ 1452414 h 1588491"/>
                <a:gd name="connsiteX1" fmla="*/ 929763 w 1047422"/>
                <a:gd name="connsiteY1" fmla="*/ 1404154 h 1588491"/>
                <a:gd name="connsiteX2" fmla="*/ 957703 w 1047422"/>
                <a:gd name="connsiteY2" fmla="*/ 136694 h 1588491"/>
                <a:gd name="connsiteX3" fmla="*/ 175383 w 1047422"/>
                <a:gd name="connsiteY3" fmla="*/ 179874 h 1588491"/>
                <a:gd name="connsiteX4" fmla="*/ 58543 w 1047422"/>
                <a:gd name="connsiteY4" fmla="*/ 1452414 h 1588491"/>
                <a:gd name="connsiteX0" fmla="*/ 58543 w 1047422"/>
                <a:gd name="connsiteY0" fmla="*/ 1452414 h 1588491"/>
                <a:gd name="connsiteX1" fmla="*/ 929763 w 1047422"/>
                <a:gd name="connsiteY1" fmla="*/ 1404154 h 1588491"/>
                <a:gd name="connsiteX2" fmla="*/ 957703 w 1047422"/>
                <a:gd name="connsiteY2" fmla="*/ 136694 h 1588491"/>
                <a:gd name="connsiteX3" fmla="*/ 175383 w 1047422"/>
                <a:gd name="connsiteY3" fmla="*/ 179874 h 1588491"/>
                <a:gd name="connsiteX4" fmla="*/ 58543 w 1047422"/>
                <a:gd name="connsiteY4" fmla="*/ 1452414 h 1588491"/>
                <a:gd name="connsiteX0" fmla="*/ 23340 w 1012219"/>
                <a:gd name="connsiteY0" fmla="*/ 1452414 h 1588491"/>
                <a:gd name="connsiteX1" fmla="*/ 894560 w 1012219"/>
                <a:gd name="connsiteY1" fmla="*/ 1404154 h 1588491"/>
                <a:gd name="connsiteX2" fmla="*/ 922500 w 1012219"/>
                <a:gd name="connsiteY2" fmla="*/ 136694 h 1588491"/>
                <a:gd name="connsiteX3" fmla="*/ 140180 w 1012219"/>
                <a:gd name="connsiteY3" fmla="*/ 179874 h 1588491"/>
                <a:gd name="connsiteX4" fmla="*/ 23340 w 1012219"/>
                <a:gd name="connsiteY4" fmla="*/ 1452414 h 1588491"/>
                <a:gd name="connsiteX0" fmla="*/ 23340 w 1012219"/>
                <a:gd name="connsiteY0" fmla="*/ 1372397 h 1508474"/>
                <a:gd name="connsiteX1" fmla="*/ 894560 w 1012219"/>
                <a:gd name="connsiteY1" fmla="*/ 1324137 h 1508474"/>
                <a:gd name="connsiteX2" fmla="*/ 922500 w 1012219"/>
                <a:gd name="connsiteY2" fmla="*/ 56677 h 1508474"/>
                <a:gd name="connsiteX3" fmla="*/ 140180 w 1012219"/>
                <a:gd name="connsiteY3" fmla="*/ 99857 h 1508474"/>
                <a:gd name="connsiteX4" fmla="*/ 23340 w 1012219"/>
                <a:gd name="connsiteY4" fmla="*/ 1372397 h 1508474"/>
                <a:gd name="connsiteX0" fmla="*/ 23340 w 1012219"/>
                <a:gd name="connsiteY0" fmla="*/ 1315720 h 1451797"/>
                <a:gd name="connsiteX1" fmla="*/ 894560 w 1012219"/>
                <a:gd name="connsiteY1" fmla="*/ 1267460 h 1451797"/>
                <a:gd name="connsiteX2" fmla="*/ 922500 w 1012219"/>
                <a:gd name="connsiteY2" fmla="*/ 0 h 1451797"/>
                <a:gd name="connsiteX3" fmla="*/ 140180 w 1012219"/>
                <a:gd name="connsiteY3" fmla="*/ 43180 h 1451797"/>
                <a:gd name="connsiteX4" fmla="*/ 23340 w 1012219"/>
                <a:gd name="connsiteY4" fmla="*/ 1315720 h 1451797"/>
                <a:gd name="connsiteX0" fmla="*/ 23340 w 1012219"/>
                <a:gd name="connsiteY0" fmla="*/ 1315720 h 1451797"/>
                <a:gd name="connsiteX1" fmla="*/ 894560 w 1012219"/>
                <a:gd name="connsiteY1" fmla="*/ 1267460 h 1451797"/>
                <a:gd name="connsiteX2" fmla="*/ 922500 w 1012219"/>
                <a:gd name="connsiteY2" fmla="*/ 0 h 1451797"/>
                <a:gd name="connsiteX3" fmla="*/ 140180 w 1012219"/>
                <a:gd name="connsiteY3" fmla="*/ 43180 h 1451797"/>
                <a:gd name="connsiteX4" fmla="*/ 23340 w 1012219"/>
                <a:gd name="connsiteY4" fmla="*/ 1315720 h 1451797"/>
                <a:gd name="connsiteX0" fmla="*/ 23340 w 1012219"/>
                <a:gd name="connsiteY0" fmla="*/ 1315720 h 1364203"/>
                <a:gd name="connsiteX1" fmla="*/ 894560 w 1012219"/>
                <a:gd name="connsiteY1" fmla="*/ 1267460 h 1364203"/>
                <a:gd name="connsiteX2" fmla="*/ 922500 w 1012219"/>
                <a:gd name="connsiteY2" fmla="*/ 0 h 1364203"/>
                <a:gd name="connsiteX3" fmla="*/ 140180 w 1012219"/>
                <a:gd name="connsiteY3" fmla="*/ 43180 h 1364203"/>
                <a:gd name="connsiteX4" fmla="*/ 23340 w 1012219"/>
                <a:gd name="connsiteY4" fmla="*/ 1315720 h 1364203"/>
                <a:gd name="connsiteX0" fmla="*/ 23340 w 1012219"/>
                <a:gd name="connsiteY0" fmla="*/ 1315720 h 1364203"/>
                <a:gd name="connsiteX1" fmla="*/ 894560 w 1012219"/>
                <a:gd name="connsiteY1" fmla="*/ 1267460 h 1364203"/>
                <a:gd name="connsiteX2" fmla="*/ 922500 w 1012219"/>
                <a:gd name="connsiteY2" fmla="*/ 0 h 1364203"/>
                <a:gd name="connsiteX3" fmla="*/ 140180 w 1012219"/>
                <a:gd name="connsiteY3" fmla="*/ 43180 h 1364203"/>
                <a:gd name="connsiteX4" fmla="*/ 23340 w 1012219"/>
                <a:gd name="connsiteY4" fmla="*/ 1315720 h 1364203"/>
                <a:gd name="connsiteX0" fmla="*/ 23340 w 1012219"/>
                <a:gd name="connsiteY0" fmla="*/ 1315720 h 1315720"/>
                <a:gd name="connsiteX1" fmla="*/ 894560 w 1012219"/>
                <a:gd name="connsiteY1" fmla="*/ 1267460 h 1315720"/>
                <a:gd name="connsiteX2" fmla="*/ 922500 w 1012219"/>
                <a:gd name="connsiteY2" fmla="*/ 0 h 1315720"/>
                <a:gd name="connsiteX3" fmla="*/ 140180 w 1012219"/>
                <a:gd name="connsiteY3" fmla="*/ 43180 h 1315720"/>
                <a:gd name="connsiteX4" fmla="*/ 23340 w 101221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879" h="1315720">
                  <a:moveTo>
                    <a:pt x="0" y="1315720"/>
                  </a:moveTo>
                  <a:cubicBezTo>
                    <a:pt x="293370" y="1313392"/>
                    <a:pt x="562610" y="1307042"/>
                    <a:pt x="871220" y="1267460"/>
                  </a:cubicBezTo>
                  <a:cubicBezTo>
                    <a:pt x="1021080" y="1048173"/>
                    <a:pt x="1024890" y="204047"/>
                    <a:pt x="899160" y="0"/>
                  </a:cubicBezTo>
                  <a:cubicBezTo>
                    <a:pt x="641985" y="16933"/>
                    <a:pt x="387562" y="39370"/>
                    <a:pt x="116840" y="43180"/>
                  </a:cubicBezTo>
                  <a:cubicBezTo>
                    <a:pt x="117898" y="473710"/>
                    <a:pt x="88900" y="926253"/>
                    <a:pt x="0" y="13157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</p:txBody>
        </p: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EE0CC58D-BD07-EE8A-2568-315A3D29C633}"/>
                </a:ext>
              </a:extLst>
            </p:cNvPr>
            <p:cNvSpPr txBox="1"/>
            <p:nvPr/>
          </p:nvSpPr>
          <p:spPr>
            <a:xfrm>
              <a:off x="8455269" y="5704776"/>
              <a:ext cx="946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Autopsy</a:t>
              </a: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0AFFF773-4397-41F0-D836-FF7E7A8BFFFD}"/>
                </a:ext>
              </a:extLst>
            </p:cNvPr>
            <p:cNvSpPr/>
            <p:nvPr/>
          </p:nvSpPr>
          <p:spPr>
            <a:xfrm>
              <a:off x="9253221" y="5156200"/>
              <a:ext cx="1458078" cy="1348740"/>
            </a:xfrm>
            <a:custGeom>
              <a:avLst/>
              <a:gdLst>
                <a:gd name="connsiteX0" fmla="*/ 170771 w 1608529"/>
                <a:gd name="connsiteY0" fmla="*/ 200166 h 1591766"/>
                <a:gd name="connsiteX1" fmla="*/ 1420451 w 1608529"/>
                <a:gd name="connsiteY1" fmla="*/ 123966 h 1591766"/>
                <a:gd name="connsiteX2" fmla="*/ 1471251 w 1608529"/>
                <a:gd name="connsiteY2" fmla="*/ 1388886 h 1591766"/>
                <a:gd name="connsiteX3" fmla="*/ 150451 w 1608529"/>
                <a:gd name="connsiteY3" fmla="*/ 1472706 h 1591766"/>
                <a:gd name="connsiteX4" fmla="*/ 170771 w 1608529"/>
                <a:gd name="connsiteY4" fmla="*/ 200166 h 1591766"/>
                <a:gd name="connsiteX0" fmla="*/ 170771 w 1608529"/>
                <a:gd name="connsiteY0" fmla="*/ 200166 h 1591766"/>
                <a:gd name="connsiteX1" fmla="*/ 1420451 w 1608529"/>
                <a:gd name="connsiteY1" fmla="*/ 123966 h 1591766"/>
                <a:gd name="connsiteX2" fmla="*/ 1471251 w 1608529"/>
                <a:gd name="connsiteY2" fmla="*/ 1388886 h 1591766"/>
                <a:gd name="connsiteX3" fmla="*/ 150451 w 1608529"/>
                <a:gd name="connsiteY3" fmla="*/ 1472706 h 1591766"/>
                <a:gd name="connsiteX4" fmla="*/ 170771 w 1608529"/>
                <a:gd name="connsiteY4" fmla="*/ 200166 h 1591766"/>
                <a:gd name="connsiteX0" fmla="*/ 81850 w 1519608"/>
                <a:gd name="connsiteY0" fmla="*/ 200166 h 1591766"/>
                <a:gd name="connsiteX1" fmla="*/ 1331530 w 1519608"/>
                <a:gd name="connsiteY1" fmla="*/ 123966 h 1591766"/>
                <a:gd name="connsiteX2" fmla="*/ 1382330 w 1519608"/>
                <a:gd name="connsiteY2" fmla="*/ 1388886 h 1591766"/>
                <a:gd name="connsiteX3" fmla="*/ 61530 w 1519608"/>
                <a:gd name="connsiteY3" fmla="*/ 1472706 h 1591766"/>
                <a:gd name="connsiteX4" fmla="*/ 81850 w 1519608"/>
                <a:gd name="connsiteY4" fmla="*/ 200166 h 1591766"/>
                <a:gd name="connsiteX0" fmla="*/ 81850 w 1519608"/>
                <a:gd name="connsiteY0" fmla="*/ 114249 h 1505849"/>
                <a:gd name="connsiteX1" fmla="*/ 1331530 w 1519608"/>
                <a:gd name="connsiteY1" fmla="*/ 38049 h 1505849"/>
                <a:gd name="connsiteX2" fmla="*/ 1382330 w 1519608"/>
                <a:gd name="connsiteY2" fmla="*/ 1302969 h 1505849"/>
                <a:gd name="connsiteX3" fmla="*/ 61530 w 1519608"/>
                <a:gd name="connsiteY3" fmla="*/ 1386789 h 1505849"/>
                <a:gd name="connsiteX4" fmla="*/ 81850 w 1519608"/>
                <a:gd name="connsiteY4" fmla="*/ 114249 h 1505849"/>
                <a:gd name="connsiteX0" fmla="*/ 81850 w 1519608"/>
                <a:gd name="connsiteY0" fmla="*/ 114249 h 1505849"/>
                <a:gd name="connsiteX1" fmla="*/ 1331530 w 1519608"/>
                <a:gd name="connsiteY1" fmla="*/ 38049 h 1505849"/>
                <a:gd name="connsiteX2" fmla="*/ 1382330 w 1519608"/>
                <a:gd name="connsiteY2" fmla="*/ 1302969 h 1505849"/>
                <a:gd name="connsiteX3" fmla="*/ 61530 w 1519608"/>
                <a:gd name="connsiteY3" fmla="*/ 1386789 h 1505849"/>
                <a:gd name="connsiteX4" fmla="*/ 81850 w 1519608"/>
                <a:gd name="connsiteY4" fmla="*/ 114249 h 1505849"/>
                <a:gd name="connsiteX0" fmla="*/ 81850 w 1519608"/>
                <a:gd name="connsiteY0" fmla="*/ 76200 h 1467800"/>
                <a:gd name="connsiteX1" fmla="*/ 1331530 w 1519608"/>
                <a:gd name="connsiteY1" fmla="*/ 0 h 1467800"/>
                <a:gd name="connsiteX2" fmla="*/ 1382330 w 1519608"/>
                <a:gd name="connsiteY2" fmla="*/ 1264920 h 1467800"/>
                <a:gd name="connsiteX3" fmla="*/ 61530 w 1519608"/>
                <a:gd name="connsiteY3" fmla="*/ 1348740 h 1467800"/>
                <a:gd name="connsiteX4" fmla="*/ 81850 w 1519608"/>
                <a:gd name="connsiteY4" fmla="*/ 76200 h 1467800"/>
                <a:gd name="connsiteX0" fmla="*/ 81850 w 1519608"/>
                <a:gd name="connsiteY0" fmla="*/ 76200 h 1398169"/>
                <a:gd name="connsiteX1" fmla="*/ 1331530 w 1519608"/>
                <a:gd name="connsiteY1" fmla="*/ 0 h 1398169"/>
                <a:gd name="connsiteX2" fmla="*/ 1382330 w 1519608"/>
                <a:gd name="connsiteY2" fmla="*/ 1264920 h 1398169"/>
                <a:gd name="connsiteX3" fmla="*/ 61530 w 1519608"/>
                <a:gd name="connsiteY3" fmla="*/ 1348740 h 1398169"/>
                <a:gd name="connsiteX4" fmla="*/ 81850 w 1519608"/>
                <a:gd name="connsiteY4" fmla="*/ 76200 h 1398169"/>
                <a:gd name="connsiteX0" fmla="*/ 81850 w 1519608"/>
                <a:gd name="connsiteY0" fmla="*/ 76200 h 1398169"/>
                <a:gd name="connsiteX1" fmla="*/ 1331530 w 1519608"/>
                <a:gd name="connsiteY1" fmla="*/ 0 h 1398169"/>
                <a:gd name="connsiteX2" fmla="*/ 1382330 w 1519608"/>
                <a:gd name="connsiteY2" fmla="*/ 1264920 h 1398169"/>
                <a:gd name="connsiteX3" fmla="*/ 61530 w 1519608"/>
                <a:gd name="connsiteY3" fmla="*/ 1348740 h 1398169"/>
                <a:gd name="connsiteX4" fmla="*/ 81850 w 1519608"/>
                <a:gd name="connsiteY4" fmla="*/ 76200 h 1398169"/>
                <a:gd name="connsiteX0" fmla="*/ 81850 w 1519608"/>
                <a:gd name="connsiteY0" fmla="*/ 76200 h 1348740"/>
                <a:gd name="connsiteX1" fmla="*/ 1331530 w 1519608"/>
                <a:gd name="connsiteY1" fmla="*/ 0 h 1348740"/>
                <a:gd name="connsiteX2" fmla="*/ 1382330 w 1519608"/>
                <a:gd name="connsiteY2" fmla="*/ 1264920 h 1348740"/>
                <a:gd name="connsiteX3" fmla="*/ 61530 w 1519608"/>
                <a:gd name="connsiteY3" fmla="*/ 1348740 h 1348740"/>
                <a:gd name="connsiteX4" fmla="*/ 81850 w 151960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8078" h="1348740">
                  <a:moveTo>
                    <a:pt x="20320" y="76200"/>
                  </a:moveTo>
                  <a:cubicBezTo>
                    <a:pt x="458047" y="41910"/>
                    <a:pt x="898313" y="7620"/>
                    <a:pt x="1270000" y="0"/>
                  </a:cubicBezTo>
                  <a:cubicBezTo>
                    <a:pt x="1486747" y="198120"/>
                    <a:pt x="1532467" y="1040130"/>
                    <a:pt x="1320800" y="1264920"/>
                  </a:cubicBezTo>
                  <a:cubicBezTo>
                    <a:pt x="944033" y="1276350"/>
                    <a:pt x="418677" y="1308523"/>
                    <a:pt x="0" y="1348740"/>
                  </a:cubicBezTo>
                  <a:cubicBezTo>
                    <a:pt x="183303" y="980017"/>
                    <a:pt x="118533" y="255270"/>
                    <a:pt x="20320" y="7620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8EBFE985-A484-9B2D-4CD9-321DDDBF4BD2}"/>
                </a:ext>
              </a:extLst>
            </p:cNvPr>
            <p:cNvSpPr txBox="1"/>
            <p:nvPr/>
          </p:nvSpPr>
          <p:spPr>
            <a:xfrm>
              <a:off x="9384871" y="5519750"/>
              <a:ext cx="13144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Histological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analysis</a:t>
              </a:r>
            </a:p>
          </p:txBody>
        </p:sp>
        <p:sp>
          <p:nvSpPr>
            <p:cNvPr id="162" name="ZoneTexte 161">
              <a:extLst>
                <a:ext uri="{FF2B5EF4-FFF2-40B4-BE49-F238E27FC236}">
                  <a16:creationId xmlns:a16="http://schemas.microsoft.com/office/drawing/2014/main" id="{C279F4F9-0206-96C9-FCC5-85B13C16AA99}"/>
                </a:ext>
              </a:extLst>
            </p:cNvPr>
            <p:cNvSpPr txBox="1"/>
            <p:nvPr/>
          </p:nvSpPr>
          <p:spPr>
            <a:xfrm>
              <a:off x="6657378" y="2869168"/>
              <a:ext cx="946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Autopsy</a:t>
              </a:r>
            </a:p>
          </p:txBody>
        </p:sp>
        <p:sp>
          <p:nvSpPr>
            <p:cNvPr id="163" name="ZoneTexte 162">
              <a:extLst>
                <a:ext uri="{FF2B5EF4-FFF2-40B4-BE49-F238E27FC236}">
                  <a16:creationId xmlns:a16="http://schemas.microsoft.com/office/drawing/2014/main" id="{A677BCAD-6FDD-6CFB-9560-45D81EDFF84B}"/>
                </a:ext>
              </a:extLst>
            </p:cNvPr>
            <p:cNvSpPr txBox="1"/>
            <p:nvPr/>
          </p:nvSpPr>
          <p:spPr>
            <a:xfrm>
              <a:off x="7369040" y="2162876"/>
              <a:ext cx="13144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Histological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analysis</a:t>
              </a:r>
            </a:p>
          </p:txBody>
        </p:sp>
        <p:sp>
          <p:nvSpPr>
            <p:cNvPr id="164" name="ZoneTexte 163">
              <a:extLst>
                <a:ext uri="{FF2B5EF4-FFF2-40B4-BE49-F238E27FC236}">
                  <a16:creationId xmlns:a16="http://schemas.microsoft.com/office/drawing/2014/main" id="{CCB19121-0A66-0C28-F61D-7CB97973F90E}"/>
                </a:ext>
              </a:extLst>
            </p:cNvPr>
            <p:cNvSpPr txBox="1"/>
            <p:nvPr/>
          </p:nvSpPr>
          <p:spPr>
            <a:xfrm rot="5061914">
              <a:off x="5925242" y="3106418"/>
              <a:ext cx="1217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Euthanasia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0F3128D1-8854-AD67-8EDB-9778E69E66B2}"/>
                </a:ext>
              </a:extLst>
            </p:cNvPr>
            <p:cNvSpPr txBox="1"/>
            <p:nvPr/>
          </p:nvSpPr>
          <p:spPr>
            <a:xfrm rot="5703686">
              <a:off x="7703777" y="5730228"/>
              <a:ext cx="1217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Euthanasia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97262B6-9BEA-4F64-29D4-621CA06D6EA0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857EFF0D-36E1-FABF-48CA-EF864E9E147A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3C32685-64D9-09A9-CBD4-3F87F9F0F8E1}"/>
              </a:ext>
            </a:extLst>
          </p:cNvPr>
          <p:cNvSpPr txBox="1"/>
          <p:nvPr/>
        </p:nvSpPr>
        <p:spPr>
          <a:xfrm>
            <a:off x="2050198" y="382873"/>
            <a:ext cx="5081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about </a:t>
            </a:r>
            <a:r>
              <a:rPr lang="fr-FR" sz="2800" dirty="0" err="1"/>
              <a:t>potential</a:t>
            </a:r>
            <a:r>
              <a:rPr lang="fr-FR" sz="2800" dirty="0"/>
              <a:t> </a:t>
            </a:r>
            <a:r>
              <a:rPr lang="fr-FR" sz="2800" dirty="0" err="1"/>
              <a:t>side</a:t>
            </a:r>
            <a:r>
              <a:rPr lang="fr-FR" sz="2800" dirty="0"/>
              <a:t> </a:t>
            </a:r>
            <a:r>
              <a:rPr lang="fr-FR" sz="2800" dirty="0" err="1"/>
              <a:t>effects</a:t>
            </a:r>
            <a:r>
              <a:rPr lang="fr-FR" sz="2800" dirty="0"/>
              <a:t>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F2C65FA-AEFE-BD16-D8C9-AD8D1D8C4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E3C6F5A4-8658-0567-E365-67BAA73C07A8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E5E908F1-65CB-C56C-C4D8-C997771254FB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73073CB7-D980-3F9D-9495-39C24714C9AE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AE00959F-FD2C-5B2D-654D-86D2D8BC2C5D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CCEBC7E1-AC00-4FB3-AD39-3BCF43F33308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DCAF5E9-FC39-73E2-A064-922712E03F7D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C4F82AAA-F705-5975-DC6C-4F84A9AB4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50" name="Image 49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87E573CD-7A0F-27B3-184D-BA00AC53B8F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DCDB0DD-13DE-57B5-5054-1EF3B7699FA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78BE2C84-A817-BF50-FAD8-7FC147CE1C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DDF2162E-EA7A-AE5C-44F7-412970049BE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6FF7438E-DA65-1601-ABE7-1ACF858225F5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69DCF8C5-240D-A158-5A56-113C1FB3F372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C200029A-BCE6-816D-A222-2FE6316632AB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1614A7C7-E75F-C59B-DD45-14B861282ADC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E76BC5DD-707C-7BD2-CFE1-AA0EC144E870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B0E03D3A-AA3A-40B6-B2E7-17D9E91AE775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F3C87FE2-E560-519E-BB44-72A7DA0C684C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167E517-279C-576C-5F66-0EBAE645BF14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55DB551C-8ADB-1A64-BF56-46F0A3578A63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8EEE72EE-A9C8-9499-7A4A-90A8F943B585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15317576-1771-74C5-6D41-D49C678F2C20}"/>
              </a:ext>
            </a:extLst>
          </p:cNvPr>
          <p:cNvSpPr txBox="1"/>
          <p:nvPr/>
        </p:nvSpPr>
        <p:spPr>
          <a:xfrm>
            <a:off x="2011209" y="-62222"/>
            <a:ext cx="3579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Alive porcine model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20AB0B8-64FC-DC8F-4FC0-DE6A663D5BA8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16/22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6" name="Ellipse 115">
            <a:extLst>
              <a:ext uri="{FF2B5EF4-FFF2-40B4-BE49-F238E27FC236}">
                <a16:creationId xmlns:a16="http://schemas.microsoft.com/office/drawing/2014/main" id="{3774AB92-4B53-DDE5-0680-3C9EEF6DADF1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0" name="Groupe 139">
            <a:extLst>
              <a:ext uri="{FF2B5EF4-FFF2-40B4-BE49-F238E27FC236}">
                <a16:creationId xmlns:a16="http://schemas.microsoft.com/office/drawing/2014/main" id="{00DBB449-247F-81E0-6EBD-0DAA25D25651}"/>
              </a:ext>
            </a:extLst>
          </p:cNvPr>
          <p:cNvGrpSpPr/>
          <p:nvPr/>
        </p:nvGrpSpPr>
        <p:grpSpPr>
          <a:xfrm>
            <a:off x="6618006" y="1447723"/>
            <a:ext cx="5299735" cy="4471116"/>
            <a:chOff x="6641154" y="1297255"/>
            <a:chExt cx="5299735" cy="4471116"/>
          </a:xfrm>
        </p:grpSpPr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7CBB8484-8DDB-992F-477F-79C887FF34AB}"/>
                </a:ext>
              </a:extLst>
            </p:cNvPr>
            <p:cNvSpPr/>
            <p:nvPr/>
          </p:nvSpPr>
          <p:spPr>
            <a:xfrm>
              <a:off x="6641154" y="1297255"/>
              <a:ext cx="5299735" cy="447111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7F8C36B7-3F12-9FF5-6ECA-0AB3ADE872D3}"/>
                </a:ext>
              </a:extLst>
            </p:cNvPr>
            <p:cNvSpPr/>
            <p:nvPr/>
          </p:nvSpPr>
          <p:spPr>
            <a:xfrm>
              <a:off x="8333252" y="1637368"/>
              <a:ext cx="191226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Cholangiograms</a:t>
              </a:r>
              <a:endParaRPr lang="en-US" sz="2000" dirty="0"/>
            </a:p>
          </p:txBody>
        </p:sp>
        <p:pic>
          <p:nvPicPr>
            <p:cNvPr id="143" name="Image 142">
              <a:extLst>
                <a:ext uri="{FF2B5EF4-FFF2-40B4-BE49-F238E27FC236}">
                  <a16:creationId xmlns:a16="http://schemas.microsoft.com/office/drawing/2014/main" id="{8A5B67B1-5B9D-901B-63DD-D935D0940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6970" t="5161" r="8014" b="6006"/>
            <a:stretch>
              <a:fillRect/>
            </a:stretch>
          </p:blipFill>
          <p:spPr>
            <a:xfrm>
              <a:off x="6763143" y="2550401"/>
              <a:ext cx="2457346" cy="2160000"/>
            </a:xfrm>
            <a:prstGeom prst="rect">
              <a:avLst/>
            </a:prstGeom>
          </p:spPr>
        </p:pic>
        <p:pic>
          <p:nvPicPr>
            <p:cNvPr id="144" name="Image 143">
              <a:extLst>
                <a:ext uri="{FF2B5EF4-FFF2-40B4-BE49-F238E27FC236}">
                  <a16:creationId xmlns:a16="http://schemas.microsoft.com/office/drawing/2014/main" id="{D176C3AB-5363-63F9-1AEB-CD745BE22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5315" t="4518" r="918"/>
            <a:stretch>
              <a:fillRect/>
            </a:stretch>
          </p:blipFill>
          <p:spPr>
            <a:xfrm>
              <a:off x="9328247" y="2553102"/>
              <a:ext cx="2487450" cy="2160000"/>
            </a:xfrm>
            <a:prstGeom prst="rect">
              <a:avLst/>
            </a:prstGeom>
          </p:spPr>
        </p:pic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77A07E03-7724-D7FE-0250-4CB8103A338F}"/>
                </a:ext>
              </a:extLst>
            </p:cNvPr>
            <p:cNvSpPr txBox="1"/>
            <p:nvPr/>
          </p:nvSpPr>
          <p:spPr>
            <a:xfrm>
              <a:off x="10036753" y="2188400"/>
              <a:ext cx="1158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After PELP</a:t>
              </a:r>
            </a:p>
          </p:txBody>
        </p:sp>
        <p:sp>
          <p:nvSpPr>
            <p:cNvPr id="146" name="ZoneTexte 145">
              <a:extLst>
                <a:ext uri="{FF2B5EF4-FFF2-40B4-BE49-F238E27FC236}">
                  <a16:creationId xmlns:a16="http://schemas.microsoft.com/office/drawing/2014/main" id="{86E5083E-D340-9263-DD63-E71A1A38D380}"/>
                </a:ext>
              </a:extLst>
            </p:cNvPr>
            <p:cNvSpPr txBox="1"/>
            <p:nvPr/>
          </p:nvSpPr>
          <p:spPr>
            <a:xfrm>
              <a:off x="7331709" y="2188400"/>
              <a:ext cx="13032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Before PELP</a:t>
              </a:r>
            </a:p>
          </p:txBody>
        </p:sp>
        <p:sp>
          <p:nvSpPr>
            <p:cNvPr id="147" name="ZoneTexte 146">
              <a:extLst>
                <a:ext uri="{FF2B5EF4-FFF2-40B4-BE49-F238E27FC236}">
                  <a16:creationId xmlns:a16="http://schemas.microsoft.com/office/drawing/2014/main" id="{D06B3BE7-EED9-0450-C4D4-D2FF6CEE6CAC}"/>
                </a:ext>
              </a:extLst>
            </p:cNvPr>
            <p:cNvSpPr txBox="1"/>
            <p:nvPr/>
          </p:nvSpPr>
          <p:spPr>
            <a:xfrm>
              <a:off x="7651333" y="5168849"/>
              <a:ext cx="348229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No perforation of the </a:t>
              </a:r>
              <a:r>
                <a:rPr lang="fr-FR" dirty="0" err="1">
                  <a:solidFill>
                    <a:schemeClr val="bg1"/>
                  </a:solidFill>
                </a:rPr>
                <a:t>biliary</a:t>
              </a:r>
              <a:r>
                <a:rPr lang="fr-FR" dirty="0">
                  <a:solidFill>
                    <a:schemeClr val="bg1"/>
                  </a:solidFill>
                </a:rPr>
                <a:t> tract</a:t>
              </a:r>
            </a:p>
          </p:txBody>
        </p:sp>
      </p:grpSp>
      <p:grpSp>
        <p:nvGrpSpPr>
          <p:cNvPr id="173" name="Groupe 172">
            <a:extLst>
              <a:ext uri="{FF2B5EF4-FFF2-40B4-BE49-F238E27FC236}">
                <a16:creationId xmlns:a16="http://schemas.microsoft.com/office/drawing/2014/main" id="{D0144230-5EF4-5250-1FE7-A71EF9013D7A}"/>
              </a:ext>
            </a:extLst>
          </p:cNvPr>
          <p:cNvGrpSpPr/>
          <p:nvPr/>
        </p:nvGrpSpPr>
        <p:grpSpPr>
          <a:xfrm>
            <a:off x="3713934" y="2647249"/>
            <a:ext cx="2690738" cy="2428875"/>
            <a:chOff x="3715036" y="2647950"/>
            <a:chExt cx="2690738" cy="2428875"/>
          </a:xfrm>
        </p:grpSpPr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14273632-9872-0130-6EAF-C0ED684C4257}"/>
                </a:ext>
              </a:extLst>
            </p:cNvPr>
            <p:cNvSpPr/>
            <p:nvPr/>
          </p:nvSpPr>
          <p:spPr>
            <a:xfrm>
              <a:off x="3715036" y="2647950"/>
              <a:ext cx="2690738" cy="2428875"/>
            </a:xfrm>
            <a:custGeom>
              <a:avLst/>
              <a:gdLst>
                <a:gd name="connsiteX0" fmla="*/ 284734 w 3017357"/>
                <a:gd name="connsiteY0" fmla="*/ 424833 h 2479268"/>
                <a:gd name="connsiteX1" fmla="*/ 277114 w 3017357"/>
                <a:gd name="connsiteY1" fmla="*/ 2139333 h 2479268"/>
                <a:gd name="connsiteX2" fmla="*/ 2372614 w 3017357"/>
                <a:gd name="connsiteY2" fmla="*/ 2413653 h 2479268"/>
                <a:gd name="connsiteX3" fmla="*/ 2966974 w 3017357"/>
                <a:gd name="connsiteY3" fmla="*/ 1293513 h 2479268"/>
                <a:gd name="connsiteX4" fmla="*/ 2681224 w 3017357"/>
                <a:gd name="connsiteY4" fmla="*/ 51453 h 2479268"/>
                <a:gd name="connsiteX5" fmla="*/ 284734 w 3017357"/>
                <a:gd name="connsiteY5" fmla="*/ 424833 h 2479268"/>
                <a:gd name="connsiteX0" fmla="*/ 284734 w 3017357"/>
                <a:gd name="connsiteY0" fmla="*/ 424833 h 2479268"/>
                <a:gd name="connsiteX1" fmla="*/ 277114 w 3017357"/>
                <a:gd name="connsiteY1" fmla="*/ 2139333 h 2479268"/>
                <a:gd name="connsiteX2" fmla="*/ 2372614 w 3017357"/>
                <a:gd name="connsiteY2" fmla="*/ 2413653 h 2479268"/>
                <a:gd name="connsiteX3" fmla="*/ 2966974 w 3017357"/>
                <a:gd name="connsiteY3" fmla="*/ 1293513 h 2479268"/>
                <a:gd name="connsiteX4" fmla="*/ 2681224 w 3017357"/>
                <a:gd name="connsiteY4" fmla="*/ 51453 h 2479268"/>
                <a:gd name="connsiteX5" fmla="*/ 284734 w 3017357"/>
                <a:gd name="connsiteY5" fmla="*/ 424833 h 2479268"/>
                <a:gd name="connsiteX0" fmla="*/ 284734 w 3017357"/>
                <a:gd name="connsiteY0" fmla="*/ 392308 h 2446743"/>
                <a:gd name="connsiteX1" fmla="*/ 277114 w 3017357"/>
                <a:gd name="connsiteY1" fmla="*/ 2106808 h 2446743"/>
                <a:gd name="connsiteX2" fmla="*/ 2372614 w 3017357"/>
                <a:gd name="connsiteY2" fmla="*/ 2381128 h 2446743"/>
                <a:gd name="connsiteX3" fmla="*/ 2966974 w 3017357"/>
                <a:gd name="connsiteY3" fmla="*/ 1260988 h 2446743"/>
                <a:gd name="connsiteX4" fmla="*/ 2681224 w 3017357"/>
                <a:gd name="connsiteY4" fmla="*/ 18928 h 2446743"/>
                <a:gd name="connsiteX5" fmla="*/ 284734 w 3017357"/>
                <a:gd name="connsiteY5" fmla="*/ 392308 h 2446743"/>
                <a:gd name="connsiteX0" fmla="*/ 154823 w 2887446"/>
                <a:gd name="connsiteY0" fmla="*/ 392308 h 2446743"/>
                <a:gd name="connsiteX1" fmla="*/ 147203 w 2887446"/>
                <a:gd name="connsiteY1" fmla="*/ 2106808 h 2446743"/>
                <a:gd name="connsiteX2" fmla="*/ 2242703 w 2887446"/>
                <a:gd name="connsiteY2" fmla="*/ 2381128 h 2446743"/>
                <a:gd name="connsiteX3" fmla="*/ 2837063 w 2887446"/>
                <a:gd name="connsiteY3" fmla="*/ 1260988 h 2446743"/>
                <a:gd name="connsiteX4" fmla="*/ 2551313 w 2887446"/>
                <a:gd name="connsiteY4" fmla="*/ 18928 h 2446743"/>
                <a:gd name="connsiteX5" fmla="*/ 154823 w 2887446"/>
                <a:gd name="connsiteY5" fmla="*/ 392308 h 2446743"/>
                <a:gd name="connsiteX0" fmla="*/ 154823 w 2887446"/>
                <a:gd name="connsiteY0" fmla="*/ 392308 h 2446743"/>
                <a:gd name="connsiteX1" fmla="*/ 147203 w 2887446"/>
                <a:gd name="connsiteY1" fmla="*/ 2106808 h 2446743"/>
                <a:gd name="connsiteX2" fmla="*/ 2242703 w 2887446"/>
                <a:gd name="connsiteY2" fmla="*/ 2381128 h 2446743"/>
                <a:gd name="connsiteX3" fmla="*/ 2837063 w 2887446"/>
                <a:gd name="connsiteY3" fmla="*/ 1260988 h 2446743"/>
                <a:gd name="connsiteX4" fmla="*/ 2551313 w 2887446"/>
                <a:gd name="connsiteY4" fmla="*/ 18928 h 2446743"/>
                <a:gd name="connsiteX5" fmla="*/ 154823 w 2887446"/>
                <a:gd name="connsiteY5" fmla="*/ 392308 h 2446743"/>
                <a:gd name="connsiteX0" fmla="*/ 73863 w 2806486"/>
                <a:gd name="connsiteY0" fmla="*/ 392308 h 2446743"/>
                <a:gd name="connsiteX1" fmla="*/ 66243 w 2806486"/>
                <a:gd name="connsiteY1" fmla="*/ 2106808 h 2446743"/>
                <a:gd name="connsiteX2" fmla="*/ 2161743 w 2806486"/>
                <a:gd name="connsiteY2" fmla="*/ 2381128 h 2446743"/>
                <a:gd name="connsiteX3" fmla="*/ 2756103 w 2806486"/>
                <a:gd name="connsiteY3" fmla="*/ 1260988 h 2446743"/>
                <a:gd name="connsiteX4" fmla="*/ 2470353 w 2806486"/>
                <a:gd name="connsiteY4" fmla="*/ 18928 h 2446743"/>
                <a:gd name="connsiteX5" fmla="*/ 73863 w 2806486"/>
                <a:gd name="connsiteY5" fmla="*/ 392308 h 2446743"/>
                <a:gd name="connsiteX0" fmla="*/ 58400 w 2791023"/>
                <a:gd name="connsiteY0" fmla="*/ 392308 h 2446743"/>
                <a:gd name="connsiteX1" fmla="*/ 50780 w 2791023"/>
                <a:gd name="connsiteY1" fmla="*/ 2106808 h 2446743"/>
                <a:gd name="connsiteX2" fmla="*/ 2146280 w 2791023"/>
                <a:gd name="connsiteY2" fmla="*/ 2381128 h 2446743"/>
                <a:gd name="connsiteX3" fmla="*/ 2740640 w 2791023"/>
                <a:gd name="connsiteY3" fmla="*/ 1260988 h 2446743"/>
                <a:gd name="connsiteX4" fmla="*/ 2454890 w 2791023"/>
                <a:gd name="connsiteY4" fmla="*/ 18928 h 2446743"/>
                <a:gd name="connsiteX5" fmla="*/ 58400 w 2791023"/>
                <a:gd name="connsiteY5" fmla="*/ 392308 h 2446743"/>
                <a:gd name="connsiteX0" fmla="*/ 58400 w 2791023"/>
                <a:gd name="connsiteY0" fmla="*/ 392308 h 2446743"/>
                <a:gd name="connsiteX1" fmla="*/ 50780 w 2791023"/>
                <a:gd name="connsiteY1" fmla="*/ 2106808 h 2446743"/>
                <a:gd name="connsiteX2" fmla="*/ 2146280 w 2791023"/>
                <a:gd name="connsiteY2" fmla="*/ 2381128 h 2446743"/>
                <a:gd name="connsiteX3" fmla="*/ 2740640 w 2791023"/>
                <a:gd name="connsiteY3" fmla="*/ 1260988 h 2446743"/>
                <a:gd name="connsiteX4" fmla="*/ 2454890 w 2791023"/>
                <a:gd name="connsiteY4" fmla="*/ 18928 h 2446743"/>
                <a:gd name="connsiteX5" fmla="*/ 58400 w 2791023"/>
                <a:gd name="connsiteY5" fmla="*/ 392308 h 2446743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427815"/>
                <a:gd name="connsiteX1" fmla="*/ 50780 w 2791023"/>
                <a:gd name="connsiteY1" fmla="*/ 2087880 h 2427815"/>
                <a:gd name="connsiteX2" fmla="*/ 2146280 w 2791023"/>
                <a:gd name="connsiteY2" fmla="*/ 2362200 h 2427815"/>
                <a:gd name="connsiteX3" fmla="*/ 2740640 w 2791023"/>
                <a:gd name="connsiteY3" fmla="*/ 1242060 h 2427815"/>
                <a:gd name="connsiteX4" fmla="*/ 2454890 w 2791023"/>
                <a:gd name="connsiteY4" fmla="*/ 0 h 2427815"/>
                <a:gd name="connsiteX5" fmla="*/ 58400 w 2791023"/>
                <a:gd name="connsiteY5" fmla="*/ 373380 h 2427815"/>
                <a:gd name="connsiteX0" fmla="*/ 58400 w 2791023"/>
                <a:gd name="connsiteY0" fmla="*/ 373380 h 2378186"/>
                <a:gd name="connsiteX1" fmla="*/ 50780 w 2791023"/>
                <a:gd name="connsiteY1" fmla="*/ 2087880 h 2378186"/>
                <a:gd name="connsiteX2" fmla="*/ 2146280 w 2791023"/>
                <a:gd name="connsiteY2" fmla="*/ 2362200 h 2378186"/>
                <a:gd name="connsiteX3" fmla="*/ 2740640 w 2791023"/>
                <a:gd name="connsiteY3" fmla="*/ 1242060 h 2378186"/>
                <a:gd name="connsiteX4" fmla="*/ 2454890 w 2791023"/>
                <a:gd name="connsiteY4" fmla="*/ 0 h 2378186"/>
                <a:gd name="connsiteX5" fmla="*/ 58400 w 2791023"/>
                <a:gd name="connsiteY5" fmla="*/ 373380 h 2378186"/>
                <a:gd name="connsiteX0" fmla="*/ 58400 w 2791023"/>
                <a:gd name="connsiteY0" fmla="*/ 373380 h 2378186"/>
                <a:gd name="connsiteX1" fmla="*/ 50780 w 2791023"/>
                <a:gd name="connsiteY1" fmla="*/ 2087880 h 2378186"/>
                <a:gd name="connsiteX2" fmla="*/ 2146280 w 2791023"/>
                <a:gd name="connsiteY2" fmla="*/ 2362200 h 2378186"/>
                <a:gd name="connsiteX3" fmla="*/ 2740640 w 2791023"/>
                <a:gd name="connsiteY3" fmla="*/ 1242060 h 2378186"/>
                <a:gd name="connsiteX4" fmla="*/ 2454890 w 2791023"/>
                <a:gd name="connsiteY4" fmla="*/ 0 h 2378186"/>
                <a:gd name="connsiteX5" fmla="*/ 58400 w 2791023"/>
                <a:gd name="connsiteY5" fmla="*/ 373380 h 2378186"/>
                <a:gd name="connsiteX0" fmla="*/ 58400 w 2791023"/>
                <a:gd name="connsiteY0" fmla="*/ 373380 h 2362200"/>
                <a:gd name="connsiteX1" fmla="*/ 50780 w 2791023"/>
                <a:gd name="connsiteY1" fmla="*/ 2087880 h 2362200"/>
                <a:gd name="connsiteX2" fmla="*/ 2146280 w 2791023"/>
                <a:gd name="connsiteY2" fmla="*/ 2362200 h 2362200"/>
                <a:gd name="connsiteX3" fmla="*/ 2740640 w 2791023"/>
                <a:gd name="connsiteY3" fmla="*/ 1242060 h 2362200"/>
                <a:gd name="connsiteX4" fmla="*/ 2454890 w 2791023"/>
                <a:gd name="connsiteY4" fmla="*/ 0 h 2362200"/>
                <a:gd name="connsiteX5" fmla="*/ 58400 w 2791023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60249"/>
                <a:gd name="connsiteY0" fmla="*/ 373380 h 2362200"/>
                <a:gd name="connsiteX1" fmla="*/ 50780 w 2760249"/>
                <a:gd name="connsiteY1" fmla="*/ 2087880 h 2362200"/>
                <a:gd name="connsiteX2" fmla="*/ 2146280 w 2760249"/>
                <a:gd name="connsiteY2" fmla="*/ 2362200 h 2362200"/>
                <a:gd name="connsiteX3" fmla="*/ 2740640 w 2760249"/>
                <a:gd name="connsiteY3" fmla="*/ 1242060 h 2362200"/>
                <a:gd name="connsiteX4" fmla="*/ 2454890 w 2760249"/>
                <a:gd name="connsiteY4" fmla="*/ 0 h 2362200"/>
                <a:gd name="connsiteX5" fmla="*/ 58400 w 2760249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58400 w 2753041"/>
                <a:gd name="connsiteY0" fmla="*/ 373380 h 2362200"/>
                <a:gd name="connsiteX1" fmla="*/ 50780 w 2753041"/>
                <a:gd name="connsiteY1" fmla="*/ 2087880 h 2362200"/>
                <a:gd name="connsiteX2" fmla="*/ 2146280 w 2753041"/>
                <a:gd name="connsiteY2" fmla="*/ 2362200 h 2362200"/>
                <a:gd name="connsiteX3" fmla="*/ 2740640 w 2753041"/>
                <a:gd name="connsiteY3" fmla="*/ 1242060 h 2362200"/>
                <a:gd name="connsiteX4" fmla="*/ 2454890 w 2753041"/>
                <a:gd name="connsiteY4" fmla="*/ 0 h 2362200"/>
                <a:gd name="connsiteX5" fmla="*/ 58400 w 2753041"/>
                <a:gd name="connsiteY5" fmla="*/ 373380 h 2362200"/>
                <a:gd name="connsiteX0" fmla="*/ 41025 w 2735666"/>
                <a:gd name="connsiteY0" fmla="*/ 373380 h 2362200"/>
                <a:gd name="connsiteX1" fmla="*/ 33405 w 2735666"/>
                <a:gd name="connsiteY1" fmla="*/ 2087880 h 2362200"/>
                <a:gd name="connsiteX2" fmla="*/ 2128905 w 2735666"/>
                <a:gd name="connsiteY2" fmla="*/ 2362200 h 2362200"/>
                <a:gd name="connsiteX3" fmla="*/ 2723265 w 2735666"/>
                <a:gd name="connsiteY3" fmla="*/ 1242060 h 2362200"/>
                <a:gd name="connsiteX4" fmla="*/ 2437515 w 2735666"/>
                <a:gd name="connsiteY4" fmla="*/ 0 h 2362200"/>
                <a:gd name="connsiteX5" fmla="*/ 41025 w 2735666"/>
                <a:gd name="connsiteY5" fmla="*/ 373380 h 2362200"/>
                <a:gd name="connsiteX0" fmla="*/ 108900 w 2803541"/>
                <a:gd name="connsiteY0" fmla="*/ 373380 h 2362200"/>
                <a:gd name="connsiteX1" fmla="*/ 101280 w 2803541"/>
                <a:gd name="connsiteY1" fmla="*/ 2087880 h 2362200"/>
                <a:gd name="connsiteX2" fmla="*/ 2196780 w 2803541"/>
                <a:gd name="connsiteY2" fmla="*/ 2362200 h 2362200"/>
                <a:gd name="connsiteX3" fmla="*/ 2791140 w 2803541"/>
                <a:gd name="connsiteY3" fmla="*/ 1242060 h 2362200"/>
                <a:gd name="connsiteX4" fmla="*/ 2505390 w 2803541"/>
                <a:gd name="connsiteY4" fmla="*/ 0 h 2362200"/>
                <a:gd name="connsiteX5" fmla="*/ 108900 w 2803541"/>
                <a:gd name="connsiteY5" fmla="*/ 373380 h 2362200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803541"/>
                <a:gd name="connsiteY0" fmla="*/ 373380 h 2428875"/>
                <a:gd name="connsiteX1" fmla="*/ 101280 w 2803541"/>
                <a:gd name="connsiteY1" fmla="*/ 2087880 h 2428875"/>
                <a:gd name="connsiteX2" fmla="*/ 2147250 w 2803541"/>
                <a:gd name="connsiteY2" fmla="*/ 2428875 h 2428875"/>
                <a:gd name="connsiteX3" fmla="*/ 2791140 w 2803541"/>
                <a:gd name="connsiteY3" fmla="*/ 1242060 h 2428875"/>
                <a:gd name="connsiteX4" fmla="*/ 2505390 w 2803541"/>
                <a:gd name="connsiteY4" fmla="*/ 0 h 2428875"/>
                <a:gd name="connsiteX5" fmla="*/ 108900 w 2803541"/>
                <a:gd name="connsiteY5" fmla="*/ 373380 h 2428875"/>
                <a:gd name="connsiteX0" fmla="*/ 108900 w 2635410"/>
                <a:gd name="connsiteY0" fmla="*/ 373380 h 2428875"/>
                <a:gd name="connsiteX1" fmla="*/ 101280 w 2635410"/>
                <a:gd name="connsiteY1" fmla="*/ 2087880 h 2428875"/>
                <a:gd name="connsiteX2" fmla="*/ 2147250 w 2635410"/>
                <a:gd name="connsiteY2" fmla="*/ 2428875 h 2428875"/>
                <a:gd name="connsiteX3" fmla="*/ 2553396 w 2635410"/>
                <a:gd name="connsiteY3" fmla="*/ 1272540 h 2428875"/>
                <a:gd name="connsiteX4" fmla="*/ 2505390 w 2635410"/>
                <a:gd name="connsiteY4" fmla="*/ 0 h 2428875"/>
                <a:gd name="connsiteX5" fmla="*/ 108900 w 2635410"/>
                <a:gd name="connsiteY5" fmla="*/ 373380 h 2428875"/>
                <a:gd name="connsiteX0" fmla="*/ 108900 w 2690738"/>
                <a:gd name="connsiteY0" fmla="*/ 373380 h 2428875"/>
                <a:gd name="connsiteX1" fmla="*/ 101280 w 2690738"/>
                <a:gd name="connsiteY1" fmla="*/ 2087880 h 2428875"/>
                <a:gd name="connsiteX2" fmla="*/ 2147250 w 2690738"/>
                <a:gd name="connsiteY2" fmla="*/ 2428875 h 2428875"/>
                <a:gd name="connsiteX3" fmla="*/ 2656266 w 2690738"/>
                <a:gd name="connsiteY3" fmla="*/ 1264920 h 2428875"/>
                <a:gd name="connsiteX4" fmla="*/ 2505390 w 2690738"/>
                <a:gd name="connsiteY4" fmla="*/ 0 h 2428875"/>
                <a:gd name="connsiteX5" fmla="*/ 108900 w 2690738"/>
                <a:gd name="connsiteY5" fmla="*/ 373380 h 242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38" h="2428875">
                  <a:moveTo>
                    <a:pt x="108900" y="373380"/>
                  </a:moveTo>
                  <a:cubicBezTo>
                    <a:pt x="454975" y="942340"/>
                    <a:pt x="-250510" y="1786890"/>
                    <a:pt x="101280" y="2087880"/>
                  </a:cubicBezTo>
                  <a:cubicBezTo>
                    <a:pt x="931225" y="2167890"/>
                    <a:pt x="1287460" y="2103120"/>
                    <a:pt x="2147250" y="2428875"/>
                  </a:cubicBezTo>
                  <a:cubicBezTo>
                    <a:pt x="2534600" y="2116455"/>
                    <a:pt x="2604831" y="1658620"/>
                    <a:pt x="2656266" y="1264920"/>
                  </a:cubicBezTo>
                  <a:cubicBezTo>
                    <a:pt x="2707701" y="871220"/>
                    <a:pt x="2731450" y="334645"/>
                    <a:pt x="2505390" y="0"/>
                  </a:cubicBezTo>
                  <a:cubicBezTo>
                    <a:pt x="1745930" y="153035"/>
                    <a:pt x="902015" y="295910"/>
                    <a:pt x="108900" y="373380"/>
                  </a:cubicBezTo>
                  <a:close/>
                </a:path>
              </a:pathLst>
            </a:custGeom>
            <a:solidFill>
              <a:srgbClr val="9999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75" name="Groupe 174">
              <a:extLst>
                <a:ext uri="{FF2B5EF4-FFF2-40B4-BE49-F238E27FC236}">
                  <a16:creationId xmlns:a16="http://schemas.microsoft.com/office/drawing/2014/main" id="{B73D0712-5DEB-F17D-05A9-52E5CF7FFE8F}"/>
                </a:ext>
              </a:extLst>
            </p:cNvPr>
            <p:cNvGrpSpPr/>
            <p:nvPr/>
          </p:nvGrpSpPr>
          <p:grpSpPr>
            <a:xfrm>
              <a:off x="3940217" y="3768909"/>
              <a:ext cx="2177497" cy="897522"/>
              <a:chOff x="2987591" y="5218969"/>
              <a:chExt cx="2177497" cy="897522"/>
            </a:xfrm>
          </p:grpSpPr>
          <p:sp>
            <p:nvSpPr>
              <p:cNvPr id="177" name="Rectangle : coins arrondis 176">
                <a:extLst>
                  <a:ext uri="{FF2B5EF4-FFF2-40B4-BE49-F238E27FC236}">
                    <a16:creationId xmlns:a16="http://schemas.microsoft.com/office/drawing/2014/main" id="{28DAB8A9-E2CB-A88C-C53E-A86C15002906}"/>
                  </a:ext>
                </a:extLst>
              </p:cNvPr>
              <p:cNvSpPr/>
              <p:nvPr/>
            </p:nvSpPr>
            <p:spPr>
              <a:xfrm>
                <a:off x="2987591" y="5247712"/>
                <a:ext cx="2177497" cy="86877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8" name="ZoneTexte 177">
                <a:extLst>
                  <a:ext uri="{FF2B5EF4-FFF2-40B4-BE49-F238E27FC236}">
                    <a16:creationId xmlns:a16="http://schemas.microsoft.com/office/drawing/2014/main" id="{68F884E7-8C5E-8637-1C56-621E8606F16D}"/>
                  </a:ext>
                </a:extLst>
              </p:cNvPr>
              <p:cNvSpPr txBox="1"/>
              <p:nvPr/>
            </p:nvSpPr>
            <p:spPr>
              <a:xfrm>
                <a:off x="3342734" y="5218969"/>
                <a:ext cx="16128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Anesthesia: 1-2h</a:t>
                </a:r>
                <a:endParaRPr lang="fr-FR" sz="1400" dirty="0"/>
              </a:p>
            </p:txBody>
          </p:sp>
          <p:sp>
            <p:nvSpPr>
              <p:cNvPr id="179" name="Rectangle : coins arrondis 178">
                <a:extLst>
                  <a:ext uri="{FF2B5EF4-FFF2-40B4-BE49-F238E27FC236}">
                    <a16:creationId xmlns:a16="http://schemas.microsoft.com/office/drawing/2014/main" id="{B3A2530B-7101-80B3-A22A-109804A633F8}"/>
                  </a:ext>
                </a:extLst>
              </p:cNvPr>
              <p:cNvSpPr/>
              <p:nvPr/>
            </p:nvSpPr>
            <p:spPr>
              <a:xfrm>
                <a:off x="3116828" y="5481507"/>
                <a:ext cx="1977939" cy="5507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0" name="ZoneTexte 179">
                <a:extLst>
                  <a:ext uri="{FF2B5EF4-FFF2-40B4-BE49-F238E27FC236}">
                    <a16:creationId xmlns:a16="http://schemas.microsoft.com/office/drawing/2014/main" id="{BE071D8F-B5A7-3EFE-AE67-658C60FF2A14}"/>
                  </a:ext>
                </a:extLst>
              </p:cNvPr>
              <p:cNvSpPr txBox="1"/>
              <p:nvPr/>
            </p:nvSpPr>
            <p:spPr>
              <a:xfrm>
                <a:off x="3222564" y="5445074"/>
                <a:ext cx="191869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Gas delivery: 10-30 min</a:t>
                </a:r>
                <a:endParaRPr lang="fr-FR" sz="1400" dirty="0"/>
              </a:p>
            </p:txBody>
          </p:sp>
          <p:sp>
            <p:nvSpPr>
              <p:cNvPr id="181" name="Rectangle : coins arrondis 180">
                <a:extLst>
                  <a:ext uri="{FF2B5EF4-FFF2-40B4-BE49-F238E27FC236}">
                    <a16:creationId xmlns:a16="http://schemas.microsoft.com/office/drawing/2014/main" id="{01A02B3A-1310-02DD-AB44-EAD57A5EFE54}"/>
                  </a:ext>
                </a:extLst>
              </p:cNvPr>
              <p:cNvSpPr/>
              <p:nvPr/>
            </p:nvSpPr>
            <p:spPr>
              <a:xfrm>
                <a:off x="3277414" y="5721747"/>
                <a:ext cx="1751551" cy="23352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2" name="ZoneTexte 181">
                <a:extLst>
                  <a:ext uri="{FF2B5EF4-FFF2-40B4-BE49-F238E27FC236}">
                    <a16:creationId xmlns:a16="http://schemas.microsoft.com/office/drawing/2014/main" id="{946A75E7-C78D-F2C1-B04C-984A1A096CCA}"/>
                  </a:ext>
                </a:extLst>
              </p:cNvPr>
              <p:cNvSpPr txBox="1"/>
              <p:nvPr/>
            </p:nvSpPr>
            <p:spPr>
              <a:xfrm>
                <a:off x="3246197" y="5692410"/>
                <a:ext cx="181648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Plasma therapy: 5 min</a:t>
                </a:r>
                <a:endParaRPr lang="fr-FR" sz="1400" dirty="0"/>
              </a:p>
            </p:txBody>
          </p:sp>
        </p:grpSp>
        <p:sp>
          <p:nvSpPr>
            <p:cNvPr id="176" name="ZoneTexte 175">
              <a:extLst>
                <a:ext uri="{FF2B5EF4-FFF2-40B4-BE49-F238E27FC236}">
                  <a16:creationId xmlns:a16="http://schemas.microsoft.com/office/drawing/2014/main" id="{5BF3A936-392E-A93C-1D6F-4FDB97CC4543}"/>
                </a:ext>
              </a:extLst>
            </p:cNvPr>
            <p:cNvSpPr txBox="1"/>
            <p:nvPr/>
          </p:nvSpPr>
          <p:spPr>
            <a:xfrm>
              <a:off x="3873845" y="3126120"/>
              <a:ext cx="24784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Plasma </a:t>
              </a:r>
              <a:r>
                <a:rPr lang="en-US" b="1" dirty="0" err="1"/>
                <a:t>EndoLuminal</a:t>
              </a:r>
              <a:r>
                <a:rPr lang="en-US" b="1" dirty="0"/>
                <a:t> Procedure (PELP)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171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25D35-670C-D017-C898-5FC44422C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30EA3D-E112-54F5-7C51-E28A99A0261B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D58F99DB-ECCD-7609-1A9F-B5AECEF3D48E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DE5FC10-28C7-A44A-6F7C-0E440D88EB8D}"/>
              </a:ext>
            </a:extLst>
          </p:cNvPr>
          <p:cNvSpPr txBox="1"/>
          <p:nvPr/>
        </p:nvSpPr>
        <p:spPr>
          <a:xfrm>
            <a:off x="2050198" y="382873"/>
            <a:ext cx="5081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about </a:t>
            </a:r>
            <a:r>
              <a:rPr lang="fr-FR" sz="2800" dirty="0" err="1"/>
              <a:t>potential</a:t>
            </a:r>
            <a:r>
              <a:rPr lang="fr-FR" sz="2800" dirty="0"/>
              <a:t> </a:t>
            </a:r>
            <a:r>
              <a:rPr lang="fr-FR" sz="2800" dirty="0" err="1"/>
              <a:t>side</a:t>
            </a:r>
            <a:r>
              <a:rPr lang="fr-FR" sz="2800" dirty="0"/>
              <a:t> </a:t>
            </a:r>
            <a:r>
              <a:rPr lang="fr-FR" sz="2800" dirty="0" err="1"/>
              <a:t>effects</a:t>
            </a:r>
            <a:r>
              <a:rPr lang="fr-FR" sz="2800" dirty="0"/>
              <a:t>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B583D06-2376-3400-B1AF-DD8E4A180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45C16DC9-6702-619D-BC89-492CDB234CBB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AFC965C1-1A73-5F8A-657C-5C731D300292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50CE554B-6CA2-E2A7-80F5-4A7044F9133E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134FC8EE-837F-663A-2324-97F5B3C361FD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6257CCE-908D-45AF-E1C9-215A4BAE746E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1082A3BA-40F7-DFE4-08E3-6F9ED50CFE77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CE815428-E399-6F3F-565F-B802E7B3A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50" name="Image 49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248F483D-22E6-92BC-E5C5-E0570E083B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B68CDF08-1704-F5C2-C8FC-81C4135ACDD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46632E23-DDC2-82DE-9A8F-D2AB35AC78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66872A0E-F1BB-25D5-3D8D-6F7E90B9A2F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0BE736B8-72FA-54CF-82B7-325D64F76E64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521D707-EADE-4203-E737-7D8C5780CF05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07C56728-8B5A-57F7-4CDD-E3AE41B1063E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3F4403A0-4866-578D-FD61-FAFD0F7C2BE8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7406EACA-1483-3253-1359-D3D803139C00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ED311D3F-91D5-0283-A203-7A6841C6721D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ED64C350-C61E-FC2F-5F86-CDA50BAE24ED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FBE9C832-55C1-7238-C2BC-EBB64A500565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F844AB74-A8BD-3C15-5B83-97BE700D5199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33BCE81C-6A91-B49F-2266-98436A58BD9C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36BCFA73-E406-F16C-79E0-AD3B08D6EFDC}"/>
              </a:ext>
            </a:extLst>
          </p:cNvPr>
          <p:cNvSpPr txBox="1"/>
          <p:nvPr/>
        </p:nvSpPr>
        <p:spPr>
          <a:xfrm>
            <a:off x="2011209" y="-62222"/>
            <a:ext cx="3579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Alive porcine model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1A609C6-AA51-C462-FE55-C58BB8263132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17/22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C637E16-6BE7-C7AC-AAE1-B888CFA21CA2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E37FD52-BFAB-E186-425C-987D9005DEA9}"/>
              </a:ext>
            </a:extLst>
          </p:cNvPr>
          <p:cNvGrpSpPr/>
          <p:nvPr/>
        </p:nvGrpSpPr>
        <p:grpSpPr>
          <a:xfrm>
            <a:off x="2096291" y="1345448"/>
            <a:ext cx="9344812" cy="5328645"/>
            <a:chOff x="2096291" y="1345448"/>
            <a:chExt cx="9344812" cy="5328645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86F57993-B2D0-7515-1631-6C07B8D8C554}"/>
                </a:ext>
              </a:extLst>
            </p:cNvPr>
            <p:cNvGrpSpPr/>
            <p:nvPr/>
          </p:nvGrpSpPr>
          <p:grpSpPr>
            <a:xfrm>
              <a:off x="2108367" y="1345448"/>
              <a:ext cx="9332736" cy="5328645"/>
              <a:chOff x="2108367" y="1345448"/>
              <a:chExt cx="9332736" cy="5328645"/>
            </a:xfrm>
          </p:grpSpPr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C7A0FE43-9A5C-CDB7-7101-DA87874AC16B}"/>
                  </a:ext>
                </a:extLst>
              </p:cNvPr>
              <p:cNvSpPr/>
              <p:nvPr/>
            </p:nvSpPr>
            <p:spPr>
              <a:xfrm>
                <a:off x="2108367" y="2163502"/>
                <a:ext cx="6808913" cy="1578162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7136040"/>
                  <a:gd name="connsiteY0" fmla="*/ 2553781 h 2554438"/>
                  <a:gd name="connsiteX1" fmla="*/ 5116749 w 7136040"/>
                  <a:gd name="connsiteY1" fmla="*/ 1581015 h 2554438"/>
                  <a:gd name="connsiteX2" fmla="*/ 7136040 w 7136040"/>
                  <a:gd name="connsiteY2" fmla="*/ 27 h 2554438"/>
                  <a:gd name="connsiteX0" fmla="*/ 0 w 7136040"/>
                  <a:gd name="connsiteY0" fmla="*/ 2553755 h 2554412"/>
                  <a:gd name="connsiteX1" fmla="*/ 5116749 w 7136040"/>
                  <a:gd name="connsiteY1" fmla="*/ 1580989 h 2554412"/>
                  <a:gd name="connsiteX2" fmla="*/ 7136040 w 7136040"/>
                  <a:gd name="connsiteY2" fmla="*/ 1 h 2554412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725 h 2570385"/>
                  <a:gd name="connsiteX1" fmla="*/ 5116749 w 7467543"/>
                  <a:gd name="connsiteY1" fmla="*/ 1596959 h 2570385"/>
                  <a:gd name="connsiteX2" fmla="*/ 7467543 w 7467543"/>
                  <a:gd name="connsiteY2" fmla="*/ 26 h 2570385"/>
                  <a:gd name="connsiteX0" fmla="*/ 0 w 7251145"/>
                  <a:gd name="connsiteY0" fmla="*/ 2586380 h 2587043"/>
                  <a:gd name="connsiteX1" fmla="*/ 5116749 w 7251145"/>
                  <a:gd name="connsiteY1" fmla="*/ 1613614 h 2587043"/>
                  <a:gd name="connsiteX2" fmla="*/ 7251145 w 7251145"/>
                  <a:gd name="connsiteY2" fmla="*/ 26 h 2587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51145" h="2587043">
                    <a:moveTo>
                      <a:pt x="0" y="2586380"/>
                    </a:moveTo>
                    <a:cubicBezTo>
                      <a:pt x="1887166" y="2609078"/>
                      <a:pt x="3908225" y="2044673"/>
                      <a:pt x="5116749" y="1613614"/>
                    </a:cubicBezTo>
                    <a:cubicBezTo>
                      <a:pt x="6325273" y="1182555"/>
                      <a:pt x="5971278" y="-6461"/>
                      <a:pt x="7251145" y="26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EB503D63-E3E7-BE52-3F9A-74A392CFADB1}"/>
                  </a:ext>
                </a:extLst>
              </p:cNvPr>
              <p:cNvSpPr/>
              <p:nvPr/>
            </p:nvSpPr>
            <p:spPr>
              <a:xfrm flipV="1">
                <a:off x="2111220" y="4097719"/>
                <a:ext cx="8770442" cy="1821119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10129924"/>
                  <a:gd name="connsiteY0" fmla="*/ 2665405 h 2666082"/>
                  <a:gd name="connsiteX1" fmla="*/ 5116749 w 10129924"/>
                  <a:gd name="connsiteY1" fmla="*/ 1692639 h 2666082"/>
                  <a:gd name="connsiteX2" fmla="*/ 10129924 w 10129924"/>
                  <a:gd name="connsiteY2" fmla="*/ 27 h 2666082"/>
                  <a:gd name="connsiteX0" fmla="*/ 0 w 10129924"/>
                  <a:gd name="connsiteY0" fmla="*/ 2700486 h 3011887"/>
                  <a:gd name="connsiteX1" fmla="*/ 5116749 w 10129924"/>
                  <a:gd name="connsiteY1" fmla="*/ 1727720 h 3011887"/>
                  <a:gd name="connsiteX2" fmla="*/ 10129924 w 10129924"/>
                  <a:gd name="connsiteY2" fmla="*/ 35108 h 3011887"/>
                  <a:gd name="connsiteX0" fmla="*/ 0 w 10129924"/>
                  <a:gd name="connsiteY0" fmla="*/ 2784619 h 2954301"/>
                  <a:gd name="connsiteX1" fmla="*/ 5168546 w 10129924"/>
                  <a:gd name="connsiteY1" fmla="*/ 1508872 h 2954301"/>
                  <a:gd name="connsiteX2" fmla="*/ 10129924 w 10129924"/>
                  <a:gd name="connsiteY2" fmla="*/ 119241 h 2954301"/>
                  <a:gd name="connsiteX0" fmla="*/ 0 w 10129924"/>
                  <a:gd name="connsiteY0" fmla="*/ 2688515 h 2743005"/>
                  <a:gd name="connsiteX1" fmla="*/ 5168546 w 10129924"/>
                  <a:gd name="connsiteY1" fmla="*/ 1412768 h 2743005"/>
                  <a:gd name="connsiteX2" fmla="*/ 10129924 w 10129924"/>
                  <a:gd name="connsiteY2" fmla="*/ 23137 h 2743005"/>
                  <a:gd name="connsiteX0" fmla="*/ 0 w 10129924"/>
                  <a:gd name="connsiteY0" fmla="*/ 2755030 h 2766870"/>
                  <a:gd name="connsiteX1" fmla="*/ 5199625 w 10129924"/>
                  <a:gd name="connsiteY1" fmla="*/ 1224144 h 2766870"/>
                  <a:gd name="connsiteX2" fmla="*/ 10129924 w 10129924"/>
                  <a:gd name="connsiteY2" fmla="*/ 89652 h 2766870"/>
                  <a:gd name="connsiteX0" fmla="*/ 0 w 9340073"/>
                  <a:gd name="connsiteY0" fmla="*/ 2748694 h 2749041"/>
                  <a:gd name="connsiteX1" fmla="*/ 5199625 w 9340073"/>
                  <a:gd name="connsiteY1" fmla="*/ 1217808 h 2749041"/>
                  <a:gd name="connsiteX2" fmla="*/ 9340073 w 9340073"/>
                  <a:gd name="connsiteY2" fmla="*/ 41 h 2749041"/>
                  <a:gd name="connsiteX0" fmla="*/ 0 w 9340073"/>
                  <a:gd name="connsiteY0" fmla="*/ 2883065 h 2929142"/>
                  <a:gd name="connsiteX1" fmla="*/ 5199625 w 9340073"/>
                  <a:gd name="connsiteY1" fmla="*/ 1352179 h 2929142"/>
                  <a:gd name="connsiteX2" fmla="*/ 9340073 w 9340073"/>
                  <a:gd name="connsiteY2" fmla="*/ 134412 h 2929142"/>
                  <a:gd name="connsiteX0" fmla="*/ 0 w 9340073"/>
                  <a:gd name="connsiteY0" fmla="*/ 2954536 h 2973142"/>
                  <a:gd name="connsiteX1" fmla="*/ 5156345 w 9340073"/>
                  <a:gd name="connsiteY1" fmla="*/ 1257100 h 2973142"/>
                  <a:gd name="connsiteX2" fmla="*/ 9340073 w 9340073"/>
                  <a:gd name="connsiteY2" fmla="*/ 205883 h 2973142"/>
                  <a:gd name="connsiteX0" fmla="*/ 0 w 9340073"/>
                  <a:gd name="connsiteY0" fmla="*/ 2970293 h 2985317"/>
                  <a:gd name="connsiteX1" fmla="*/ 5113066 w 9340073"/>
                  <a:gd name="connsiteY1" fmla="*/ 1239547 h 2985317"/>
                  <a:gd name="connsiteX2" fmla="*/ 9340073 w 9340073"/>
                  <a:gd name="connsiteY2" fmla="*/ 221640 h 2985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40073" h="2985317">
                    <a:moveTo>
                      <a:pt x="0" y="2970293"/>
                    </a:moveTo>
                    <a:cubicBezTo>
                      <a:pt x="1887166" y="2992991"/>
                      <a:pt x="4378697" y="3179954"/>
                      <a:pt x="5113066" y="1239547"/>
                    </a:cubicBezTo>
                    <a:cubicBezTo>
                      <a:pt x="5847435" y="-700860"/>
                      <a:pt x="7034618" y="215155"/>
                      <a:pt x="9340073" y="22164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7" name="Triangle isocèle 106">
                <a:extLst>
                  <a:ext uri="{FF2B5EF4-FFF2-40B4-BE49-F238E27FC236}">
                    <a16:creationId xmlns:a16="http://schemas.microsoft.com/office/drawing/2014/main" id="{BD534E93-6CB9-4457-5AF3-FBCFA785A0BB}"/>
                  </a:ext>
                </a:extLst>
              </p:cNvPr>
              <p:cNvSpPr/>
              <p:nvPr/>
            </p:nvSpPr>
            <p:spPr>
              <a:xfrm rot="5400000">
                <a:off x="8275090" y="1926262"/>
                <a:ext cx="1743636" cy="582008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8" name="Triangle isocèle 107">
                <a:extLst>
                  <a:ext uri="{FF2B5EF4-FFF2-40B4-BE49-F238E27FC236}">
                    <a16:creationId xmlns:a16="http://schemas.microsoft.com/office/drawing/2014/main" id="{44FEE693-BA6F-402C-C670-E09E752B52D0}"/>
                  </a:ext>
                </a:extLst>
              </p:cNvPr>
              <p:cNvSpPr/>
              <p:nvPr/>
            </p:nvSpPr>
            <p:spPr>
              <a:xfrm rot="5400000">
                <a:off x="10278281" y="5511271"/>
                <a:ext cx="1743636" cy="582008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F0F05A7A-EC72-F523-D07E-7D9CEAE6A63A}"/>
                </a:ext>
              </a:extLst>
            </p:cNvPr>
            <p:cNvSpPr/>
            <p:nvPr/>
          </p:nvSpPr>
          <p:spPr>
            <a:xfrm>
              <a:off x="6224235" y="2592706"/>
              <a:ext cx="523547" cy="1322070"/>
            </a:xfrm>
            <a:custGeom>
              <a:avLst/>
              <a:gdLst>
                <a:gd name="connsiteX0" fmla="*/ 287870 w 577550"/>
                <a:gd name="connsiteY0" fmla="*/ 1419322 h 1545278"/>
                <a:gd name="connsiteX1" fmla="*/ 577430 w 577550"/>
                <a:gd name="connsiteY1" fmla="*/ 1358362 h 1545278"/>
                <a:gd name="connsiteX2" fmla="*/ 253580 w 577550"/>
                <a:gd name="connsiteY2" fmla="*/ 127732 h 1545278"/>
                <a:gd name="connsiteX3" fmla="*/ 215 w 577550"/>
                <a:gd name="connsiteY3" fmla="*/ 184882 h 1545278"/>
                <a:gd name="connsiteX4" fmla="*/ 287870 w 577550"/>
                <a:gd name="connsiteY4" fmla="*/ 1419322 h 1545278"/>
                <a:gd name="connsiteX0" fmla="*/ 287870 w 577550"/>
                <a:gd name="connsiteY0" fmla="*/ 1419322 h 1545278"/>
                <a:gd name="connsiteX1" fmla="*/ 577430 w 577550"/>
                <a:gd name="connsiteY1" fmla="*/ 1358362 h 1545278"/>
                <a:gd name="connsiteX2" fmla="*/ 253580 w 577550"/>
                <a:gd name="connsiteY2" fmla="*/ 127732 h 1545278"/>
                <a:gd name="connsiteX3" fmla="*/ 215 w 577550"/>
                <a:gd name="connsiteY3" fmla="*/ 184882 h 1545278"/>
                <a:gd name="connsiteX4" fmla="*/ 287870 w 577550"/>
                <a:gd name="connsiteY4" fmla="*/ 1419322 h 1545278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62"/>
                <a:gd name="connsiteY0" fmla="*/ 1351697 h 1377887"/>
                <a:gd name="connsiteX1" fmla="*/ 577215 w 577362"/>
                <a:gd name="connsiteY1" fmla="*/ 1290737 h 1377887"/>
                <a:gd name="connsiteX2" fmla="*/ 253365 w 577362"/>
                <a:gd name="connsiteY2" fmla="*/ 60107 h 1377887"/>
                <a:gd name="connsiteX3" fmla="*/ 0 w 577362"/>
                <a:gd name="connsiteY3" fmla="*/ 117257 h 1377887"/>
                <a:gd name="connsiteX4" fmla="*/ 287655 w 577362"/>
                <a:gd name="connsiteY4" fmla="*/ 1351697 h 1377887"/>
                <a:gd name="connsiteX0" fmla="*/ 287655 w 577362"/>
                <a:gd name="connsiteY0" fmla="*/ 1351697 h 1377887"/>
                <a:gd name="connsiteX1" fmla="*/ 577215 w 577362"/>
                <a:gd name="connsiteY1" fmla="*/ 1290737 h 1377887"/>
                <a:gd name="connsiteX2" fmla="*/ 253365 w 577362"/>
                <a:gd name="connsiteY2" fmla="*/ 60107 h 1377887"/>
                <a:gd name="connsiteX3" fmla="*/ 0 w 577362"/>
                <a:gd name="connsiteY3" fmla="*/ 117257 h 1377887"/>
                <a:gd name="connsiteX4" fmla="*/ 287655 w 577362"/>
                <a:gd name="connsiteY4" fmla="*/ 1351697 h 1377887"/>
                <a:gd name="connsiteX0" fmla="*/ 287655 w 577215"/>
                <a:gd name="connsiteY0" fmla="*/ 1351697 h 1351697"/>
                <a:gd name="connsiteX1" fmla="*/ 577215 w 577215"/>
                <a:gd name="connsiteY1" fmla="*/ 1290737 h 1351697"/>
                <a:gd name="connsiteX2" fmla="*/ 253365 w 577215"/>
                <a:gd name="connsiteY2" fmla="*/ 60107 h 1351697"/>
                <a:gd name="connsiteX3" fmla="*/ 0 w 577215"/>
                <a:gd name="connsiteY3" fmla="*/ 117257 h 1351697"/>
                <a:gd name="connsiteX4" fmla="*/ 287655 w 577215"/>
                <a:gd name="connsiteY4" fmla="*/ 1351697 h 1351697"/>
                <a:gd name="connsiteX0" fmla="*/ 287655 w 579987"/>
                <a:gd name="connsiteY0" fmla="*/ 1351697 h 1351697"/>
                <a:gd name="connsiteX1" fmla="*/ 577215 w 579987"/>
                <a:gd name="connsiteY1" fmla="*/ 1290737 h 1351697"/>
                <a:gd name="connsiteX2" fmla="*/ 253365 w 579987"/>
                <a:gd name="connsiteY2" fmla="*/ 60107 h 1351697"/>
                <a:gd name="connsiteX3" fmla="*/ 0 w 579987"/>
                <a:gd name="connsiteY3" fmla="*/ 117257 h 1351697"/>
                <a:gd name="connsiteX4" fmla="*/ 287655 w 579987"/>
                <a:gd name="connsiteY4" fmla="*/ 1351697 h 1351697"/>
                <a:gd name="connsiteX0" fmla="*/ 287655 w 579987"/>
                <a:gd name="connsiteY0" fmla="*/ 1351697 h 1351697"/>
                <a:gd name="connsiteX1" fmla="*/ 577215 w 579987"/>
                <a:gd name="connsiteY1" fmla="*/ 1290737 h 1351697"/>
                <a:gd name="connsiteX2" fmla="*/ 253365 w 579987"/>
                <a:gd name="connsiteY2" fmla="*/ 60107 h 1351697"/>
                <a:gd name="connsiteX3" fmla="*/ 0 w 579987"/>
                <a:gd name="connsiteY3" fmla="*/ 117257 h 1351697"/>
                <a:gd name="connsiteX4" fmla="*/ 287655 w 579987"/>
                <a:gd name="connsiteY4" fmla="*/ 1351697 h 1351697"/>
                <a:gd name="connsiteX0" fmla="*/ 287655 w 579987"/>
                <a:gd name="connsiteY0" fmla="*/ 1291590 h 1291590"/>
                <a:gd name="connsiteX1" fmla="*/ 577215 w 579987"/>
                <a:gd name="connsiteY1" fmla="*/ 1230630 h 1291590"/>
                <a:gd name="connsiteX2" fmla="*/ 253365 w 579987"/>
                <a:gd name="connsiteY2" fmla="*/ 0 h 1291590"/>
                <a:gd name="connsiteX3" fmla="*/ 0 w 579987"/>
                <a:gd name="connsiteY3" fmla="*/ 57150 h 1291590"/>
                <a:gd name="connsiteX4" fmla="*/ 287655 w 579987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23547"/>
                <a:gd name="connsiteY0" fmla="*/ 1322070 h 1322070"/>
                <a:gd name="connsiteX1" fmla="*/ 516255 w 523547"/>
                <a:gd name="connsiteY1" fmla="*/ 1249680 h 1322070"/>
                <a:gd name="connsiteX2" fmla="*/ 253365 w 523547"/>
                <a:gd name="connsiteY2" fmla="*/ 0 h 1322070"/>
                <a:gd name="connsiteX3" fmla="*/ 0 w 523547"/>
                <a:gd name="connsiteY3" fmla="*/ 57150 h 1322070"/>
                <a:gd name="connsiteX4" fmla="*/ 158115 w 523547"/>
                <a:gd name="connsiteY4" fmla="*/ 1322070 h 132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547" h="1322070">
                  <a:moveTo>
                    <a:pt x="158115" y="1322070"/>
                  </a:moveTo>
                  <a:lnTo>
                    <a:pt x="516255" y="1249680"/>
                  </a:lnTo>
                  <a:cubicBezTo>
                    <a:pt x="548640" y="838200"/>
                    <a:pt x="475297" y="466090"/>
                    <a:pt x="253365" y="0"/>
                  </a:cubicBezTo>
                  <a:cubicBezTo>
                    <a:pt x="160973" y="23495"/>
                    <a:pt x="84455" y="41275"/>
                    <a:pt x="0" y="57150"/>
                  </a:cubicBezTo>
                  <a:cubicBezTo>
                    <a:pt x="262255" y="528320"/>
                    <a:pt x="172403" y="876935"/>
                    <a:pt x="158115" y="132207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37EEACDB-CAA9-C676-4984-AD9AC68733BC}"/>
                </a:ext>
              </a:extLst>
            </p:cNvPr>
            <p:cNvSpPr/>
            <p:nvPr/>
          </p:nvSpPr>
          <p:spPr>
            <a:xfrm>
              <a:off x="6480809" y="2381250"/>
              <a:ext cx="1194311" cy="1457325"/>
            </a:xfrm>
            <a:custGeom>
              <a:avLst/>
              <a:gdLst>
                <a:gd name="connsiteX0" fmla="*/ 11344 w 1212197"/>
                <a:gd name="connsiteY0" fmla="*/ 266900 h 1560180"/>
                <a:gd name="connsiteX1" fmla="*/ 695239 w 1212197"/>
                <a:gd name="connsiteY1" fmla="*/ 74495 h 1560180"/>
                <a:gd name="connsiteX2" fmla="*/ 1205779 w 1212197"/>
                <a:gd name="connsiteY2" fmla="*/ 1230830 h 1560180"/>
                <a:gd name="connsiteX3" fmla="*/ 337099 w 1212197"/>
                <a:gd name="connsiteY3" fmla="*/ 1501340 h 1560180"/>
                <a:gd name="connsiteX4" fmla="*/ 11344 w 1212197"/>
                <a:gd name="connsiteY4" fmla="*/ 266900 h 1560180"/>
                <a:gd name="connsiteX0" fmla="*/ 11344 w 1212197"/>
                <a:gd name="connsiteY0" fmla="*/ 266900 h 1560180"/>
                <a:gd name="connsiteX1" fmla="*/ 695239 w 1212197"/>
                <a:gd name="connsiteY1" fmla="*/ 74495 h 1560180"/>
                <a:gd name="connsiteX2" fmla="*/ 1205779 w 1212197"/>
                <a:gd name="connsiteY2" fmla="*/ 1230830 h 1560180"/>
                <a:gd name="connsiteX3" fmla="*/ 337099 w 1212197"/>
                <a:gd name="connsiteY3" fmla="*/ 1501340 h 1560180"/>
                <a:gd name="connsiteX4" fmla="*/ 11344 w 1212197"/>
                <a:gd name="connsiteY4" fmla="*/ 266900 h 1560180"/>
                <a:gd name="connsiteX0" fmla="*/ 11344 w 1212197"/>
                <a:gd name="connsiteY0" fmla="*/ 223576 h 1516856"/>
                <a:gd name="connsiteX1" fmla="*/ 695239 w 1212197"/>
                <a:gd name="connsiteY1" fmla="*/ 31171 h 1516856"/>
                <a:gd name="connsiteX2" fmla="*/ 1205779 w 1212197"/>
                <a:gd name="connsiteY2" fmla="*/ 1187506 h 1516856"/>
                <a:gd name="connsiteX3" fmla="*/ 337099 w 1212197"/>
                <a:gd name="connsiteY3" fmla="*/ 1458016 h 1516856"/>
                <a:gd name="connsiteX4" fmla="*/ 11344 w 1212197"/>
                <a:gd name="connsiteY4" fmla="*/ 223576 h 1516856"/>
                <a:gd name="connsiteX0" fmla="*/ 0 w 1200853"/>
                <a:gd name="connsiteY0" fmla="*/ 223576 h 1516856"/>
                <a:gd name="connsiteX1" fmla="*/ 683895 w 1200853"/>
                <a:gd name="connsiteY1" fmla="*/ 31171 h 1516856"/>
                <a:gd name="connsiteX2" fmla="*/ 1194435 w 1200853"/>
                <a:gd name="connsiteY2" fmla="*/ 1187506 h 1516856"/>
                <a:gd name="connsiteX3" fmla="*/ 325755 w 1200853"/>
                <a:gd name="connsiteY3" fmla="*/ 1458016 h 1516856"/>
                <a:gd name="connsiteX4" fmla="*/ 0 w 1200853"/>
                <a:gd name="connsiteY4" fmla="*/ 223576 h 1516856"/>
                <a:gd name="connsiteX0" fmla="*/ 0 w 1200853"/>
                <a:gd name="connsiteY0" fmla="*/ 223576 h 1516856"/>
                <a:gd name="connsiteX1" fmla="*/ 683895 w 1200853"/>
                <a:gd name="connsiteY1" fmla="*/ 31171 h 1516856"/>
                <a:gd name="connsiteX2" fmla="*/ 1194435 w 1200853"/>
                <a:gd name="connsiteY2" fmla="*/ 1187506 h 1516856"/>
                <a:gd name="connsiteX3" fmla="*/ 325755 w 1200853"/>
                <a:gd name="connsiteY3" fmla="*/ 1458016 h 1516856"/>
                <a:gd name="connsiteX4" fmla="*/ 0 w 1200853"/>
                <a:gd name="connsiteY4" fmla="*/ 223576 h 1516856"/>
                <a:gd name="connsiteX0" fmla="*/ 0 w 1200430"/>
                <a:gd name="connsiteY0" fmla="*/ 223576 h 1516856"/>
                <a:gd name="connsiteX1" fmla="*/ 683895 w 1200430"/>
                <a:gd name="connsiteY1" fmla="*/ 31171 h 1516856"/>
                <a:gd name="connsiteX2" fmla="*/ 1194435 w 1200430"/>
                <a:gd name="connsiteY2" fmla="*/ 1187506 h 1516856"/>
                <a:gd name="connsiteX3" fmla="*/ 325755 w 1200430"/>
                <a:gd name="connsiteY3" fmla="*/ 1458016 h 1516856"/>
                <a:gd name="connsiteX4" fmla="*/ 0 w 1200430"/>
                <a:gd name="connsiteY4" fmla="*/ 223576 h 1516856"/>
                <a:gd name="connsiteX0" fmla="*/ 0 w 1200430"/>
                <a:gd name="connsiteY0" fmla="*/ 192405 h 1485685"/>
                <a:gd name="connsiteX1" fmla="*/ 683895 w 1200430"/>
                <a:gd name="connsiteY1" fmla="*/ 0 h 1485685"/>
                <a:gd name="connsiteX2" fmla="*/ 1194435 w 1200430"/>
                <a:gd name="connsiteY2" fmla="*/ 1156335 h 1485685"/>
                <a:gd name="connsiteX3" fmla="*/ 325755 w 1200430"/>
                <a:gd name="connsiteY3" fmla="*/ 1426845 h 1485685"/>
                <a:gd name="connsiteX4" fmla="*/ 0 w 1200430"/>
                <a:gd name="connsiteY4" fmla="*/ 192405 h 1485685"/>
                <a:gd name="connsiteX0" fmla="*/ 0 w 1200430"/>
                <a:gd name="connsiteY0" fmla="*/ 192405 h 1485685"/>
                <a:gd name="connsiteX1" fmla="*/ 683895 w 1200430"/>
                <a:gd name="connsiteY1" fmla="*/ 0 h 1485685"/>
                <a:gd name="connsiteX2" fmla="*/ 1194435 w 1200430"/>
                <a:gd name="connsiteY2" fmla="*/ 1156335 h 1485685"/>
                <a:gd name="connsiteX3" fmla="*/ 325755 w 1200430"/>
                <a:gd name="connsiteY3" fmla="*/ 1426845 h 1485685"/>
                <a:gd name="connsiteX4" fmla="*/ 0 w 1200430"/>
                <a:gd name="connsiteY4" fmla="*/ 192405 h 1485685"/>
                <a:gd name="connsiteX0" fmla="*/ 0 w 1200430"/>
                <a:gd name="connsiteY0" fmla="*/ 192405 h 1462465"/>
                <a:gd name="connsiteX1" fmla="*/ 683895 w 1200430"/>
                <a:gd name="connsiteY1" fmla="*/ 0 h 1462465"/>
                <a:gd name="connsiteX2" fmla="*/ 1194435 w 1200430"/>
                <a:gd name="connsiteY2" fmla="*/ 1156335 h 1462465"/>
                <a:gd name="connsiteX3" fmla="*/ 325755 w 1200430"/>
                <a:gd name="connsiteY3" fmla="*/ 1426845 h 1462465"/>
                <a:gd name="connsiteX4" fmla="*/ 0 w 1200430"/>
                <a:gd name="connsiteY4" fmla="*/ 192405 h 1462465"/>
                <a:gd name="connsiteX0" fmla="*/ 0 w 1196267"/>
                <a:gd name="connsiteY0" fmla="*/ 192405 h 1462465"/>
                <a:gd name="connsiteX1" fmla="*/ 683895 w 1196267"/>
                <a:gd name="connsiteY1" fmla="*/ 0 h 1462465"/>
                <a:gd name="connsiteX2" fmla="*/ 1194435 w 1196267"/>
                <a:gd name="connsiteY2" fmla="*/ 1156335 h 1462465"/>
                <a:gd name="connsiteX3" fmla="*/ 325755 w 1196267"/>
                <a:gd name="connsiteY3" fmla="*/ 1426845 h 1462465"/>
                <a:gd name="connsiteX4" fmla="*/ 0 w 1196267"/>
                <a:gd name="connsiteY4" fmla="*/ 192405 h 1462465"/>
                <a:gd name="connsiteX0" fmla="*/ 0 w 1196267"/>
                <a:gd name="connsiteY0" fmla="*/ 192405 h 1462465"/>
                <a:gd name="connsiteX1" fmla="*/ 683895 w 1196267"/>
                <a:gd name="connsiteY1" fmla="*/ 0 h 1462465"/>
                <a:gd name="connsiteX2" fmla="*/ 1194435 w 1196267"/>
                <a:gd name="connsiteY2" fmla="*/ 1156335 h 1462465"/>
                <a:gd name="connsiteX3" fmla="*/ 325755 w 1196267"/>
                <a:gd name="connsiteY3" fmla="*/ 1426845 h 1462465"/>
                <a:gd name="connsiteX4" fmla="*/ 0 w 1196267"/>
                <a:gd name="connsiteY4" fmla="*/ 192405 h 146246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71556"/>
                <a:gd name="connsiteY0" fmla="*/ 209550 h 1443990"/>
                <a:gd name="connsiteX1" fmla="*/ 670560 w 1171556"/>
                <a:gd name="connsiteY1" fmla="*/ 0 h 1443990"/>
                <a:gd name="connsiteX2" fmla="*/ 1169670 w 1171556"/>
                <a:gd name="connsiteY2" fmla="*/ 1146810 h 1443990"/>
                <a:gd name="connsiteX3" fmla="*/ 325755 w 1171556"/>
                <a:gd name="connsiteY3" fmla="*/ 1443990 h 1443990"/>
                <a:gd name="connsiteX4" fmla="*/ 0 w 1171556"/>
                <a:gd name="connsiteY4" fmla="*/ 209550 h 1443990"/>
                <a:gd name="connsiteX0" fmla="*/ 0 w 1194311"/>
                <a:gd name="connsiteY0" fmla="*/ 209550 h 1443990"/>
                <a:gd name="connsiteX1" fmla="*/ 670560 w 1194311"/>
                <a:gd name="connsiteY1" fmla="*/ 0 h 1443990"/>
                <a:gd name="connsiteX2" fmla="*/ 1192530 w 1194311"/>
                <a:gd name="connsiteY2" fmla="*/ 1160145 h 1443990"/>
                <a:gd name="connsiteX3" fmla="*/ 325755 w 1194311"/>
                <a:gd name="connsiteY3" fmla="*/ 1443990 h 1443990"/>
                <a:gd name="connsiteX4" fmla="*/ 0 w 1194311"/>
                <a:gd name="connsiteY4" fmla="*/ 209550 h 1443990"/>
                <a:gd name="connsiteX0" fmla="*/ 0 w 1194311"/>
                <a:gd name="connsiteY0" fmla="*/ 209550 h 1457325"/>
                <a:gd name="connsiteX1" fmla="*/ 670560 w 1194311"/>
                <a:gd name="connsiteY1" fmla="*/ 0 h 1457325"/>
                <a:gd name="connsiteX2" fmla="*/ 1192530 w 1194311"/>
                <a:gd name="connsiteY2" fmla="*/ 1160145 h 1457325"/>
                <a:gd name="connsiteX3" fmla="*/ 268605 w 1194311"/>
                <a:gd name="connsiteY3" fmla="*/ 1457325 h 1457325"/>
                <a:gd name="connsiteX4" fmla="*/ 0 w 1194311"/>
                <a:gd name="connsiteY4" fmla="*/ 20955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311" h="1457325">
                  <a:moveTo>
                    <a:pt x="0" y="209550"/>
                  </a:moveTo>
                  <a:cubicBezTo>
                    <a:pt x="259715" y="154622"/>
                    <a:pt x="353378" y="170815"/>
                    <a:pt x="670560" y="0"/>
                  </a:cubicBezTo>
                  <a:cubicBezTo>
                    <a:pt x="839152" y="194945"/>
                    <a:pt x="1223645" y="788988"/>
                    <a:pt x="1192530" y="1160145"/>
                  </a:cubicBezTo>
                  <a:cubicBezTo>
                    <a:pt x="875665" y="1325563"/>
                    <a:pt x="613093" y="1366203"/>
                    <a:pt x="268605" y="1457325"/>
                  </a:cubicBezTo>
                  <a:cubicBezTo>
                    <a:pt x="297498" y="1036003"/>
                    <a:pt x="233680" y="708343"/>
                    <a:pt x="0" y="209550"/>
                  </a:cubicBezTo>
                  <a:close/>
                </a:path>
              </a:pathLst>
            </a:custGeom>
            <a:solidFill>
              <a:srgbClr val="33CCCC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4980CF7F-7845-89DC-6061-E16D3599FC2D}"/>
                </a:ext>
              </a:extLst>
            </p:cNvPr>
            <p:cNvSpPr/>
            <p:nvPr/>
          </p:nvSpPr>
          <p:spPr>
            <a:xfrm>
              <a:off x="7153276" y="1566545"/>
              <a:ext cx="1525372" cy="1969135"/>
            </a:xfrm>
            <a:custGeom>
              <a:avLst/>
              <a:gdLst>
                <a:gd name="connsiteX0" fmla="*/ 220 w 1450031"/>
                <a:gd name="connsiteY0" fmla="*/ 540368 h 1626701"/>
                <a:gd name="connsiteX1" fmla="*/ 588865 w 1450031"/>
                <a:gd name="connsiteY1" fmla="*/ 10778 h 1626701"/>
                <a:gd name="connsiteX2" fmla="*/ 1449925 w 1450031"/>
                <a:gd name="connsiteY2" fmla="*/ 993758 h 1626701"/>
                <a:gd name="connsiteX3" fmla="*/ 531715 w 1450031"/>
                <a:gd name="connsiteY3" fmla="*/ 1618598 h 1626701"/>
                <a:gd name="connsiteX4" fmla="*/ 220 w 1450031"/>
                <a:gd name="connsiteY4" fmla="*/ 540368 h 1626701"/>
                <a:gd name="connsiteX0" fmla="*/ 270 w 1450081"/>
                <a:gd name="connsiteY0" fmla="*/ 540727 h 1707818"/>
                <a:gd name="connsiteX1" fmla="*/ 588915 w 1450081"/>
                <a:gd name="connsiteY1" fmla="*/ 11137 h 1707818"/>
                <a:gd name="connsiteX2" fmla="*/ 1449975 w 1450081"/>
                <a:gd name="connsiteY2" fmla="*/ 994117 h 1707818"/>
                <a:gd name="connsiteX3" fmla="*/ 526050 w 1450081"/>
                <a:gd name="connsiteY3" fmla="*/ 1700872 h 1707818"/>
                <a:gd name="connsiteX4" fmla="*/ 270 w 1450081"/>
                <a:gd name="connsiteY4" fmla="*/ 540727 h 1707818"/>
                <a:gd name="connsiteX0" fmla="*/ 270 w 1450081"/>
                <a:gd name="connsiteY0" fmla="*/ 540727 h 1707818"/>
                <a:gd name="connsiteX1" fmla="*/ 588915 w 1450081"/>
                <a:gd name="connsiteY1" fmla="*/ 11137 h 1707818"/>
                <a:gd name="connsiteX2" fmla="*/ 1449975 w 1450081"/>
                <a:gd name="connsiteY2" fmla="*/ 994117 h 1707818"/>
                <a:gd name="connsiteX3" fmla="*/ 526050 w 1450081"/>
                <a:gd name="connsiteY3" fmla="*/ 1700872 h 1707818"/>
                <a:gd name="connsiteX4" fmla="*/ 270 w 1450081"/>
                <a:gd name="connsiteY4" fmla="*/ 540727 h 1707818"/>
                <a:gd name="connsiteX0" fmla="*/ 270 w 1450081"/>
                <a:gd name="connsiteY0" fmla="*/ 540727 h 1700872"/>
                <a:gd name="connsiteX1" fmla="*/ 588915 w 1450081"/>
                <a:gd name="connsiteY1" fmla="*/ 11137 h 1700872"/>
                <a:gd name="connsiteX2" fmla="*/ 1449975 w 1450081"/>
                <a:gd name="connsiteY2" fmla="*/ 994117 h 1700872"/>
                <a:gd name="connsiteX3" fmla="*/ 526050 w 1450081"/>
                <a:gd name="connsiteY3" fmla="*/ 1700872 h 1700872"/>
                <a:gd name="connsiteX4" fmla="*/ 270 w 1450081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525372"/>
                <a:gd name="connsiteY0" fmla="*/ 808990 h 1969135"/>
                <a:gd name="connsiteX1" fmla="*/ 1304925 w 1525372"/>
                <a:gd name="connsiteY1" fmla="*/ 0 h 1969135"/>
                <a:gd name="connsiteX2" fmla="*/ 1449705 w 1525372"/>
                <a:gd name="connsiteY2" fmla="*/ 1262380 h 1969135"/>
                <a:gd name="connsiteX3" fmla="*/ 525780 w 1525372"/>
                <a:gd name="connsiteY3" fmla="*/ 1969135 h 1969135"/>
                <a:gd name="connsiteX4" fmla="*/ 0 w 1525372"/>
                <a:gd name="connsiteY4" fmla="*/ 808990 h 1969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5372" h="1969135">
                  <a:moveTo>
                    <a:pt x="0" y="808990"/>
                  </a:moveTo>
                  <a:cubicBezTo>
                    <a:pt x="429577" y="426403"/>
                    <a:pt x="646113" y="86360"/>
                    <a:pt x="1304925" y="0"/>
                  </a:cubicBezTo>
                  <a:cubicBezTo>
                    <a:pt x="1546543" y="75565"/>
                    <a:pt x="1581150" y="872490"/>
                    <a:pt x="1449705" y="1262380"/>
                  </a:cubicBezTo>
                  <a:cubicBezTo>
                    <a:pt x="979170" y="1475105"/>
                    <a:pt x="1257617" y="1546225"/>
                    <a:pt x="525780" y="1969135"/>
                  </a:cubicBezTo>
                  <a:cubicBezTo>
                    <a:pt x="512128" y="1550035"/>
                    <a:pt x="277178" y="1182052"/>
                    <a:pt x="0" y="80899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BA9C16B1-B8E0-6EB3-A3B6-0C35837C404B}"/>
                </a:ext>
              </a:extLst>
            </p:cNvPr>
            <p:cNvSpPr/>
            <p:nvPr/>
          </p:nvSpPr>
          <p:spPr>
            <a:xfrm>
              <a:off x="2096291" y="3022600"/>
              <a:ext cx="1831388" cy="1719580"/>
            </a:xfrm>
            <a:custGeom>
              <a:avLst/>
              <a:gdLst>
                <a:gd name="connsiteX0" fmla="*/ 209078 w 2103137"/>
                <a:gd name="connsiteY0" fmla="*/ 256713 h 2099517"/>
                <a:gd name="connsiteX1" fmla="*/ 211618 w 2103137"/>
                <a:gd name="connsiteY1" fmla="*/ 1889933 h 2099517"/>
                <a:gd name="connsiteX2" fmla="*/ 1890558 w 2103137"/>
                <a:gd name="connsiteY2" fmla="*/ 1889933 h 2099517"/>
                <a:gd name="connsiteX3" fmla="*/ 1895638 w 2103137"/>
                <a:gd name="connsiteY3" fmla="*/ 170353 h 2099517"/>
                <a:gd name="connsiteX4" fmla="*/ 209078 w 2103137"/>
                <a:gd name="connsiteY4" fmla="*/ 256713 h 2099517"/>
                <a:gd name="connsiteX0" fmla="*/ 209078 w 2103137"/>
                <a:gd name="connsiteY0" fmla="*/ 256713 h 2099517"/>
                <a:gd name="connsiteX1" fmla="*/ 211618 w 2103137"/>
                <a:gd name="connsiteY1" fmla="*/ 1889933 h 2099517"/>
                <a:gd name="connsiteX2" fmla="*/ 1890558 w 2103137"/>
                <a:gd name="connsiteY2" fmla="*/ 1889933 h 2099517"/>
                <a:gd name="connsiteX3" fmla="*/ 1895638 w 2103137"/>
                <a:gd name="connsiteY3" fmla="*/ 170353 h 2099517"/>
                <a:gd name="connsiteX4" fmla="*/ 209078 w 2103137"/>
                <a:gd name="connsiteY4" fmla="*/ 256713 h 2099517"/>
                <a:gd name="connsiteX0" fmla="*/ 76245 w 1970304"/>
                <a:gd name="connsiteY0" fmla="*/ 256713 h 2099517"/>
                <a:gd name="connsiteX1" fmla="*/ 78785 w 1970304"/>
                <a:gd name="connsiteY1" fmla="*/ 1889933 h 2099517"/>
                <a:gd name="connsiteX2" fmla="*/ 1757725 w 1970304"/>
                <a:gd name="connsiteY2" fmla="*/ 1889933 h 2099517"/>
                <a:gd name="connsiteX3" fmla="*/ 1762805 w 1970304"/>
                <a:gd name="connsiteY3" fmla="*/ 170353 h 2099517"/>
                <a:gd name="connsiteX4" fmla="*/ 76245 w 1970304"/>
                <a:gd name="connsiteY4" fmla="*/ 256713 h 2099517"/>
                <a:gd name="connsiteX0" fmla="*/ 76245 w 1970304"/>
                <a:gd name="connsiteY0" fmla="*/ 149431 h 1992235"/>
                <a:gd name="connsiteX1" fmla="*/ 78785 w 1970304"/>
                <a:gd name="connsiteY1" fmla="*/ 1782651 h 1992235"/>
                <a:gd name="connsiteX2" fmla="*/ 1757725 w 1970304"/>
                <a:gd name="connsiteY2" fmla="*/ 1782651 h 1992235"/>
                <a:gd name="connsiteX3" fmla="*/ 1762805 w 1970304"/>
                <a:gd name="connsiteY3" fmla="*/ 63071 h 1992235"/>
                <a:gd name="connsiteX4" fmla="*/ 76245 w 1970304"/>
                <a:gd name="connsiteY4" fmla="*/ 149431 h 1992235"/>
                <a:gd name="connsiteX0" fmla="*/ 76245 w 1970304"/>
                <a:gd name="connsiteY0" fmla="*/ 149431 h 1992235"/>
                <a:gd name="connsiteX1" fmla="*/ 78785 w 1970304"/>
                <a:gd name="connsiteY1" fmla="*/ 1782651 h 1992235"/>
                <a:gd name="connsiteX2" fmla="*/ 1757725 w 1970304"/>
                <a:gd name="connsiteY2" fmla="*/ 1782651 h 1992235"/>
                <a:gd name="connsiteX3" fmla="*/ 1762805 w 1970304"/>
                <a:gd name="connsiteY3" fmla="*/ 63071 h 1992235"/>
                <a:gd name="connsiteX4" fmla="*/ 76245 w 1970304"/>
                <a:gd name="connsiteY4" fmla="*/ 149431 h 1992235"/>
                <a:gd name="connsiteX0" fmla="*/ 76245 w 1970304"/>
                <a:gd name="connsiteY0" fmla="*/ 86360 h 1929164"/>
                <a:gd name="connsiteX1" fmla="*/ 78785 w 1970304"/>
                <a:gd name="connsiteY1" fmla="*/ 1719580 h 1929164"/>
                <a:gd name="connsiteX2" fmla="*/ 1757725 w 1970304"/>
                <a:gd name="connsiteY2" fmla="*/ 1719580 h 1929164"/>
                <a:gd name="connsiteX3" fmla="*/ 1762805 w 1970304"/>
                <a:gd name="connsiteY3" fmla="*/ 0 h 1929164"/>
                <a:gd name="connsiteX4" fmla="*/ 76245 w 1970304"/>
                <a:gd name="connsiteY4" fmla="*/ 86360 h 1929164"/>
                <a:gd name="connsiteX0" fmla="*/ 76245 w 1836824"/>
                <a:gd name="connsiteY0" fmla="*/ 86360 h 1929164"/>
                <a:gd name="connsiteX1" fmla="*/ 78785 w 1836824"/>
                <a:gd name="connsiteY1" fmla="*/ 1719580 h 1929164"/>
                <a:gd name="connsiteX2" fmla="*/ 1757725 w 1836824"/>
                <a:gd name="connsiteY2" fmla="*/ 1719580 h 1929164"/>
                <a:gd name="connsiteX3" fmla="*/ 1762805 w 1836824"/>
                <a:gd name="connsiteY3" fmla="*/ 0 h 1929164"/>
                <a:gd name="connsiteX4" fmla="*/ 76245 w 1836824"/>
                <a:gd name="connsiteY4" fmla="*/ 86360 h 1929164"/>
                <a:gd name="connsiteX0" fmla="*/ 76245 w 1836824"/>
                <a:gd name="connsiteY0" fmla="*/ 86360 h 1929164"/>
                <a:gd name="connsiteX1" fmla="*/ 78785 w 1836824"/>
                <a:gd name="connsiteY1" fmla="*/ 1719580 h 1929164"/>
                <a:gd name="connsiteX2" fmla="*/ 1757725 w 1836824"/>
                <a:gd name="connsiteY2" fmla="*/ 1719580 h 1929164"/>
                <a:gd name="connsiteX3" fmla="*/ 1762805 w 1836824"/>
                <a:gd name="connsiteY3" fmla="*/ 0 h 1929164"/>
                <a:gd name="connsiteX4" fmla="*/ 76245 w 1836824"/>
                <a:gd name="connsiteY4" fmla="*/ 86360 h 1929164"/>
                <a:gd name="connsiteX0" fmla="*/ 76245 w 1762805"/>
                <a:gd name="connsiteY0" fmla="*/ 86360 h 1929164"/>
                <a:gd name="connsiteX1" fmla="*/ 78785 w 1762805"/>
                <a:gd name="connsiteY1" fmla="*/ 1719580 h 1929164"/>
                <a:gd name="connsiteX2" fmla="*/ 1757725 w 1762805"/>
                <a:gd name="connsiteY2" fmla="*/ 1719580 h 1929164"/>
                <a:gd name="connsiteX3" fmla="*/ 1762805 w 1762805"/>
                <a:gd name="connsiteY3" fmla="*/ 0 h 1929164"/>
                <a:gd name="connsiteX4" fmla="*/ 76245 w 1762805"/>
                <a:gd name="connsiteY4" fmla="*/ 86360 h 1929164"/>
                <a:gd name="connsiteX0" fmla="*/ 76245 w 1762805"/>
                <a:gd name="connsiteY0" fmla="*/ 86360 h 1799521"/>
                <a:gd name="connsiteX1" fmla="*/ 78785 w 1762805"/>
                <a:gd name="connsiteY1" fmla="*/ 1719580 h 1799521"/>
                <a:gd name="connsiteX2" fmla="*/ 1757725 w 1762805"/>
                <a:gd name="connsiteY2" fmla="*/ 1719580 h 1799521"/>
                <a:gd name="connsiteX3" fmla="*/ 1762805 w 1762805"/>
                <a:gd name="connsiteY3" fmla="*/ 0 h 1799521"/>
                <a:gd name="connsiteX4" fmla="*/ 76245 w 1762805"/>
                <a:gd name="connsiteY4" fmla="*/ 86360 h 1799521"/>
                <a:gd name="connsiteX0" fmla="*/ 76245 w 1762805"/>
                <a:gd name="connsiteY0" fmla="*/ 86360 h 1799521"/>
                <a:gd name="connsiteX1" fmla="*/ 78785 w 1762805"/>
                <a:gd name="connsiteY1" fmla="*/ 1719580 h 1799521"/>
                <a:gd name="connsiteX2" fmla="*/ 1757725 w 1762805"/>
                <a:gd name="connsiteY2" fmla="*/ 1719580 h 1799521"/>
                <a:gd name="connsiteX3" fmla="*/ 1762805 w 1762805"/>
                <a:gd name="connsiteY3" fmla="*/ 0 h 1799521"/>
                <a:gd name="connsiteX4" fmla="*/ 76245 w 1762805"/>
                <a:gd name="connsiteY4" fmla="*/ 86360 h 1799521"/>
                <a:gd name="connsiteX0" fmla="*/ 76245 w 1762805"/>
                <a:gd name="connsiteY0" fmla="*/ 86360 h 1719580"/>
                <a:gd name="connsiteX1" fmla="*/ 78785 w 1762805"/>
                <a:gd name="connsiteY1" fmla="*/ 1719580 h 1719580"/>
                <a:gd name="connsiteX2" fmla="*/ 1757725 w 1762805"/>
                <a:gd name="connsiteY2" fmla="*/ 1719580 h 1719580"/>
                <a:gd name="connsiteX3" fmla="*/ 1762805 w 1762805"/>
                <a:gd name="connsiteY3" fmla="*/ 0 h 1719580"/>
                <a:gd name="connsiteX4" fmla="*/ 76245 w 1762805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782774"/>
                <a:gd name="connsiteY0" fmla="*/ 86360 h 1719580"/>
                <a:gd name="connsiteX1" fmla="*/ 2540 w 1782774"/>
                <a:gd name="connsiteY1" fmla="*/ 1719580 h 1719580"/>
                <a:gd name="connsiteX2" fmla="*/ 1681480 w 1782774"/>
                <a:gd name="connsiteY2" fmla="*/ 1719580 h 1719580"/>
                <a:gd name="connsiteX3" fmla="*/ 1686560 w 1782774"/>
                <a:gd name="connsiteY3" fmla="*/ 0 h 1719580"/>
                <a:gd name="connsiteX4" fmla="*/ 0 w 1782774"/>
                <a:gd name="connsiteY4" fmla="*/ 86360 h 1719580"/>
                <a:gd name="connsiteX0" fmla="*/ 0 w 1750659"/>
                <a:gd name="connsiteY0" fmla="*/ 86360 h 1719580"/>
                <a:gd name="connsiteX1" fmla="*/ 2540 w 1750659"/>
                <a:gd name="connsiteY1" fmla="*/ 1719580 h 1719580"/>
                <a:gd name="connsiteX2" fmla="*/ 1681480 w 1750659"/>
                <a:gd name="connsiteY2" fmla="*/ 1719580 h 1719580"/>
                <a:gd name="connsiteX3" fmla="*/ 1686560 w 1750659"/>
                <a:gd name="connsiteY3" fmla="*/ 0 h 1719580"/>
                <a:gd name="connsiteX4" fmla="*/ 0 w 1750659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93330"/>
                <a:gd name="connsiteY0" fmla="*/ 86360 h 1719580"/>
                <a:gd name="connsiteX1" fmla="*/ 2540 w 1793330"/>
                <a:gd name="connsiteY1" fmla="*/ 1719580 h 1719580"/>
                <a:gd name="connsiteX2" fmla="*/ 1681480 w 1793330"/>
                <a:gd name="connsiteY2" fmla="*/ 1719580 h 1719580"/>
                <a:gd name="connsiteX3" fmla="*/ 1686560 w 1793330"/>
                <a:gd name="connsiteY3" fmla="*/ 0 h 1719580"/>
                <a:gd name="connsiteX4" fmla="*/ 0 w 1793330"/>
                <a:gd name="connsiteY4" fmla="*/ 86360 h 1719580"/>
                <a:gd name="connsiteX0" fmla="*/ 0 w 1785688"/>
                <a:gd name="connsiteY0" fmla="*/ 86360 h 1719580"/>
                <a:gd name="connsiteX1" fmla="*/ 2540 w 1785688"/>
                <a:gd name="connsiteY1" fmla="*/ 1719580 h 1719580"/>
                <a:gd name="connsiteX2" fmla="*/ 1681480 w 1785688"/>
                <a:gd name="connsiteY2" fmla="*/ 1719580 h 1719580"/>
                <a:gd name="connsiteX3" fmla="*/ 1686560 w 1785688"/>
                <a:gd name="connsiteY3" fmla="*/ 0 h 1719580"/>
                <a:gd name="connsiteX4" fmla="*/ 0 w 1785688"/>
                <a:gd name="connsiteY4" fmla="*/ 86360 h 1719580"/>
                <a:gd name="connsiteX0" fmla="*/ 0 w 1765397"/>
                <a:gd name="connsiteY0" fmla="*/ 86360 h 1719580"/>
                <a:gd name="connsiteX1" fmla="*/ 2540 w 1765397"/>
                <a:gd name="connsiteY1" fmla="*/ 1719580 h 1719580"/>
                <a:gd name="connsiteX2" fmla="*/ 1681480 w 1765397"/>
                <a:gd name="connsiteY2" fmla="*/ 1719580 h 1719580"/>
                <a:gd name="connsiteX3" fmla="*/ 1686560 w 1765397"/>
                <a:gd name="connsiteY3" fmla="*/ 0 h 1719580"/>
                <a:gd name="connsiteX4" fmla="*/ 0 w 1765397"/>
                <a:gd name="connsiteY4" fmla="*/ 86360 h 1719580"/>
                <a:gd name="connsiteX0" fmla="*/ 0 w 1786458"/>
                <a:gd name="connsiteY0" fmla="*/ 86360 h 1719580"/>
                <a:gd name="connsiteX1" fmla="*/ 2540 w 1786458"/>
                <a:gd name="connsiteY1" fmla="*/ 1719580 h 1719580"/>
                <a:gd name="connsiteX2" fmla="*/ 1681480 w 1786458"/>
                <a:gd name="connsiteY2" fmla="*/ 1719580 h 1719580"/>
                <a:gd name="connsiteX3" fmla="*/ 1686560 w 1786458"/>
                <a:gd name="connsiteY3" fmla="*/ 0 h 1719580"/>
                <a:gd name="connsiteX4" fmla="*/ 0 w 1786458"/>
                <a:gd name="connsiteY4" fmla="*/ 86360 h 1719580"/>
                <a:gd name="connsiteX0" fmla="*/ 17040 w 1803498"/>
                <a:gd name="connsiteY0" fmla="*/ 86360 h 1719580"/>
                <a:gd name="connsiteX1" fmla="*/ 19580 w 1803498"/>
                <a:gd name="connsiteY1" fmla="*/ 1719580 h 1719580"/>
                <a:gd name="connsiteX2" fmla="*/ 1698520 w 1803498"/>
                <a:gd name="connsiteY2" fmla="*/ 1719580 h 1719580"/>
                <a:gd name="connsiteX3" fmla="*/ 1703600 w 1803498"/>
                <a:gd name="connsiteY3" fmla="*/ 0 h 1719580"/>
                <a:gd name="connsiteX4" fmla="*/ 17040 w 1803498"/>
                <a:gd name="connsiteY4" fmla="*/ 86360 h 1719580"/>
                <a:gd name="connsiteX0" fmla="*/ 33908 w 1820366"/>
                <a:gd name="connsiteY0" fmla="*/ 86360 h 1719580"/>
                <a:gd name="connsiteX1" fmla="*/ 36448 w 1820366"/>
                <a:gd name="connsiteY1" fmla="*/ 1719580 h 1719580"/>
                <a:gd name="connsiteX2" fmla="*/ 1715388 w 1820366"/>
                <a:gd name="connsiteY2" fmla="*/ 1719580 h 1719580"/>
                <a:gd name="connsiteX3" fmla="*/ 1720468 w 1820366"/>
                <a:gd name="connsiteY3" fmla="*/ 0 h 1719580"/>
                <a:gd name="connsiteX4" fmla="*/ 33908 w 1820366"/>
                <a:gd name="connsiteY4" fmla="*/ 86360 h 1719580"/>
                <a:gd name="connsiteX0" fmla="*/ 24610 w 1831388"/>
                <a:gd name="connsiteY0" fmla="*/ 86360 h 1719580"/>
                <a:gd name="connsiteX1" fmla="*/ 47470 w 1831388"/>
                <a:gd name="connsiteY1" fmla="*/ 1719580 h 1719580"/>
                <a:gd name="connsiteX2" fmla="*/ 1726410 w 1831388"/>
                <a:gd name="connsiteY2" fmla="*/ 1719580 h 1719580"/>
                <a:gd name="connsiteX3" fmla="*/ 1731490 w 1831388"/>
                <a:gd name="connsiteY3" fmla="*/ 0 h 1719580"/>
                <a:gd name="connsiteX4" fmla="*/ 24610 w 1831388"/>
                <a:gd name="connsiteY4" fmla="*/ 86360 h 171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1388" h="1719580">
                  <a:moveTo>
                    <a:pt x="24610" y="86360"/>
                  </a:moveTo>
                  <a:cubicBezTo>
                    <a:pt x="-14760" y="736177"/>
                    <a:pt x="-6717" y="1244177"/>
                    <a:pt x="47470" y="1719580"/>
                  </a:cubicBezTo>
                  <a:cubicBezTo>
                    <a:pt x="645217" y="1712383"/>
                    <a:pt x="1186660" y="1703917"/>
                    <a:pt x="1726410" y="1719580"/>
                  </a:cubicBezTo>
                  <a:cubicBezTo>
                    <a:pt x="1359380" y="1420283"/>
                    <a:pt x="2084550" y="543560"/>
                    <a:pt x="1731490" y="0"/>
                  </a:cubicBezTo>
                  <a:cubicBezTo>
                    <a:pt x="1114270" y="68580"/>
                    <a:pt x="688820" y="74083"/>
                    <a:pt x="24610" y="8636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5AA65AF0-DC93-821C-0BC3-3105659A33F1}"/>
                </a:ext>
              </a:extLst>
            </p:cNvPr>
            <p:cNvSpPr txBox="1"/>
            <p:nvPr/>
          </p:nvSpPr>
          <p:spPr>
            <a:xfrm>
              <a:off x="2111120" y="3312378"/>
              <a:ext cx="16128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Animal acclimatization period</a:t>
              </a:r>
            </a:p>
            <a:p>
              <a:pPr algn="ctr"/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(10 days)</a:t>
              </a: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2F126825-298D-FD9D-740B-3CBA7737BED8}"/>
                </a:ext>
              </a:extLst>
            </p:cNvPr>
            <p:cNvSpPr/>
            <p:nvPr/>
          </p:nvSpPr>
          <p:spPr>
            <a:xfrm>
              <a:off x="8051165" y="5280658"/>
              <a:ext cx="441385" cy="1273161"/>
            </a:xfrm>
            <a:custGeom>
              <a:avLst/>
              <a:gdLst>
                <a:gd name="connsiteX0" fmla="*/ 209885 w 437275"/>
                <a:gd name="connsiteY0" fmla="*/ 158115 h 1582622"/>
                <a:gd name="connsiteX1" fmla="*/ 1605 w 437275"/>
                <a:gd name="connsiteY1" fmla="*/ 1420495 h 1582622"/>
                <a:gd name="connsiteX2" fmla="*/ 324185 w 437275"/>
                <a:gd name="connsiteY2" fmla="*/ 1428115 h 1582622"/>
                <a:gd name="connsiteX3" fmla="*/ 433405 w 437275"/>
                <a:gd name="connsiteY3" fmla="*/ 158115 h 1582622"/>
                <a:gd name="connsiteX4" fmla="*/ 209885 w 437275"/>
                <a:gd name="connsiteY4" fmla="*/ 158115 h 1582622"/>
                <a:gd name="connsiteX0" fmla="*/ 209885 w 437275"/>
                <a:gd name="connsiteY0" fmla="*/ 158115 h 1582622"/>
                <a:gd name="connsiteX1" fmla="*/ 1605 w 437275"/>
                <a:gd name="connsiteY1" fmla="*/ 1420495 h 1582622"/>
                <a:gd name="connsiteX2" fmla="*/ 324185 w 437275"/>
                <a:gd name="connsiteY2" fmla="*/ 1428115 h 1582622"/>
                <a:gd name="connsiteX3" fmla="*/ 433405 w 437275"/>
                <a:gd name="connsiteY3" fmla="*/ 158115 h 1582622"/>
                <a:gd name="connsiteX4" fmla="*/ 209885 w 437275"/>
                <a:gd name="connsiteY4" fmla="*/ 158115 h 1582622"/>
                <a:gd name="connsiteX0" fmla="*/ 209885 w 437275"/>
                <a:gd name="connsiteY0" fmla="*/ 70845 h 1495352"/>
                <a:gd name="connsiteX1" fmla="*/ 1605 w 437275"/>
                <a:gd name="connsiteY1" fmla="*/ 1333225 h 1495352"/>
                <a:gd name="connsiteX2" fmla="*/ 324185 w 437275"/>
                <a:gd name="connsiteY2" fmla="*/ 1340845 h 1495352"/>
                <a:gd name="connsiteX3" fmla="*/ 433405 w 437275"/>
                <a:gd name="connsiteY3" fmla="*/ 70845 h 1495352"/>
                <a:gd name="connsiteX4" fmla="*/ 209885 w 437275"/>
                <a:gd name="connsiteY4" fmla="*/ 70845 h 1495352"/>
                <a:gd name="connsiteX0" fmla="*/ 209246 w 436636"/>
                <a:gd name="connsiteY0" fmla="*/ 70845 h 1495352"/>
                <a:gd name="connsiteX1" fmla="*/ 966 w 436636"/>
                <a:gd name="connsiteY1" fmla="*/ 1333225 h 1495352"/>
                <a:gd name="connsiteX2" fmla="*/ 323546 w 436636"/>
                <a:gd name="connsiteY2" fmla="*/ 1340845 h 1495352"/>
                <a:gd name="connsiteX3" fmla="*/ 432766 w 436636"/>
                <a:gd name="connsiteY3" fmla="*/ 70845 h 1495352"/>
                <a:gd name="connsiteX4" fmla="*/ 209246 w 436636"/>
                <a:gd name="connsiteY4" fmla="*/ 70845 h 1495352"/>
                <a:gd name="connsiteX0" fmla="*/ 209246 w 436636"/>
                <a:gd name="connsiteY0" fmla="*/ 70845 h 1495352"/>
                <a:gd name="connsiteX1" fmla="*/ 966 w 436636"/>
                <a:gd name="connsiteY1" fmla="*/ 1333225 h 1495352"/>
                <a:gd name="connsiteX2" fmla="*/ 323546 w 436636"/>
                <a:gd name="connsiteY2" fmla="*/ 1340845 h 1495352"/>
                <a:gd name="connsiteX3" fmla="*/ 432766 w 436636"/>
                <a:gd name="connsiteY3" fmla="*/ 70845 h 1495352"/>
                <a:gd name="connsiteX4" fmla="*/ 209246 w 436636"/>
                <a:gd name="connsiteY4" fmla="*/ 70845 h 1495352"/>
                <a:gd name="connsiteX0" fmla="*/ 209246 w 436636"/>
                <a:gd name="connsiteY0" fmla="*/ 70845 h 1429931"/>
                <a:gd name="connsiteX1" fmla="*/ 966 w 436636"/>
                <a:gd name="connsiteY1" fmla="*/ 1333225 h 1429931"/>
                <a:gd name="connsiteX2" fmla="*/ 323546 w 436636"/>
                <a:gd name="connsiteY2" fmla="*/ 1340845 h 1429931"/>
                <a:gd name="connsiteX3" fmla="*/ 432766 w 436636"/>
                <a:gd name="connsiteY3" fmla="*/ 70845 h 1429931"/>
                <a:gd name="connsiteX4" fmla="*/ 209246 w 436636"/>
                <a:gd name="connsiteY4" fmla="*/ 70845 h 1429931"/>
                <a:gd name="connsiteX0" fmla="*/ 208280 w 435670"/>
                <a:gd name="connsiteY0" fmla="*/ 70845 h 1429931"/>
                <a:gd name="connsiteX1" fmla="*/ 0 w 435670"/>
                <a:gd name="connsiteY1" fmla="*/ 1333225 h 1429931"/>
                <a:gd name="connsiteX2" fmla="*/ 322580 w 435670"/>
                <a:gd name="connsiteY2" fmla="*/ 1340845 h 1429931"/>
                <a:gd name="connsiteX3" fmla="*/ 431800 w 435670"/>
                <a:gd name="connsiteY3" fmla="*/ 70845 h 1429931"/>
                <a:gd name="connsiteX4" fmla="*/ 208280 w 435670"/>
                <a:gd name="connsiteY4" fmla="*/ 70845 h 1429931"/>
                <a:gd name="connsiteX0" fmla="*/ 208280 w 435670"/>
                <a:gd name="connsiteY0" fmla="*/ 70845 h 1417864"/>
                <a:gd name="connsiteX1" fmla="*/ 0 w 435670"/>
                <a:gd name="connsiteY1" fmla="*/ 1333225 h 1417864"/>
                <a:gd name="connsiteX2" fmla="*/ 322580 w 435670"/>
                <a:gd name="connsiteY2" fmla="*/ 1340845 h 1417864"/>
                <a:gd name="connsiteX3" fmla="*/ 431800 w 435670"/>
                <a:gd name="connsiteY3" fmla="*/ 70845 h 1417864"/>
                <a:gd name="connsiteX4" fmla="*/ 208280 w 435670"/>
                <a:gd name="connsiteY4" fmla="*/ 70845 h 1417864"/>
                <a:gd name="connsiteX0" fmla="*/ 208280 w 435670"/>
                <a:gd name="connsiteY0" fmla="*/ 70845 h 1417864"/>
                <a:gd name="connsiteX1" fmla="*/ 0 w 435670"/>
                <a:gd name="connsiteY1" fmla="*/ 1333225 h 1417864"/>
                <a:gd name="connsiteX2" fmla="*/ 322580 w 435670"/>
                <a:gd name="connsiteY2" fmla="*/ 1340845 h 1417864"/>
                <a:gd name="connsiteX3" fmla="*/ 431800 w 435670"/>
                <a:gd name="connsiteY3" fmla="*/ 70845 h 1417864"/>
                <a:gd name="connsiteX4" fmla="*/ 208280 w 435670"/>
                <a:gd name="connsiteY4" fmla="*/ 70845 h 1417864"/>
                <a:gd name="connsiteX0" fmla="*/ 208280 w 435670"/>
                <a:gd name="connsiteY0" fmla="*/ 0 h 1347019"/>
                <a:gd name="connsiteX1" fmla="*/ 0 w 435670"/>
                <a:gd name="connsiteY1" fmla="*/ 1262380 h 1347019"/>
                <a:gd name="connsiteX2" fmla="*/ 322580 w 435670"/>
                <a:gd name="connsiteY2" fmla="*/ 1270000 h 1347019"/>
                <a:gd name="connsiteX3" fmla="*/ 431800 w 435670"/>
                <a:gd name="connsiteY3" fmla="*/ 0 h 1347019"/>
                <a:gd name="connsiteX4" fmla="*/ 208280 w 435670"/>
                <a:gd name="connsiteY4" fmla="*/ 0 h 1347019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546"/>
                <a:gd name="connsiteX1" fmla="*/ 0 w 435670"/>
                <a:gd name="connsiteY1" fmla="*/ 1262380 h 1270546"/>
                <a:gd name="connsiteX2" fmla="*/ 322580 w 435670"/>
                <a:gd name="connsiteY2" fmla="*/ 1270000 h 1270546"/>
                <a:gd name="connsiteX3" fmla="*/ 431800 w 435670"/>
                <a:gd name="connsiteY3" fmla="*/ 0 h 1270546"/>
                <a:gd name="connsiteX4" fmla="*/ 208280 w 435670"/>
                <a:gd name="connsiteY4" fmla="*/ 0 h 1270546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13995 w 441385"/>
                <a:gd name="connsiteY0" fmla="*/ 0 h 1273161"/>
                <a:gd name="connsiteX1" fmla="*/ 0 w 441385"/>
                <a:gd name="connsiteY1" fmla="*/ 1258570 h 1273161"/>
                <a:gd name="connsiteX2" fmla="*/ 328295 w 441385"/>
                <a:gd name="connsiteY2" fmla="*/ 1270000 h 1273161"/>
                <a:gd name="connsiteX3" fmla="*/ 437515 w 441385"/>
                <a:gd name="connsiteY3" fmla="*/ 0 h 1273161"/>
                <a:gd name="connsiteX4" fmla="*/ 213995 w 441385"/>
                <a:gd name="connsiteY4" fmla="*/ 0 h 1273161"/>
                <a:gd name="connsiteX0" fmla="*/ 204470 w 441385"/>
                <a:gd name="connsiteY0" fmla="*/ 0 h 1273161"/>
                <a:gd name="connsiteX1" fmla="*/ 0 w 441385"/>
                <a:gd name="connsiteY1" fmla="*/ 1258570 h 1273161"/>
                <a:gd name="connsiteX2" fmla="*/ 328295 w 441385"/>
                <a:gd name="connsiteY2" fmla="*/ 1270000 h 1273161"/>
                <a:gd name="connsiteX3" fmla="*/ 437515 w 441385"/>
                <a:gd name="connsiteY3" fmla="*/ 0 h 1273161"/>
                <a:gd name="connsiteX4" fmla="*/ 204470 w 441385"/>
                <a:gd name="connsiteY4" fmla="*/ 0 h 127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85" h="1273161">
                  <a:moveTo>
                    <a:pt x="204470" y="0"/>
                  </a:moveTo>
                  <a:cubicBezTo>
                    <a:pt x="14393" y="508212"/>
                    <a:pt x="233680" y="907838"/>
                    <a:pt x="0" y="1258570"/>
                  </a:cubicBezTo>
                  <a:cubicBezTo>
                    <a:pt x="168275" y="1268307"/>
                    <a:pt x="197908" y="1278467"/>
                    <a:pt x="328295" y="1270000"/>
                  </a:cubicBezTo>
                  <a:cubicBezTo>
                    <a:pt x="400262" y="1059603"/>
                    <a:pt x="456988" y="211243"/>
                    <a:pt x="437515" y="0"/>
                  </a:cubicBezTo>
                  <a:cubicBezTo>
                    <a:pt x="322792" y="8467"/>
                    <a:pt x="302472" y="6138"/>
                    <a:pt x="20447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C8774F99-D37E-1F11-3495-8CD4FFB4121B}"/>
                </a:ext>
              </a:extLst>
            </p:cNvPr>
            <p:cNvSpPr/>
            <p:nvPr/>
          </p:nvSpPr>
          <p:spPr>
            <a:xfrm>
              <a:off x="5878831" y="3931920"/>
              <a:ext cx="2377440" cy="2606040"/>
            </a:xfrm>
            <a:custGeom>
              <a:avLst/>
              <a:gdLst>
                <a:gd name="connsiteX0" fmla="*/ 686664 w 2604609"/>
                <a:gd name="connsiteY0" fmla="*/ 1192 h 2570127"/>
                <a:gd name="connsiteX1" fmla="*/ 2450694 w 2604609"/>
                <a:gd name="connsiteY1" fmla="*/ 1315642 h 2570127"/>
                <a:gd name="connsiteX2" fmla="*/ 2244954 w 2604609"/>
                <a:gd name="connsiteY2" fmla="*/ 2569132 h 2570127"/>
                <a:gd name="connsiteX3" fmla="*/ 73254 w 2604609"/>
                <a:gd name="connsiteY3" fmla="*/ 1109902 h 2570127"/>
                <a:gd name="connsiteX4" fmla="*/ 686664 w 2604609"/>
                <a:gd name="connsiteY4" fmla="*/ 1192 h 2570127"/>
                <a:gd name="connsiteX0" fmla="*/ 686664 w 2604609"/>
                <a:gd name="connsiteY0" fmla="*/ 1192 h 2570127"/>
                <a:gd name="connsiteX1" fmla="*/ 2450694 w 2604609"/>
                <a:gd name="connsiteY1" fmla="*/ 1315642 h 2570127"/>
                <a:gd name="connsiteX2" fmla="*/ 2244954 w 2604609"/>
                <a:gd name="connsiteY2" fmla="*/ 2569132 h 2570127"/>
                <a:gd name="connsiteX3" fmla="*/ 73254 w 2604609"/>
                <a:gd name="connsiteY3" fmla="*/ 1109902 h 2570127"/>
                <a:gd name="connsiteX4" fmla="*/ 686664 w 2604609"/>
                <a:gd name="connsiteY4" fmla="*/ 1192 h 2570127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485534"/>
                <a:gd name="connsiteY0" fmla="*/ 0 h 2568793"/>
                <a:gd name="connsiteX1" fmla="*/ 2377440 w 2485534"/>
                <a:gd name="connsiteY1" fmla="*/ 1314450 h 2568793"/>
                <a:gd name="connsiteX2" fmla="*/ 2171700 w 2485534"/>
                <a:gd name="connsiteY2" fmla="*/ 2567940 h 2568793"/>
                <a:gd name="connsiteX3" fmla="*/ 0 w 2485534"/>
                <a:gd name="connsiteY3" fmla="*/ 1108710 h 2568793"/>
                <a:gd name="connsiteX4" fmla="*/ 613410 w 2485534"/>
                <a:gd name="connsiteY4" fmla="*/ 0 h 2568793"/>
                <a:gd name="connsiteX0" fmla="*/ 613410 w 2506513"/>
                <a:gd name="connsiteY0" fmla="*/ 0 h 2567940"/>
                <a:gd name="connsiteX1" fmla="*/ 2377440 w 2506513"/>
                <a:gd name="connsiteY1" fmla="*/ 1314450 h 2567940"/>
                <a:gd name="connsiteX2" fmla="*/ 2171700 w 2506513"/>
                <a:gd name="connsiteY2" fmla="*/ 2567940 h 2567940"/>
                <a:gd name="connsiteX3" fmla="*/ 0 w 2506513"/>
                <a:gd name="connsiteY3" fmla="*/ 1108710 h 2567940"/>
                <a:gd name="connsiteX4" fmla="*/ 613410 w 2506513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10416 h 2578356"/>
                <a:gd name="connsiteX1" fmla="*/ 1463039 w 2377440"/>
                <a:gd name="connsiteY1" fmla="*/ 658116 h 2578356"/>
                <a:gd name="connsiteX2" fmla="*/ 2377440 w 2377440"/>
                <a:gd name="connsiteY2" fmla="*/ 1324866 h 2578356"/>
                <a:gd name="connsiteX3" fmla="*/ 2171700 w 2377440"/>
                <a:gd name="connsiteY3" fmla="*/ 2578356 h 2578356"/>
                <a:gd name="connsiteX4" fmla="*/ 0 w 2377440"/>
                <a:gd name="connsiteY4" fmla="*/ 1119126 h 2578356"/>
                <a:gd name="connsiteX5" fmla="*/ 613410 w 2377440"/>
                <a:gd name="connsiteY5" fmla="*/ 10416 h 2578356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398269 w 2377440"/>
                <a:gd name="connsiteY1" fmla="*/ 79629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85544"/>
                <a:gd name="connsiteX1" fmla="*/ 1466849 w 2377440"/>
                <a:gd name="connsiteY1" fmla="*/ 693420 h 2585544"/>
                <a:gd name="connsiteX2" fmla="*/ 2377440 w 2377440"/>
                <a:gd name="connsiteY2" fmla="*/ 1314450 h 2585544"/>
                <a:gd name="connsiteX3" fmla="*/ 2171700 w 2377440"/>
                <a:gd name="connsiteY3" fmla="*/ 2567940 h 2585544"/>
                <a:gd name="connsiteX4" fmla="*/ 864869 w 2377440"/>
                <a:gd name="connsiteY4" fmla="*/ 2004060 h 2585544"/>
                <a:gd name="connsiteX5" fmla="*/ 0 w 2377440"/>
                <a:gd name="connsiteY5" fmla="*/ 1108710 h 2585544"/>
                <a:gd name="connsiteX6" fmla="*/ 613410 w 2377440"/>
                <a:gd name="connsiteY6" fmla="*/ 0 h 2585544"/>
                <a:gd name="connsiteX0" fmla="*/ 613410 w 2377440"/>
                <a:gd name="connsiteY0" fmla="*/ 0 h 2585544"/>
                <a:gd name="connsiteX1" fmla="*/ 1466849 w 2377440"/>
                <a:gd name="connsiteY1" fmla="*/ 693420 h 2585544"/>
                <a:gd name="connsiteX2" fmla="*/ 2377440 w 2377440"/>
                <a:gd name="connsiteY2" fmla="*/ 1314450 h 2585544"/>
                <a:gd name="connsiteX3" fmla="*/ 2171700 w 2377440"/>
                <a:gd name="connsiteY3" fmla="*/ 2567940 h 2585544"/>
                <a:gd name="connsiteX4" fmla="*/ 864869 w 2377440"/>
                <a:gd name="connsiteY4" fmla="*/ 2004060 h 2585544"/>
                <a:gd name="connsiteX5" fmla="*/ 0 w 2377440"/>
                <a:gd name="connsiteY5" fmla="*/ 1108710 h 2585544"/>
                <a:gd name="connsiteX6" fmla="*/ 613410 w 2377440"/>
                <a:gd name="connsiteY6" fmla="*/ 0 h 2585544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90533"/>
                <a:gd name="connsiteY0" fmla="*/ 0 h 2567940"/>
                <a:gd name="connsiteX1" fmla="*/ 1466849 w 2390533"/>
                <a:gd name="connsiteY1" fmla="*/ 693420 h 2567940"/>
                <a:gd name="connsiteX2" fmla="*/ 2377440 w 2390533"/>
                <a:gd name="connsiteY2" fmla="*/ 1314450 h 2567940"/>
                <a:gd name="connsiteX3" fmla="*/ 2171700 w 2390533"/>
                <a:gd name="connsiteY3" fmla="*/ 2567940 h 2567940"/>
                <a:gd name="connsiteX4" fmla="*/ 864869 w 2390533"/>
                <a:gd name="connsiteY4" fmla="*/ 2004060 h 2567940"/>
                <a:gd name="connsiteX5" fmla="*/ 0 w 2390533"/>
                <a:gd name="connsiteY5" fmla="*/ 1108710 h 2567940"/>
                <a:gd name="connsiteX6" fmla="*/ 613410 w 2390533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7440" h="2606040">
                  <a:moveTo>
                    <a:pt x="495300" y="0"/>
                  </a:moveTo>
                  <a:cubicBezTo>
                    <a:pt x="888365" y="180340"/>
                    <a:pt x="1198879" y="414655"/>
                    <a:pt x="1466849" y="731520"/>
                  </a:cubicBezTo>
                  <a:cubicBezTo>
                    <a:pt x="1734819" y="1048385"/>
                    <a:pt x="1764665" y="1343025"/>
                    <a:pt x="2377440" y="1352550"/>
                  </a:cubicBezTo>
                  <a:cubicBezTo>
                    <a:pt x="2192147" y="1886458"/>
                    <a:pt x="2413254" y="2274570"/>
                    <a:pt x="2171700" y="2606040"/>
                  </a:cubicBezTo>
                  <a:cubicBezTo>
                    <a:pt x="1586865" y="2578735"/>
                    <a:pt x="1131569" y="2331085"/>
                    <a:pt x="864869" y="2042160"/>
                  </a:cubicBezTo>
                  <a:cubicBezTo>
                    <a:pt x="598169" y="1753235"/>
                    <a:pt x="379730" y="1296670"/>
                    <a:pt x="0" y="1146810"/>
                  </a:cubicBezTo>
                  <a:cubicBezTo>
                    <a:pt x="355600" y="732155"/>
                    <a:pt x="377190" y="613410"/>
                    <a:pt x="49530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5CE8B5F3-FA3F-06E5-531D-4CA6361E4FDD}"/>
                </a:ext>
              </a:extLst>
            </p:cNvPr>
            <p:cNvSpPr txBox="1"/>
            <p:nvPr/>
          </p:nvSpPr>
          <p:spPr>
            <a:xfrm>
              <a:off x="6004455" y="4497334"/>
              <a:ext cx="2377439" cy="1692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5000" dirty="0">
                  <a:solidFill>
                    <a:schemeClr val="bg1">
                      <a:lumMod val="85000"/>
                    </a:schemeClr>
                  </a:solidFill>
                </a:rPr>
                <a:t>40</a:t>
              </a:r>
              <a:r>
                <a:rPr lang="en-US" sz="3000" dirty="0">
                  <a:solidFill>
                    <a:schemeClr val="bg1">
                      <a:lumMod val="85000"/>
                    </a:schemeClr>
                  </a:solidFill>
                </a:rPr>
                <a:t>days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of monitoring 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   including  blood 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            samplings</a:t>
              </a: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FB5E2B4C-8706-81B7-42F4-A53A6221BCF7}"/>
                </a:ext>
              </a:extLst>
            </p:cNvPr>
            <p:cNvSpPr/>
            <p:nvPr/>
          </p:nvSpPr>
          <p:spPr>
            <a:xfrm>
              <a:off x="8375650" y="5237481"/>
              <a:ext cx="988879" cy="1315720"/>
            </a:xfrm>
            <a:custGeom>
              <a:avLst/>
              <a:gdLst>
                <a:gd name="connsiteX0" fmla="*/ 58543 w 1047422"/>
                <a:gd name="connsiteY0" fmla="*/ 1452414 h 1588491"/>
                <a:gd name="connsiteX1" fmla="*/ 929763 w 1047422"/>
                <a:gd name="connsiteY1" fmla="*/ 1404154 h 1588491"/>
                <a:gd name="connsiteX2" fmla="*/ 957703 w 1047422"/>
                <a:gd name="connsiteY2" fmla="*/ 136694 h 1588491"/>
                <a:gd name="connsiteX3" fmla="*/ 175383 w 1047422"/>
                <a:gd name="connsiteY3" fmla="*/ 179874 h 1588491"/>
                <a:gd name="connsiteX4" fmla="*/ 58543 w 1047422"/>
                <a:gd name="connsiteY4" fmla="*/ 1452414 h 1588491"/>
                <a:gd name="connsiteX0" fmla="*/ 58543 w 1047422"/>
                <a:gd name="connsiteY0" fmla="*/ 1452414 h 1588491"/>
                <a:gd name="connsiteX1" fmla="*/ 929763 w 1047422"/>
                <a:gd name="connsiteY1" fmla="*/ 1404154 h 1588491"/>
                <a:gd name="connsiteX2" fmla="*/ 957703 w 1047422"/>
                <a:gd name="connsiteY2" fmla="*/ 136694 h 1588491"/>
                <a:gd name="connsiteX3" fmla="*/ 175383 w 1047422"/>
                <a:gd name="connsiteY3" fmla="*/ 179874 h 1588491"/>
                <a:gd name="connsiteX4" fmla="*/ 58543 w 1047422"/>
                <a:gd name="connsiteY4" fmla="*/ 1452414 h 1588491"/>
                <a:gd name="connsiteX0" fmla="*/ 23340 w 1012219"/>
                <a:gd name="connsiteY0" fmla="*/ 1452414 h 1588491"/>
                <a:gd name="connsiteX1" fmla="*/ 894560 w 1012219"/>
                <a:gd name="connsiteY1" fmla="*/ 1404154 h 1588491"/>
                <a:gd name="connsiteX2" fmla="*/ 922500 w 1012219"/>
                <a:gd name="connsiteY2" fmla="*/ 136694 h 1588491"/>
                <a:gd name="connsiteX3" fmla="*/ 140180 w 1012219"/>
                <a:gd name="connsiteY3" fmla="*/ 179874 h 1588491"/>
                <a:gd name="connsiteX4" fmla="*/ 23340 w 1012219"/>
                <a:gd name="connsiteY4" fmla="*/ 1452414 h 1588491"/>
                <a:gd name="connsiteX0" fmla="*/ 23340 w 1012219"/>
                <a:gd name="connsiteY0" fmla="*/ 1372397 h 1508474"/>
                <a:gd name="connsiteX1" fmla="*/ 894560 w 1012219"/>
                <a:gd name="connsiteY1" fmla="*/ 1324137 h 1508474"/>
                <a:gd name="connsiteX2" fmla="*/ 922500 w 1012219"/>
                <a:gd name="connsiteY2" fmla="*/ 56677 h 1508474"/>
                <a:gd name="connsiteX3" fmla="*/ 140180 w 1012219"/>
                <a:gd name="connsiteY3" fmla="*/ 99857 h 1508474"/>
                <a:gd name="connsiteX4" fmla="*/ 23340 w 1012219"/>
                <a:gd name="connsiteY4" fmla="*/ 1372397 h 1508474"/>
                <a:gd name="connsiteX0" fmla="*/ 23340 w 1012219"/>
                <a:gd name="connsiteY0" fmla="*/ 1315720 h 1451797"/>
                <a:gd name="connsiteX1" fmla="*/ 894560 w 1012219"/>
                <a:gd name="connsiteY1" fmla="*/ 1267460 h 1451797"/>
                <a:gd name="connsiteX2" fmla="*/ 922500 w 1012219"/>
                <a:gd name="connsiteY2" fmla="*/ 0 h 1451797"/>
                <a:gd name="connsiteX3" fmla="*/ 140180 w 1012219"/>
                <a:gd name="connsiteY3" fmla="*/ 43180 h 1451797"/>
                <a:gd name="connsiteX4" fmla="*/ 23340 w 1012219"/>
                <a:gd name="connsiteY4" fmla="*/ 1315720 h 1451797"/>
                <a:gd name="connsiteX0" fmla="*/ 23340 w 1012219"/>
                <a:gd name="connsiteY0" fmla="*/ 1315720 h 1451797"/>
                <a:gd name="connsiteX1" fmla="*/ 894560 w 1012219"/>
                <a:gd name="connsiteY1" fmla="*/ 1267460 h 1451797"/>
                <a:gd name="connsiteX2" fmla="*/ 922500 w 1012219"/>
                <a:gd name="connsiteY2" fmla="*/ 0 h 1451797"/>
                <a:gd name="connsiteX3" fmla="*/ 140180 w 1012219"/>
                <a:gd name="connsiteY3" fmla="*/ 43180 h 1451797"/>
                <a:gd name="connsiteX4" fmla="*/ 23340 w 1012219"/>
                <a:gd name="connsiteY4" fmla="*/ 1315720 h 1451797"/>
                <a:gd name="connsiteX0" fmla="*/ 23340 w 1012219"/>
                <a:gd name="connsiteY0" fmla="*/ 1315720 h 1364203"/>
                <a:gd name="connsiteX1" fmla="*/ 894560 w 1012219"/>
                <a:gd name="connsiteY1" fmla="*/ 1267460 h 1364203"/>
                <a:gd name="connsiteX2" fmla="*/ 922500 w 1012219"/>
                <a:gd name="connsiteY2" fmla="*/ 0 h 1364203"/>
                <a:gd name="connsiteX3" fmla="*/ 140180 w 1012219"/>
                <a:gd name="connsiteY3" fmla="*/ 43180 h 1364203"/>
                <a:gd name="connsiteX4" fmla="*/ 23340 w 1012219"/>
                <a:gd name="connsiteY4" fmla="*/ 1315720 h 1364203"/>
                <a:gd name="connsiteX0" fmla="*/ 23340 w 1012219"/>
                <a:gd name="connsiteY0" fmla="*/ 1315720 h 1364203"/>
                <a:gd name="connsiteX1" fmla="*/ 894560 w 1012219"/>
                <a:gd name="connsiteY1" fmla="*/ 1267460 h 1364203"/>
                <a:gd name="connsiteX2" fmla="*/ 922500 w 1012219"/>
                <a:gd name="connsiteY2" fmla="*/ 0 h 1364203"/>
                <a:gd name="connsiteX3" fmla="*/ 140180 w 1012219"/>
                <a:gd name="connsiteY3" fmla="*/ 43180 h 1364203"/>
                <a:gd name="connsiteX4" fmla="*/ 23340 w 1012219"/>
                <a:gd name="connsiteY4" fmla="*/ 1315720 h 1364203"/>
                <a:gd name="connsiteX0" fmla="*/ 23340 w 1012219"/>
                <a:gd name="connsiteY0" fmla="*/ 1315720 h 1315720"/>
                <a:gd name="connsiteX1" fmla="*/ 894560 w 1012219"/>
                <a:gd name="connsiteY1" fmla="*/ 1267460 h 1315720"/>
                <a:gd name="connsiteX2" fmla="*/ 922500 w 1012219"/>
                <a:gd name="connsiteY2" fmla="*/ 0 h 1315720"/>
                <a:gd name="connsiteX3" fmla="*/ 140180 w 1012219"/>
                <a:gd name="connsiteY3" fmla="*/ 43180 h 1315720"/>
                <a:gd name="connsiteX4" fmla="*/ 23340 w 101221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879" h="1315720">
                  <a:moveTo>
                    <a:pt x="0" y="1315720"/>
                  </a:moveTo>
                  <a:cubicBezTo>
                    <a:pt x="293370" y="1313392"/>
                    <a:pt x="562610" y="1307042"/>
                    <a:pt x="871220" y="1267460"/>
                  </a:cubicBezTo>
                  <a:cubicBezTo>
                    <a:pt x="1021080" y="1048173"/>
                    <a:pt x="1024890" y="204047"/>
                    <a:pt x="899160" y="0"/>
                  </a:cubicBezTo>
                  <a:cubicBezTo>
                    <a:pt x="641985" y="16933"/>
                    <a:pt x="387562" y="39370"/>
                    <a:pt x="116840" y="43180"/>
                  </a:cubicBezTo>
                  <a:cubicBezTo>
                    <a:pt x="117898" y="473710"/>
                    <a:pt x="88900" y="926253"/>
                    <a:pt x="0" y="13157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44C13DCF-E023-AD7E-787C-AF0474FEDB49}"/>
                </a:ext>
              </a:extLst>
            </p:cNvPr>
            <p:cNvSpPr txBox="1"/>
            <p:nvPr/>
          </p:nvSpPr>
          <p:spPr>
            <a:xfrm>
              <a:off x="8455269" y="5704776"/>
              <a:ext cx="946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Autopsy</a:t>
              </a:r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6E216489-EA65-FC19-37F3-9BA0A3BC4971}"/>
                </a:ext>
              </a:extLst>
            </p:cNvPr>
            <p:cNvSpPr/>
            <p:nvPr/>
          </p:nvSpPr>
          <p:spPr>
            <a:xfrm>
              <a:off x="9253221" y="5156200"/>
              <a:ext cx="1458078" cy="1348740"/>
            </a:xfrm>
            <a:custGeom>
              <a:avLst/>
              <a:gdLst>
                <a:gd name="connsiteX0" fmla="*/ 170771 w 1608529"/>
                <a:gd name="connsiteY0" fmla="*/ 200166 h 1591766"/>
                <a:gd name="connsiteX1" fmla="*/ 1420451 w 1608529"/>
                <a:gd name="connsiteY1" fmla="*/ 123966 h 1591766"/>
                <a:gd name="connsiteX2" fmla="*/ 1471251 w 1608529"/>
                <a:gd name="connsiteY2" fmla="*/ 1388886 h 1591766"/>
                <a:gd name="connsiteX3" fmla="*/ 150451 w 1608529"/>
                <a:gd name="connsiteY3" fmla="*/ 1472706 h 1591766"/>
                <a:gd name="connsiteX4" fmla="*/ 170771 w 1608529"/>
                <a:gd name="connsiteY4" fmla="*/ 200166 h 1591766"/>
                <a:gd name="connsiteX0" fmla="*/ 170771 w 1608529"/>
                <a:gd name="connsiteY0" fmla="*/ 200166 h 1591766"/>
                <a:gd name="connsiteX1" fmla="*/ 1420451 w 1608529"/>
                <a:gd name="connsiteY1" fmla="*/ 123966 h 1591766"/>
                <a:gd name="connsiteX2" fmla="*/ 1471251 w 1608529"/>
                <a:gd name="connsiteY2" fmla="*/ 1388886 h 1591766"/>
                <a:gd name="connsiteX3" fmla="*/ 150451 w 1608529"/>
                <a:gd name="connsiteY3" fmla="*/ 1472706 h 1591766"/>
                <a:gd name="connsiteX4" fmla="*/ 170771 w 1608529"/>
                <a:gd name="connsiteY4" fmla="*/ 200166 h 1591766"/>
                <a:gd name="connsiteX0" fmla="*/ 81850 w 1519608"/>
                <a:gd name="connsiteY0" fmla="*/ 200166 h 1591766"/>
                <a:gd name="connsiteX1" fmla="*/ 1331530 w 1519608"/>
                <a:gd name="connsiteY1" fmla="*/ 123966 h 1591766"/>
                <a:gd name="connsiteX2" fmla="*/ 1382330 w 1519608"/>
                <a:gd name="connsiteY2" fmla="*/ 1388886 h 1591766"/>
                <a:gd name="connsiteX3" fmla="*/ 61530 w 1519608"/>
                <a:gd name="connsiteY3" fmla="*/ 1472706 h 1591766"/>
                <a:gd name="connsiteX4" fmla="*/ 81850 w 1519608"/>
                <a:gd name="connsiteY4" fmla="*/ 200166 h 1591766"/>
                <a:gd name="connsiteX0" fmla="*/ 81850 w 1519608"/>
                <a:gd name="connsiteY0" fmla="*/ 114249 h 1505849"/>
                <a:gd name="connsiteX1" fmla="*/ 1331530 w 1519608"/>
                <a:gd name="connsiteY1" fmla="*/ 38049 h 1505849"/>
                <a:gd name="connsiteX2" fmla="*/ 1382330 w 1519608"/>
                <a:gd name="connsiteY2" fmla="*/ 1302969 h 1505849"/>
                <a:gd name="connsiteX3" fmla="*/ 61530 w 1519608"/>
                <a:gd name="connsiteY3" fmla="*/ 1386789 h 1505849"/>
                <a:gd name="connsiteX4" fmla="*/ 81850 w 1519608"/>
                <a:gd name="connsiteY4" fmla="*/ 114249 h 1505849"/>
                <a:gd name="connsiteX0" fmla="*/ 81850 w 1519608"/>
                <a:gd name="connsiteY0" fmla="*/ 114249 h 1505849"/>
                <a:gd name="connsiteX1" fmla="*/ 1331530 w 1519608"/>
                <a:gd name="connsiteY1" fmla="*/ 38049 h 1505849"/>
                <a:gd name="connsiteX2" fmla="*/ 1382330 w 1519608"/>
                <a:gd name="connsiteY2" fmla="*/ 1302969 h 1505849"/>
                <a:gd name="connsiteX3" fmla="*/ 61530 w 1519608"/>
                <a:gd name="connsiteY3" fmla="*/ 1386789 h 1505849"/>
                <a:gd name="connsiteX4" fmla="*/ 81850 w 1519608"/>
                <a:gd name="connsiteY4" fmla="*/ 114249 h 1505849"/>
                <a:gd name="connsiteX0" fmla="*/ 81850 w 1519608"/>
                <a:gd name="connsiteY0" fmla="*/ 76200 h 1467800"/>
                <a:gd name="connsiteX1" fmla="*/ 1331530 w 1519608"/>
                <a:gd name="connsiteY1" fmla="*/ 0 h 1467800"/>
                <a:gd name="connsiteX2" fmla="*/ 1382330 w 1519608"/>
                <a:gd name="connsiteY2" fmla="*/ 1264920 h 1467800"/>
                <a:gd name="connsiteX3" fmla="*/ 61530 w 1519608"/>
                <a:gd name="connsiteY3" fmla="*/ 1348740 h 1467800"/>
                <a:gd name="connsiteX4" fmla="*/ 81850 w 1519608"/>
                <a:gd name="connsiteY4" fmla="*/ 76200 h 1467800"/>
                <a:gd name="connsiteX0" fmla="*/ 81850 w 1519608"/>
                <a:gd name="connsiteY0" fmla="*/ 76200 h 1398169"/>
                <a:gd name="connsiteX1" fmla="*/ 1331530 w 1519608"/>
                <a:gd name="connsiteY1" fmla="*/ 0 h 1398169"/>
                <a:gd name="connsiteX2" fmla="*/ 1382330 w 1519608"/>
                <a:gd name="connsiteY2" fmla="*/ 1264920 h 1398169"/>
                <a:gd name="connsiteX3" fmla="*/ 61530 w 1519608"/>
                <a:gd name="connsiteY3" fmla="*/ 1348740 h 1398169"/>
                <a:gd name="connsiteX4" fmla="*/ 81850 w 1519608"/>
                <a:gd name="connsiteY4" fmla="*/ 76200 h 1398169"/>
                <a:gd name="connsiteX0" fmla="*/ 81850 w 1519608"/>
                <a:gd name="connsiteY0" fmla="*/ 76200 h 1398169"/>
                <a:gd name="connsiteX1" fmla="*/ 1331530 w 1519608"/>
                <a:gd name="connsiteY1" fmla="*/ 0 h 1398169"/>
                <a:gd name="connsiteX2" fmla="*/ 1382330 w 1519608"/>
                <a:gd name="connsiteY2" fmla="*/ 1264920 h 1398169"/>
                <a:gd name="connsiteX3" fmla="*/ 61530 w 1519608"/>
                <a:gd name="connsiteY3" fmla="*/ 1348740 h 1398169"/>
                <a:gd name="connsiteX4" fmla="*/ 81850 w 1519608"/>
                <a:gd name="connsiteY4" fmla="*/ 76200 h 1398169"/>
                <a:gd name="connsiteX0" fmla="*/ 81850 w 1519608"/>
                <a:gd name="connsiteY0" fmla="*/ 76200 h 1348740"/>
                <a:gd name="connsiteX1" fmla="*/ 1331530 w 1519608"/>
                <a:gd name="connsiteY1" fmla="*/ 0 h 1348740"/>
                <a:gd name="connsiteX2" fmla="*/ 1382330 w 1519608"/>
                <a:gd name="connsiteY2" fmla="*/ 1264920 h 1348740"/>
                <a:gd name="connsiteX3" fmla="*/ 61530 w 1519608"/>
                <a:gd name="connsiteY3" fmla="*/ 1348740 h 1348740"/>
                <a:gd name="connsiteX4" fmla="*/ 81850 w 151960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8078" h="1348740">
                  <a:moveTo>
                    <a:pt x="20320" y="76200"/>
                  </a:moveTo>
                  <a:cubicBezTo>
                    <a:pt x="458047" y="41910"/>
                    <a:pt x="898313" y="7620"/>
                    <a:pt x="1270000" y="0"/>
                  </a:cubicBezTo>
                  <a:cubicBezTo>
                    <a:pt x="1486747" y="198120"/>
                    <a:pt x="1532467" y="1040130"/>
                    <a:pt x="1320800" y="1264920"/>
                  </a:cubicBezTo>
                  <a:cubicBezTo>
                    <a:pt x="944033" y="1276350"/>
                    <a:pt x="418677" y="1308523"/>
                    <a:pt x="0" y="1348740"/>
                  </a:cubicBezTo>
                  <a:cubicBezTo>
                    <a:pt x="183303" y="980017"/>
                    <a:pt x="118533" y="255270"/>
                    <a:pt x="20320" y="7620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AF2E995B-53E3-D9CF-CA94-4A71C08A631D}"/>
                </a:ext>
              </a:extLst>
            </p:cNvPr>
            <p:cNvSpPr txBox="1"/>
            <p:nvPr/>
          </p:nvSpPr>
          <p:spPr>
            <a:xfrm>
              <a:off x="9384871" y="5519750"/>
              <a:ext cx="13144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Histological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analysis</a:t>
              </a: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0CE7C775-F796-ABC9-CEDA-DC27D329D4E7}"/>
                </a:ext>
              </a:extLst>
            </p:cNvPr>
            <p:cNvSpPr txBox="1"/>
            <p:nvPr/>
          </p:nvSpPr>
          <p:spPr>
            <a:xfrm>
              <a:off x="6646606" y="2869168"/>
              <a:ext cx="968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Autopsy</a:t>
              </a: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FDBE9591-5890-73E2-B06D-6BBF0B3861C4}"/>
                </a:ext>
              </a:extLst>
            </p:cNvPr>
            <p:cNvSpPr txBox="1"/>
            <p:nvPr/>
          </p:nvSpPr>
          <p:spPr>
            <a:xfrm>
              <a:off x="7369040" y="2162876"/>
              <a:ext cx="13144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Histological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analysis</a:t>
              </a: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80D09B8A-99D6-1D4F-EBF6-89D2C5299BAA}"/>
                </a:ext>
              </a:extLst>
            </p:cNvPr>
            <p:cNvSpPr txBox="1"/>
            <p:nvPr/>
          </p:nvSpPr>
          <p:spPr>
            <a:xfrm rot="5061914">
              <a:off x="5925242" y="3106418"/>
              <a:ext cx="1217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Euthanasia</a:t>
              </a: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BB0AA8CE-85B8-CB0D-2AD1-E8F458611DA2}"/>
                </a:ext>
              </a:extLst>
            </p:cNvPr>
            <p:cNvSpPr txBox="1"/>
            <p:nvPr/>
          </p:nvSpPr>
          <p:spPr>
            <a:xfrm rot="5703686">
              <a:off x="7703777" y="5730228"/>
              <a:ext cx="1217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Euthanasia</a:t>
              </a:r>
            </a:p>
          </p:txBody>
        </p:sp>
      </p:grpSp>
      <p:grpSp>
        <p:nvGrpSpPr>
          <p:cNvPr id="146" name="Groupe 145">
            <a:extLst>
              <a:ext uri="{FF2B5EF4-FFF2-40B4-BE49-F238E27FC236}">
                <a16:creationId xmlns:a16="http://schemas.microsoft.com/office/drawing/2014/main" id="{50835403-7481-BEAC-3E3A-D185D4F5C71D}"/>
              </a:ext>
            </a:extLst>
          </p:cNvPr>
          <p:cNvGrpSpPr/>
          <p:nvPr/>
        </p:nvGrpSpPr>
        <p:grpSpPr>
          <a:xfrm>
            <a:off x="8009374" y="1130053"/>
            <a:ext cx="3925774" cy="5460822"/>
            <a:chOff x="7974650" y="1037455"/>
            <a:chExt cx="3925774" cy="5460822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0FA7269E-B842-1843-0730-D57E8927015E}"/>
                </a:ext>
              </a:extLst>
            </p:cNvPr>
            <p:cNvSpPr/>
            <p:nvPr/>
          </p:nvSpPr>
          <p:spPr>
            <a:xfrm>
              <a:off x="7974650" y="1037455"/>
              <a:ext cx="3925774" cy="5460822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FD9F0A42-7568-90D6-B773-C91738A825F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238369" y="3941206"/>
              <a:ext cx="3456000" cy="2278688"/>
              <a:chOff x="12888533" y="2667399"/>
              <a:chExt cx="1910991" cy="1260000"/>
            </a:xfrm>
          </p:grpSpPr>
          <p:grpSp>
            <p:nvGrpSpPr>
              <p:cNvPr id="113" name="Groupe 112">
                <a:extLst>
                  <a:ext uri="{FF2B5EF4-FFF2-40B4-BE49-F238E27FC236}">
                    <a16:creationId xmlns:a16="http://schemas.microsoft.com/office/drawing/2014/main" id="{6534C1FA-64C6-A721-1597-FE3CB0E0120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2888533" y="2667399"/>
                <a:ext cx="1910991" cy="1260000"/>
                <a:chOff x="7220933" y="3440865"/>
                <a:chExt cx="1881219" cy="1240370"/>
              </a:xfrm>
              <a:effectLst/>
            </p:grpSpPr>
            <p:pic>
              <p:nvPicPr>
                <p:cNvPr id="121" name="Image 120">
                  <a:extLst>
                    <a:ext uri="{FF2B5EF4-FFF2-40B4-BE49-F238E27FC236}">
                      <a16:creationId xmlns:a16="http://schemas.microsoft.com/office/drawing/2014/main" id="{2A5B3477-7783-0C68-45E3-5BFD5E916D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220933" y="3447241"/>
                  <a:ext cx="1881219" cy="1233994"/>
                </a:xfrm>
                <a:prstGeom prst="rect">
                  <a:avLst/>
                </a:prstGeom>
              </p:spPr>
            </p:pic>
            <p:cxnSp>
              <p:nvCxnSpPr>
                <p:cNvPr id="122" name="Connecteur droit 121">
                  <a:extLst>
                    <a:ext uri="{FF2B5EF4-FFF2-40B4-BE49-F238E27FC236}">
                      <a16:creationId xmlns:a16="http://schemas.microsoft.com/office/drawing/2014/main" id="{75181FA9-19BE-5D17-DDA1-3E3C46D72CBE}"/>
                    </a:ext>
                  </a:extLst>
                </p:cNvPr>
                <p:cNvCxnSpPr/>
                <p:nvPr/>
              </p:nvCxnSpPr>
              <p:spPr>
                <a:xfrm flipH="1">
                  <a:off x="8541714" y="3748642"/>
                  <a:ext cx="360000" cy="0"/>
                </a:xfrm>
                <a:prstGeom prst="line">
                  <a:avLst/>
                </a:prstGeom>
                <a:ln w="28575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3" name="ZoneTexte 122">
                  <a:extLst>
                    <a:ext uri="{FF2B5EF4-FFF2-40B4-BE49-F238E27FC236}">
                      <a16:creationId xmlns:a16="http://schemas.microsoft.com/office/drawing/2014/main" id="{0EBDC644-8F6A-FF8F-B6B1-0B4F2A5C253E}"/>
                    </a:ext>
                  </a:extLst>
                </p:cNvPr>
                <p:cNvSpPr txBox="1"/>
                <p:nvPr/>
              </p:nvSpPr>
              <p:spPr>
                <a:xfrm>
                  <a:off x="8454654" y="3440865"/>
                  <a:ext cx="534121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 dirty="0">
                      <a:solidFill>
                        <a:schemeClr val="bg1"/>
                      </a:solidFill>
                    </a:rPr>
                    <a:t>1 cm</a:t>
                  </a:r>
                </a:p>
              </p:txBody>
            </p:sp>
          </p:grpSp>
          <p:cxnSp>
            <p:nvCxnSpPr>
              <p:cNvPr id="120" name="Connecteur droit 119">
                <a:extLst>
                  <a:ext uri="{FF2B5EF4-FFF2-40B4-BE49-F238E27FC236}">
                    <a16:creationId xmlns:a16="http://schemas.microsoft.com/office/drawing/2014/main" id="{B6FACF7A-69B0-FFFC-7497-B56A9BA231AC}"/>
                  </a:ext>
                </a:extLst>
              </p:cNvPr>
              <p:cNvCxnSpPr/>
              <p:nvPr/>
            </p:nvCxnSpPr>
            <p:spPr>
              <a:xfrm flipH="1">
                <a:off x="14233530" y="2802430"/>
                <a:ext cx="3600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CD763116-A0EA-7EBE-3A92-A23DAECFCD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230943" y="1318395"/>
              <a:ext cx="3482275" cy="2376000"/>
              <a:chOff x="5260142" y="1448763"/>
              <a:chExt cx="5368385" cy="3662918"/>
            </a:xfrm>
          </p:grpSpPr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22BBDA21-AC0A-06BC-4598-3B84B89F0FC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14207" b="10103"/>
              <a:stretch>
                <a:fillRect/>
              </a:stretch>
            </p:blipFill>
            <p:spPr>
              <a:xfrm rot="16200000">
                <a:off x="6112876" y="596029"/>
                <a:ext cx="3662918" cy="5368385"/>
              </a:xfrm>
              <a:prstGeom prst="rect">
                <a:avLst/>
              </a:prstGeom>
            </p:spPr>
          </p:pic>
          <p:cxnSp>
            <p:nvCxnSpPr>
              <p:cNvPr id="131" name="Connecteur droit 130">
                <a:extLst>
                  <a:ext uri="{FF2B5EF4-FFF2-40B4-BE49-F238E27FC236}">
                    <a16:creationId xmlns:a16="http://schemas.microsoft.com/office/drawing/2014/main" id="{40F07D33-5711-0C9D-0DF7-0595C61E91D6}"/>
                  </a:ext>
                </a:extLst>
              </p:cNvPr>
              <p:cNvCxnSpPr/>
              <p:nvPr/>
            </p:nvCxnSpPr>
            <p:spPr>
              <a:xfrm rot="16200000">
                <a:off x="10232028" y="1881525"/>
                <a:ext cx="218183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ZoneTexte 131">
                <a:extLst>
                  <a:ext uri="{FF2B5EF4-FFF2-40B4-BE49-F238E27FC236}">
                    <a16:creationId xmlns:a16="http://schemas.microsoft.com/office/drawing/2014/main" id="{6952138D-7FD3-B7FA-5E11-9435B2C1E565}"/>
                  </a:ext>
                </a:extLst>
              </p:cNvPr>
              <p:cNvSpPr txBox="1"/>
              <p:nvPr/>
            </p:nvSpPr>
            <p:spPr>
              <a:xfrm rot="16200000">
                <a:off x="9777020" y="1727634"/>
                <a:ext cx="5934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a typeface="Tahoma" panose="020B0604030504040204" pitchFamily="34" charset="0"/>
                    <a:cs typeface="Arial" panose="020B0604020202020204" pitchFamily="34" charset="0"/>
                  </a:rPr>
                  <a:t>1 cm</a:t>
                </a:r>
              </a:p>
            </p:txBody>
          </p:sp>
          <p:sp>
            <p:nvSpPr>
              <p:cNvPr id="133" name="ZoneTexte 132">
                <a:extLst>
                  <a:ext uri="{FF2B5EF4-FFF2-40B4-BE49-F238E27FC236}">
                    <a16:creationId xmlns:a16="http://schemas.microsoft.com/office/drawing/2014/main" id="{1D9F8DA6-E8F6-9930-FE92-7E650081BF36}"/>
                  </a:ext>
                </a:extLst>
              </p:cNvPr>
              <p:cNvSpPr txBox="1"/>
              <p:nvPr/>
            </p:nvSpPr>
            <p:spPr>
              <a:xfrm>
                <a:off x="5331637" y="4200739"/>
                <a:ext cx="1491489" cy="605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err="1">
                    <a:solidFill>
                      <a:schemeClr val="bg1"/>
                    </a:solidFill>
                    <a:ea typeface="Tahoma" panose="020B0604030504040204" pitchFamily="34" charset="0"/>
                    <a:cs typeface="Arial" panose="020B0604020202020204" pitchFamily="34" charset="0"/>
                  </a:rPr>
                  <a:t>Duodenal</a:t>
                </a:r>
                <a:r>
                  <a:rPr lang="fr-FR" sz="1400" dirty="0">
                    <a:solidFill>
                      <a:schemeClr val="bg1"/>
                    </a:solidFill>
                    <a:ea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400" dirty="0" err="1">
                    <a:solidFill>
                      <a:schemeClr val="bg1"/>
                    </a:solidFill>
                    <a:ea typeface="Tahoma" panose="020B0604030504040204" pitchFamily="34" charset="0"/>
                    <a:cs typeface="Arial" panose="020B0604020202020204" pitchFamily="34" charset="0"/>
                  </a:rPr>
                  <a:t>papilla</a:t>
                </a:r>
                <a:endParaRPr lang="fr-FR" sz="1400" dirty="0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4" name="Connecteur droit avec flèche 133">
                <a:extLst>
                  <a:ext uri="{FF2B5EF4-FFF2-40B4-BE49-F238E27FC236}">
                    <a16:creationId xmlns:a16="http://schemas.microsoft.com/office/drawing/2014/main" id="{02DAA78F-87D1-2DB7-5C19-B75C68DE58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11773" y="4511552"/>
                <a:ext cx="987264" cy="3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04DC2AC-024B-2AFD-8B06-4D7BE3DD48C0}"/>
                  </a:ext>
                </a:extLst>
              </p:cNvPr>
              <p:cNvSpPr/>
              <p:nvPr/>
            </p:nvSpPr>
            <p:spPr>
              <a:xfrm rot="16200000">
                <a:off x="8082272" y="2228755"/>
                <a:ext cx="1290261" cy="1942882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rgbClr val="000084"/>
                  </a:solidFill>
                  <a:highlight>
                    <a:srgbClr val="FFFF00"/>
                  </a:highlight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6" name="ZoneTexte 135">
                <a:extLst>
                  <a:ext uri="{FF2B5EF4-FFF2-40B4-BE49-F238E27FC236}">
                    <a16:creationId xmlns:a16="http://schemas.microsoft.com/office/drawing/2014/main" id="{A7C90A4F-52F8-1ACF-0FAE-F14BBE591D69}"/>
                  </a:ext>
                </a:extLst>
              </p:cNvPr>
              <p:cNvSpPr txBox="1"/>
              <p:nvPr/>
            </p:nvSpPr>
            <p:spPr>
              <a:xfrm>
                <a:off x="5331637" y="3292100"/>
                <a:ext cx="1491489" cy="356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err="1">
                    <a:solidFill>
                      <a:schemeClr val="bg1"/>
                    </a:solidFill>
                    <a:ea typeface="Tahoma" panose="020B0604030504040204" pitchFamily="34" charset="0"/>
                    <a:cs typeface="Arial" panose="020B0604020202020204" pitchFamily="34" charset="0"/>
                  </a:rPr>
                  <a:t>Choledoc</a:t>
                </a:r>
                <a:endParaRPr lang="fr-FR" sz="1400" dirty="0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7" name="Connecteur droit avec flèche 136">
                <a:extLst>
                  <a:ext uri="{FF2B5EF4-FFF2-40B4-BE49-F238E27FC236}">
                    <a16:creationId xmlns:a16="http://schemas.microsoft.com/office/drawing/2014/main" id="{13094885-6D6B-A884-2F1C-E6A3BC849B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46663" y="3476766"/>
                <a:ext cx="1672725" cy="0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ZoneTexte 137">
                <a:extLst>
                  <a:ext uri="{FF2B5EF4-FFF2-40B4-BE49-F238E27FC236}">
                    <a16:creationId xmlns:a16="http://schemas.microsoft.com/office/drawing/2014/main" id="{07360C15-F16F-4769-EE97-48A60F63134C}"/>
                  </a:ext>
                </a:extLst>
              </p:cNvPr>
              <p:cNvSpPr txBox="1"/>
              <p:nvPr/>
            </p:nvSpPr>
            <p:spPr>
              <a:xfrm>
                <a:off x="5353671" y="2044168"/>
                <a:ext cx="1713641" cy="478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err="1">
                    <a:solidFill>
                      <a:schemeClr val="bg1"/>
                    </a:solidFill>
                    <a:ea typeface="Tahoma" panose="020B0604030504040204" pitchFamily="34" charset="0"/>
                    <a:cs typeface="Arial" panose="020B0604020202020204" pitchFamily="34" charset="0"/>
                  </a:rPr>
                  <a:t>Gallbladder</a:t>
                </a:r>
                <a:endParaRPr lang="fr-FR" sz="1400" dirty="0">
                  <a:solidFill>
                    <a:schemeClr val="bg1"/>
                  </a:solidFill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58" name="Groupe 157">
            <a:extLst>
              <a:ext uri="{FF2B5EF4-FFF2-40B4-BE49-F238E27FC236}">
                <a16:creationId xmlns:a16="http://schemas.microsoft.com/office/drawing/2014/main" id="{821DE6CD-C088-54AA-920F-D7C64928ACD8}"/>
              </a:ext>
            </a:extLst>
          </p:cNvPr>
          <p:cNvGrpSpPr/>
          <p:nvPr/>
        </p:nvGrpSpPr>
        <p:grpSpPr>
          <a:xfrm>
            <a:off x="3872743" y="3125419"/>
            <a:ext cx="2478400" cy="1540311"/>
            <a:chOff x="3872743" y="3125419"/>
            <a:chExt cx="2478400" cy="1540311"/>
          </a:xfrm>
        </p:grpSpPr>
        <p:sp>
          <p:nvSpPr>
            <p:cNvPr id="159" name="Rectangle : coins arrondis 158">
              <a:extLst>
                <a:ext uri="{FF2B5EF4-FFF2-40B4-BE49-F238E27FC236}">
                  <a16:creationId xmlns:a16="http://schemas.microsoft.com/office/drawing/2014/main" id="{65E24869-14BF-A2DA-1CE9-66E7A563F506}"/>
                </a:ext>
              </a:extLst>
            </p:cNvPr>
            <p:cNvSpPr/>
            <p:nvPr/>
          </p:nvSpPr>
          <p:spPr>
            <a:xfrm>
              <a:off x="3939115" y="3796951"/>
              <a:ext cx="2177497" cy="86877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0" name="ZoneTexte 159">
              <a:extLst>
                <a:ext uri="{FF2B5EF4-FFF2-40B4-BE49-F238E27FC236}">
                  <a16:creationId xmlns:a16="http://schemas.microsoft.com/office/drawing/2014/main" id="{BB129E67-5120-C16B-9867-2C610896BBEB}"/>
                </a:ext>
              </a:extLst>
            </p:cNvPr>
            <p:cNvSpPr txBox="1"/>
            <p:nvPr/>
          </p:nvSpPr>
          <p:spPr>
            <a:xfrm>
              <a:off x="4294258" y="3768208"/>
              <a:ext cx="16128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Anesthesia: 1-2h</a:t>
              </a:r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1" name="Rectangle : coins arrondis 160">
              <a:extLst>
                <a:ext uri="{FF2B5EF4-FFF2-40B4-BE49-F238E27FC236}">
                  <a16:creationId xmlns:a16="http://schemas.microsoft.com/office/drawing/2014/main" id="{CB35C23E-9546-20E2-2686-B04A144D2019}"/>
                </a:ext>
              </a:extLst>
            </p:cNvPr>
            <p:cNvSpPr/>
            <p:nvPr/>
          </p:nvSpPr>
          <p:spPr>
            <a:xfrm>
              <a:off x="4068352" y="4030746"/>
              <a:ext cx="1977939" cy="5507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2" name="ZoneTexte 161">
              <a:extLst>
                <a:ext uri="{FF2B5EF4-FFF2-40B4-BE49-F238E27FC236}">
                  <a16:creationId xmlns:a16="http://schemas.microsoft.com/office/drawing/2014/main" id="{128B7F14-0280-DC7A-DDC1-A313E7D7C269}"/>
                </a:ext>
              </a:extLst>
            </p:cNvPr>
            <p:cNvSpPr txBox="1"/>
            <p:nvPr/>
          </p:nvSpPr>
          <p:spPr>
            <a:xfrm>
              <a:off x="4174088" y="3994313"/>
              <a:ext cx="191869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Gas delivery: 10-30 min</a:t>
              </a:r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3" name="Rectangle : coins arrondis 162">
              <a:extLst>
                <a:ext uri="{FF2B5EF4-FFF2-40B4-BE49-F238E27FC236}">
                  <a16:creationId xmlns:a16="http://schemas.microsoft.com/office/drawing/2014/main" id="{5B68CCF4-13E8-F394-0D32-47852313DE99}"/>
                </a:ext>
              </a:extLst>
            </p:cNvPr>
            <p:cNvSpPr/>
            <p:nvPr/>
          </p:nvSpPr>
          <p:spPr>
            <a:xfrm>
              <a:off x="4228938" y="4270986"/>
              <a:ext cx="1751551" cy="23352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4" name="ZoneTexte 163">
              <a:extLst>
                <a:ext uri="{FF2B5EF4-FFF2-40B4-BE49-F238E27FC236}">
                  <a16:creationId xmlns:a16="http://schemas.microsoft.com/office/drawing/2014/main" id="{97520F0D-A2BD-801A-96E1-09C9D2EFF9FF}"/>
                </a:ext>
              </a:extLst>
            </p:cNvPr>
            <p:cNvSpPr txBox="1"/>
            <p:nvPr/>
          </p:nvSpPr>
          <p:spPr>
            <a:xfrm>
              <a:off x="3872743" y="3125419"/>
              <a:ext cx="24784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Plasma </a:t>
              </a:r>
              <a:r>
                <a:rPr lang="en-US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EndoLuminal</a:t>
              </a:r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Procedure (PELP)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5C6ACE64-08A7-D983-C2BC-881A016E8416}"/>
                </a:ext>
              </a:extLst>
            </p:cNvPr>
            <p:cNvSpPr txBox="1"/>
            <p:nvPr/>
          </p:nvSpPr>
          <p:spPr>
            <a:xfrm>
              <a:off x="4197721" y="4241649"/>
              <a:ext cx="181648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Plasma therapy: 5 min</a:t>
              </a:r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1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9083F-99E2-CA83-0E03-03C945CD7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A6C035-6ACD-CF0A-EDA1-3377D2898B9E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4AA983F8-FDA4-559B-34E5-DBB998935584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11342EA-61D2-0160-D079-CC98B87E1F68}"/>
              </a:ext>
            </a:extLst>
          </p:cNvPr>
          <p:cNvSpPr txBox="1"/>
          <p:nvPr/>
        </p:nvSpPr>
        <p:spPr>
          <a:xfrm>
            <a:off x="2050198" y="382873"/>
            <a:ext cx="5081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about </a:t>
            </a:r>
            <a:r>
              <a:rPr lang="fr-FR" sz="2800" dirty="0" err="1"/>
              <a:t>potential</a:t>
            </a:r>
            <a:r>
              <a:rPr lang="fr-FR" sz="2800" dirty="0"/>
              <a:t> </a:t>
            </a:r>
            <a:r>
              <a:rPr lang="fr-FR" sz="2800" dirty="0" err="1"/>
              <a:t>side</a:t>
            </a:r>
            <a:r>
              <a:rPr lang="fr-FR" sz="2800" dirty="0"/>
              <a:t> </a:t>
            </a:r>
            <a:r>
              <a:rPr lang="fr-FR" sz="2800" dirty="0" err="1"/>
              <a:t>effects</a:t>
            </a:r>
            <a:r>
              <a:rPr lang="fr-FR" sz="2800" dirty="0"/>
              <a:t>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47CEB8A-0D3E-F7A7-8567-3A73C8B73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C2270DD6-5E57-5FCD-5D4A-D73477FC07CC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06E0A486-B05A-809E-9058-5672356BD384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D587881B-ECB8-F08E-9633-BAB2E678016B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94DD45B6-4E59-C391-71CF-25D8F050BEA6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7264B68-28F3-4C69-A17F-505A0C4D6B5C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BAA4C18F-4E75-2278-9F1C-A34F15240AA5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DF7CF20E-493D-1B02-6964-84A9736A5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50" name="Image 49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F4230C0E-AC45-3DE8-3BBA-19F179E9139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F43ECE7F-C380-CE63-0101-DDB1AEA3287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C970DDEB-40ED-56B2-4F6C-0DFEB1A075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C5C1E6D8-6CCE-8397-862A-CB8B98279375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E6BDE85A-1161-5220-69FA-AAB03DF40D4F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2E7CABB-14AC-15D1-4E37-92E3407F6418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8DBFF677-87E1-3DE9-4115-8E2E92DCC136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D85898F0-AE70-BAD3-9CD6-1EAF070DEEDB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CCFC750-E92C-4399-8370-809FD6542117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214491A-2FA8-A79E-889E-C77C8AB608FB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66F0F88C-AC9B-8D20-B03A-F5DBE3F1C61D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C22E8741-E83D-8A58-F500-B22841234BAA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E3A4BB65-28E6-57E9-6D58-BC4A76476ED4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50E97EF8-B17E-C2CF-C3A4-A8526ED1E4D6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99CDB717-0376-8AFF-EE81-DFC1C65AF159}"/>
              </a:ext>
            </a:extLst>
          </p:cNvPr>
          <p:cNvSpPr txBox="1"/>
          <p:nvPr/>
        </p:nvSpPr>
        <p:spPr>
          <a:xfrm>
            <a:off x="2011209" y="-62222"/>
            <a:ext cx="3579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Alive porcine model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4C182F8-A145-E9C4-1DB5-162572BE3925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18/22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7247FCF-D287-F6B8-F0C4-4F2952B6D89D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82DC400-EACB-524D-D61E-E1079B10F353}"/>
              </a:ext>
            </a:extLst>
          </p:cNvPr>
          <p:cNvGrpSpPr/>
          <p:nvPr/>
        </p:nvGrpSpPr>
        <p:grpSpPr>
          <a:xfrm>
            <a:off x="2096291" y="1345448"/>
            <a:ext cx="9344812" cy="5328645"/>
            <a:chOff x="2096291" y="1345448"/>
            <a:chExt cx="9344812" cy="5328645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16062152-C6CD-213E-49E5-9DFA76B97895}"/>
                </a:ext>
              </a:extLst>
            </p:cNvPr>
            <p:cNvGrpSpPr/>
            <p:nvPr/>
          </p:nvGrpSpPr>
          <p:grpSpPr>
            <a:xfrm>
              <a:off x="2096291" y="1345448"/>
              <a:ext cx="9344812" cy="5328645"/>
              <a:chOff x="2096291" y="1345448"/>
              <a:chExt cx="9344812" cy="5328645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2DAE162F-D7D4-8F98-86E5-D5CD80A8AFEC}"/>
                  </a:ext>
                </a:extLst>
              </p:cNvPr>
              <p:cNvGrpSpPr/>
              <p:nvPr/>
            </p:nvGrpSpPr>
            <p:grpSpPr>
              <a:xfrm>
                <a:off x="2108367" y="1345448"/>
                <a:ext cx="9332736" cy="5328645"/>
                <a:chOff x="2108367" y="1345448"/>
                <a:chExt cx="9332736" cy="5328645"/>
              </a:xfrm>
            </p:grpSpPr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75AEC08-2A58-BAFF-F0EF-DF8AD5D7CEF3}"/>
                    </a:ext>
                  </a:extLst>
                </p:cNvPr>
                <p:cNvSpPr/>
                <p:nvPr/>
              </p:nvSpPr>
              <p:spPr>
                <a:xfrm>
                  <a:off x="2108367" y="2163502"/>
                  <a:ext cx="6808913" cy="1578162"/>
                </a:xfrm>
                <a:custGeom>
                  <a:avLst/>
                  <a:gdLst>
                    <a:gd name="connsiteX0" fmla="*/ 0 w 10184860"/>
                    <a:gd name="connsiteY0" fmla="*/ 2684834 h 2684834"/>
                    <a:gd name="connsiteX1" fmla="*/ 10184860 w 10184860"/>
                    <a:gd name="connsiteY1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6159"/>
                    <a:gd name="connsiteX1" fmla="*/ 4844375 w 10184860"/>
                    <a:gd name="connsiteY1" fmla="*/ 1410511 h 2686159"/>
                    <a:gd name="connsiteX2" fmla="*/ 10184860 w 10184860"/>
                    <a:gd name="connsiteY2" fmla="*/ 0 h 2686159"/>
                    <a:gd name="connsiteX0" fmla="*/ 0 w 10184860"/>
                    <a:gd name="connsiteY0" fmla="*/ 2684914 h 2686239"/>
                    <a:gd name="connsiteX1" fmla="*/ 4844375 w 10184860"/>
                    <a:gd name="connsiteY1" fmla="*/ 1410591 h 2686239"/>
                    <a:gd name="connsiteX2" fmla="*/ 10184860 w 10184860"/>
                    <a:gd name="connsiteY2" fmla="*/ 80 h 2686239"/>
                    <a:gd name="connsiteX0" fmla="*/ 0 w 10184860"/>
                    <a:gd name="connsiteY0" fmla="*/ 2689633 h 2716841"/>
                    <a:gd name="connsiteX1" fmla="*/ 4844375 w 10184860"/>
                    <a:gd name="connsiteY1" fmla="*/ 1415310 h 2716841"/>
                    <a:gd name="connsiteX2" fmla="*/ 10184860 w 10184860"/>
                    <a:gd name="connsiteY2" fmla="*/ 4799 h 2716841"/>
                    <a:gd name="connsiteX0" fmla="*/ 0 w 8638162"/>
                    <a:gd name="connsiteY0" fmla="*/ 2665412 h 2665856"/>
                    <a:gd name="connsiteX1" fmla="*/ 4844375 w 8638162"/>
                    <a:gd name="connsiteY1" fmla="*/ 1391089 h 2665856"/>
                    <a:gd name="connsiteX2" fmla="*/ 8638162 w 8638162"/>
                    <a:gd name="connsiteY2" fmla="*/ 33 h 2665856"/>
                    <a:gd name="connsiteX0" fmla="*/ 0 w 8638162"/>
                    <a:gd name="connsiteY0" fmla="*/ 2665432 h 2666197"/>
                    <a:gd name="connsiteX1" fmla="*/ 4844375 w 8638162"/>
                    <a:gd name="connsiteY1" fmla="*/ 1391109 h 2666197"/>
                    <a:gd name="connsiteX2" fmla="*/ 8638162 w 8638162"/>
                    <a:gd name="connsiteY2" fmla="*/ 53 h 2666197"/>
                    <a:gd name="connsiteX0" fmla="*/ 0 w 8638162"/>
                    <a:gd name="connsiteY0" fmla="*/ 2665408 h 2675379"/>
                    <a:gd name="connsiteX1" fmla="*/ 5038928 w 8638162"/>
                    <a:gd name="connsiteY1" fmla="*/ 1926106 h 2675379"/>
                    <a:gd name="connsiteX2" fmla="*/ 8638162 w 8638162"/>
                    <a:gd name="connsiteY2" fmla="*/ 29 h 2675379"/>
                    <a:gd name="connsiteX0" fmla="*/ 0 w 8638162"/>
                    <a:gd name="connsiteY0" fmla="*/ 2665404 h 2668044"/>
                    <a:gd name="connsiteX1" fmla="*/ 5038928 w 8638162"/>
                    <a:gd name="connsiteY1" fmla="*/ 1926102 h 2668044"/>
                    <a:gd name="connsiteX2" fmla="*/ 8638162 w 8638162"/>
                    <a:gd name="connsiteY2" fmla="*/ 25 h 2668044"/>
                    <a:gd name="connsiteX0" fmla="*/ 0 w 8638162"/>
                    <a:gd name="connsiteY0" fmla="*/ 2665408 h 2666455"/>
                    <a:gd name="connsiteX1" fmla="*/ 5116749 w 8638162"/>
                    <a:gd name="connsiteY1" fmla="*/ 1692642 h 2666455"/>
                    <a:gd name="connsiteX2" fmla="*/ 8638162 w 8638162"/>
                    <a:gd name="connsiteY2" fmla="*/ 29 h 2666455"/>
                    <a:gd name="connsiteX0" fmla="*/ 0 w 8638162"/>
                    <a:gd name="connsiteY0" fmla="*/ 2665421 h 2669961"/>
                    <a:gd name="connsiteX1" fmla="*/ 5116749 w 8638162"/>
                    <a:gd name="connsiteY1" fmla="*/ 1692655 h 2669961"/>
                    <a:gd name="connsiteX2" fmla="*/ 8638162 w 8638162"/>
                    <a:gd name="connsiteY2" fmla="*/ 42 h 2669961"/>
                    <a:gd name="connsiteX0" fmla="*/ 0 w 7136040"/>
                    <a:gd name="connsiteY0" fmla="*/ 2553781 h 2554438"/>
                    <a:gd name="connsiteX1" fmla="*/ 5116749 w 7136040"/>
                    <a:gd name="connsiteY1" fmla="*/ 1581015 h 2554438"/>
                    <a:gd name="connsiteX2" fmla="*/ 7136040 w 7136040"/>
                    <a:gd name="connsiteY2" fmla="*/ 27 h 2554438"/>
                    <a:gd name="connsiteX0" fmla="*/ 0 w 7136040"/>
                    <a:gd name="connsiteY0" fmla="*/ 2553755 h 2554412"/>
                    <a:gd name="connsiteX1" fmla="*/ 5116749 w 7136040"/>
                    <a:gd name="connsiteY1" fmla="*/ 1580989 h 2554412"/>
                    <a:gd name="connsiteX2" fmla="*/ 7136040 w 7136040"/>
                    <a:gd name="connsiteY2" fmla="*/ 1 h 2554412"/>
                    <a:gd name="connsiteX0" fmla="*/ 0 w 7467543"/>
                    <a:gd name="connsiteY0" fmla="*/ 2569699 h 2570359"/>
                    <a:gd name="connsiteX1" fmla="*/ 5116749 w 7467543"/>
                    <a:gd name="connsiteY1" fmla="*/ 1596933 h 2570359"/>
                    <a:gd name="connsiteX2" fmla="*/ 7467543 w 7467543"/>
                    <a:gd name="connsiteY2" fmla="*/ 0 h 2570359"/>
                    <a:gd name="connsiteX0" fmla="*/ 0 w 7467543"/>
                    <a:gd name="connsiteY0" fmla="*/ 2569699 h 2570359"/>
                    <a:gd name="connsiteX1" fmla="*/ 5116749 w 7467543"/>
                    <a:gd name="connsiteY1" fmla="*/ 1596933 h 2570359"/>
                    <a:gd name="connsiteX2" fmla="*/ 7467543 w 7467543"/>
                    <a:gd name="connsiteY2" fmla="*/ 0 h 2570359"/>
                    <a:gd name="connsiteX0" fmla="*/ 0 w 7467543"/>
                    <a:gd name="connsiteY0" fmla="*/ 2569725 h 2570385"/>
                    <a:gd name="connsiteX1" fmla="*/ 5116749 w 7467543"/>
                    <a:gd name="connsiteY1" fmla="*/ 1596959 h 2570385"/>
                    <a:gd name="connsiteX2" fmla="*/ 7467543 w 7467543"/>
                    <a:gd name="connsiteY2" fmla="*/ 26 h 2570385"/>
                    <a:gd name="connsiteX0" fmla="*/ 0 w 7251145"/>
                    <a:gd name="connsiteY0" fmla="*/ 2586380 h 2587043"/>
                    <a:gd name="connsiteX1" fmla="*/ 5116749 w 7251145"/>
                    <a:gd name="connsiteY1" fmla="*/ 1613614 h 2587043"/>
                    <a:gd name="connsiteX2" fmla="*/ 7251145 w 7251145"/>
                    <a:gd name="connsiteY2" fmla="*/ 26 h 2587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251145" h="2587043">
                      <a:moveTo>
                        <a:pt x="0" y="2586380"/>
                      </a:moveTo>
                      <a:cubicBezTo>
                        <a:pt x="1887166" y="2609078"/>
                        <a:pt x="3908225" y="2044673"/>
                        <a:pt x="5116749" y="1613614"/>
                      </a:cubicBezTo>
                      <a:cubicBezTo>
                        <a:pt x="6325273" y="1182555"/>
                        <a:pt x="5971278" y="-6461"/>
                        <a:pt x="7251145" y="26"/>
                      </a:cubicBez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2700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B366A8C8-670B-43F5-BB22-24F777C314FF}"/>
                    </a:ext>
                  </a:extLst>
                </p:cNvPr>
                <p:cNvSpPr/>
                <p:nvPr/>
              </p:nvSpPr>
              <p:spPr>
                <a:xfrm flipV="1">
                  <a:off x="2111220" y="4097719"/>
                  <a:ext cx="8770442" cy="1821119"/>
                </a:xfrm>
                <a:custGeom>
                  <a:avLst/>
                  <a:gdLst>
                    <a:gd name="connsiteX0" fmla="*/ 0 w 10184860"/>
                    <a:gd name="connsiteY0" fmla="*/ 2684834 h 2684834"/>
                    <a:gd name="connsiteX1" fmla="*/ 10184860 w 10184860"/>
                    <a:gd name="connsiteY1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6159"/>
                    <a:gd name="connsiteX1" fmla="*/ 4844375 w 10184860"/>
                    <a:gd name="connsiteY1" fmla="*/ 1410511 h 2686159"/>
                    <a:gd name="connsiteX2" fmla="*/ 10184860 w 10184860"/>
                    <a:gd name="connsiteY2" fmla="*/ 0 h 2686159"/>
                    <a:gd name="connsiteX0" fmla="*/ 0 w 10184860"/>
                    <a:gd name="connsiteY0" fmla="*/ 2684914 h 2686239"/>
                    <a:gd name="connsiteX1" fmla="*/ 4844375 w 10184860"/>
                    <a:gd name="connsiteY1" fmla="*/ 1410591 h 2686239"/>
                    <a:gd name="connsiteX2" fmla="*/ 10184860 w 10184860"/>
                    <a:gd name="connsiteY2" fmla="*/ 80 h 2686239"/>
                    <a:gd name="connsiteX0" fmla="*/ 0 w 10184860"/>
                    <a:gd name="connsiteY0" fmla="*/ 2689633 h 2716841"/>
                    <a:gd name="connsiteX1" fmla="*/ 4844375 w 10184860"/>
                    <a:gd name="connsiteY1" fmla="*/ 1415310 h 2716841"/>
                    <a:gd name="connsiteX2" fmla="*/ 10184860 w 10184860"/>
                    <a:gd name="connsiteY2" fmla="*/ 4799 h 2716841"/>
                    <a:gd name="connsiteX0" fmla="*/ 0 w 8638162"/>
                    <a:gd name="connsiteY0" fmla="*/ 2665412 h 2665856"/>
                    <a:gd name="connsiteX1" fmla="*/ 4844375 w 8638162"/>
                    <a:gd name="connsiteY1" fmla="*/ 1391089 h 2665856"/>
                    <a:gd name="connsiteX2" fmla="*/ 8638162 w 8638162"/>
                    <a:gd name="connsiteY2" fmla="*/ 33 h 2665856"/>
                    <a:gd name="connsiteX0" fmla="*/ 0 w 8638162"/>
                    <a:gd name="connsiteY0" fmla="*/ 2665432 h 2666197"/>
                    <a:gd name="connsiteX1" fmla="*/ 4844375 w 8638162"/>
                    <a:gd name="connsiteY1" fmla="*/ 1391109 h 2666197"/>
                    <a:gd name="connsiteX2" fmla="*/ 8638162 w 8638162"/>
                    <a:gd name="connsiteY2" fmla="*/ 53 h 2666197"/>
                    <a:gd name="connsiteX0" fmla="*/ 0 w 8638162"/>
                    <a:gd name="connsiteY0" fmla="*/ 2665408 h 2675379"/>
                    <a:gd name="connsiteX1" fmla="*/ 5038928 w 8638162"/>
                    <a:gd name="connsiteY1" fmla="*/ 1926106 h 2675379"/>
                    <a:gd name="connsiteX2" fmla="*/ 8638162 w 8638162"/>
                    <a:gd name="connsiteY2" fmla="*/ 29 h 2675379"/>
                    <a:gd name="connsiteX0" fmla="*/ 0 w 8638162"/>
                    <a:gd name="connsiteY0" fmla="*/ 2665404 h 2668044"/>
                    <a:gd name="connsiteX1" fmla="*/ 5038928 w 8638162"/>
                    <a:gd name="connsiteY1" fmla="*/ 1926102 h 2668044"/>
                    <a:gd name="connsiteX2" fmla="*/ 8638162 w 8638162"/>
                    <a:gd name="connsiteY2" fmla="*/ 25 h 2668044"/>
                    <a:gd name="connsiteX0" fmla="*/ 0 w 8638162"/>
                    <a:gd name="connsiteY0" fmla="*/ 2665408 h 2666455"/>
                    <a:gd name="connsiteX1" fmla="*/ 5116749 w 8638162"/>
                    <a:gd name="connsiteY1" fmla="*/ 1692642 h 2666455"/>
                    <a:gd name="connsiteX2" fmla="*/ 8638162 w 8638162"/>
                    <a:gd name="connsiteY2" fmla="*/ 29 h 2666455"/>
                    <a:gd name="connsiteX0" fmla="*/ 0 w 8638162"/>
                    <a:gd name="connsiteY0" fmla="*/ 2665421 h 2669961"/>
                    <a:gd name="connsiteX1" fmla="*/ 5116749 w 8638162"/>
                    <a:gd name="connsiteY1" fmla="*/ 1692655 h 2669961"/>
                    <a:gd name="connsiteX2" fmla="*/ 8638162 w 8638162"/>
                    <a:gd name="connsiteY2" fmla="*/ 42 h 2669961"/>
                    <a:gd name="connsiteX0" fmla="*/ 0 w 10129924"/>
                    <a:gd name="connsiteY0" fmla="*/ 2665405 h 2666082"/>
                    <a:gd name="connsiteX1" fmla="*/ 5116749 w 10129924"/>
                    <a:gd name="connsiteY1" fmla="*/ 1692639 h 2666082"/>
                    <a:gd name="connsiteX2" fmla="*/ 10129924 w 10129924"/>
                    <a:gd name="connsiteY2" fmla="*/ 27 h 2666082"/>
                    <a:gd name="connsiteX0" fmla="*/ 0 w 10129924"/>
                    <a:gd name="connsiteY0" fmla="*/ 2700486 h 3011887"/>
                    <a:gd name="connsiteX1" fmla="*/ 5116749 w 10129924"/>
                    <a:gd name="connsiteY1" fmla="*/ 1727720 h 3011887"/>
                    <a:gd name="connsiteX2" fmla="*/ 10129924 w 10129924"/>
                    <a:gd name="connsiteY2" fmla="*/ 35108 h 3011887"/>
                    <a:gd name="connsiteX0" fmla="*/ 0 w 10129924"/>
                    <a:gd name="connsiteY0" fmla="*/ 2784619 h 2954301"/>
                    <a:gd name="connsiteX1" fmla="*/ 5168546 w 10129924"/>
                    <a:gd name="connsiteY1" fmla="*/ 1508872 h 2954301"/>
                    <a:gd name="connsiteX2" fmla="*/ 10129924 w 10129924"/>
                    <a:gd name="connsiteY2" fmla="*/ 119241 h 2954301"/>
                    <a:gd name="connsiteX0" fmla="*/ 0 w 10129924"/>
                    <a:gd name="connsiteY0" fmla="*/ 2688515 h 2743005"/>
                    <a:gd name="connsiteX1" fmla="*/ 5168546 w 10129924"/>
                    <a:gd name="connsiteY1" fmla="*/ 1412768 h 2743005"/>
                    <a:gd name="connsiteX2" fmla="*/ 10129924 w 10129924"/>
                    <a:gd name="connsiteY2" fmla="*/ 23137 h 2743005"/>
                    <a:gd name="connsiteX0" fmla="*/ 0 w 10129924"/>
                    <a:gd name="connsiteY0" fmla="*/ 2755030 h 2766870"/>
                    <a:gd name="connsiteX1" fmla="*/ 5199625 w 10129924"/>
                    <a:gd name="connsiteY1" fmla="*/ 1224144 h 2766870"/>
                    <a:gd name="connsiteX2" fmla="*/ 10129924 w 10129924"/>
                    <a:gd name="connsiteY2" fmla="*/ 89652 h 2766870"/>
                    <a:gd name="connsiteX0" fmla="*/ 0 w 9340073"/>
                    <a:gd name="connsiteY0" fmla="*/ 2748694 h 2749041"/>
                    <a:gd name="connsiteX1" fmla="*/ 5199625 w 9340073"/>
                    <a:gd name="connsiteY1" fmla="*/ 1217808 h 2749041"/>
                    <a:gd name="connsiteX2" fmla="*/ 9340073 w 9340073"/>
                    <a:gd name="connsiteY2" fmla="*/ 41 h 2749041"/>
                    <a:gd name="connsiteX0" fmla="*/ 0 w 9340073"/>
                    <a:gd name="connsiteY0" fmla="*/ 2883065 h 2929142"/>
                    <a:gd name="connsiteX1" fmla="*/ 5199625 w 9340073"/>
                    <a:gd name="connsiteY1" fmla="*/ 1352179 h 2929142"/>
                    <a:gd name="connsiteX2" fmla="*/ 9340073 w 9340073"/>
                    <a:gd name="connsiteY2" fmla="*/ 134412 h 2929142"/>
                    <a:gd name="connsiteX0" fmla="*/ 0 w 9340073"/>
                    <a:gd name="connsiteY0" fmla="*/ 2954536 h 2973142"/>
                    <a:gd name="connsiteX1" fmla="*/ 5156345 w 9340073"/>
                    <a:gd name="connsiteY1" fmla="*/ 1257100 h 2973142"/>
                    <a:gd name="connsiteX2" fmla="*/ 9340073 w 9340073"/>
                    <a:gd name="connsiteY2" fmla="*/ 205883 h 2973142"/>
                    <a:gd name="connsiteX0" fmla="*/ 0 w 9340073"/>
                    <a:gd name="connsiteY0" fmla="*/ 2970293 h 2985317"/>
                    <a:gd name="connsiteX1" fmla="*/ 5113066 w 9340073"/>
                    <a:gd name="connsiteY1" fmla="*/ 1239547 h 2985317"/>
                    <a:gd name="connsiteX2" fmla="*/ 9340073 w 9340073"/>
                    <a:gd name="connsiteY2" fmla="*/ 221640 h 2985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340073" h="2985317">
                      <a:moveTo>
                        <a:pt x="0" y="2970293"/>
                      </a:moveTo>
                      <a:cubicBezTo>
                        <a:pt x="1887166" y="2992991"/>
                        <a:pt x="4378697" y="3179954"/>
                        <a:pt x="5113066" y="1239547"/>
                      </a:cubicBezTo>
                      <a:cubicBezTo>
                        <a:pt x="5847435" y="-700860"/>
                        <a:pt x="7034618" y="215155"/>
                        <a:pt x="9340073" y="221640"/>
                      </a:cubicBez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2700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Triangle isocèle 34">
                  <a:extLst>
                    <a:ext uri="{FF2B5EF4-FFF2-40B4-BE49-F238E27FC236}">
                      <a16:creationId xmlns:a16="http://schemas.microsoft.com/office/drawing/2014/main" id="{D9DFD277-E499-27DE-A77E-0DCC6E19D31C}"/>
                    </a:ext>
                  </a:extLst>
                </p:cNvPr>
                <p:cNvSpPr/>
                <p:nvPr/>
              </p:nvSpPr>
              <p:spPr>
                <a:xfrm rot="5400000">
                  <a:off x="8275090" y="1926262"/>
                  <a:ext cx="1743636" cy="582008"/>
                </a:xfrm>
                <a:prstGeom prst="triangl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" name="Triangle isocèle 35">
                  <a:extLst>
                    <a:ext uri="{FF2B5EF4-FFF2-40B4-BE49-F238E27FC236}">
                      <a16:creationId xmlns:a16="http://schemas.microsoft.com/office/drawing/2014/main" id="{E27A567B-60B6-5D37-F3DB-520A82ECF035}"/>
                    </a:ext>
                  </a:extLst>
                </p:cNvPr>
                <p:cNvSpPr/>
                <p:nvPr/>
              </p:nvSpPr>
              <p:spPr>
                <a:xfrm rot="5400000">
                  <a:off x="10278281" y="5511271"/>
                  <a:ext cx="1743636" cy="582008"/>
                </a:xfrm>
                <a:prstGeom prst="triangl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6" name="Forme libre : forme 5">
                <a:extLst>
                  <a:ext uri="{FF2B5EF4-FFF2-40B4-BE49-F238E27FC236}">
                    <a16:creationId xmlns:a16="http://schemas.microsoft.com/office/drawing/2014/main" id="{E044F0EA-D858-F3DE-E1FB-9506EAFB0B16}"/>
                  </a:ext>
                </a:extLst>
              </p:cNvPr>
              <p:cNvSpPr/>
              <p:nvPr/>
            </p:nvSpPr>
            <p:spPr>
              <a:xfrm>
                <a:off x="6224235" y="2592706"/>
                <a:ext cx="523547" cy="1322070"/>
              </a:xfrm>
              <a:custGeom>
                <a:avLst/>
                <a:gdLst>
                  <a:gd name="connsiteX0" fmla="*/ 287870 w 577550"/>
                  <a:gd name="connsiteY0" fmla="*/ 1419322 h 1545278"/>
                  <a:gd name="connsiteX1" fmla="*/ 577430 w 577550"/>
                  <a:gd name="connsiteY1" fmla="*/ 1358362 h 1545278"/>
                  <a:gd name="connsiteX2" fmla="*/ 253580 w 577550"/>
                  <a:gd name="connsiteY2" fmla="*/ 127732 h 1545278"/>
                  <a:gd name="connsiteX3" fmla="*/ 215 w 577550"/>
                  <a:gd name="connsiteY3" fmla="*/ 184882 h 1545278"/>
                  <a:gd name="connsiteX4" fmla="*/ 287870 w 577550"/>
                  <a:gd name="connsiteY4" fmla="*/ 1419322 h 1545278"/>
                  <a:gd name="connsiteX0" fmla="*/ 287870 w 577550"/>
                  <a:gd name="connsiteY0" fmla="*/ 1419322 h 1545278"/>
                  <a:gd name="connsiteX1" fmla="*/ 577430 w 577550"/>
                  <a:gd name="connsiteY1" fmla="*/ 1358362 h 1545278"/>
                  <a:gd name="connsiteX2" fmla="*/ 253580 w 577550"/>
                  <a:gd name="connsiteY2" fmla="*/ 127732 h 1545278"/>
                  <a:gd name="connsiteX3" fmla="*/ 215 w 577550"/>
                  <a:gd name="connsiteY3" fmla="*/ 184882 h 1545278"/>
                  <a:gd name="connsiteX4" fmla="*/ 287870 w 577550"/>
                  <a:gd name="connsiteY4" fmla="*/ 1419322 h 1545278"/>
                  <a:gd name="connsiteX0" fmla="*/ 287655 w 577335"/>
                  <a:gd name="connsiteY0" fmla="*/ 1351697 h 1477653"/>
                  <a:gd name="connsiteX1" fmla="*/ 577215 w 577335"/>
                  <a:gd name="connsiteY1" fmla="*/ 1290737 h 1477653"/>
                  <a:gd name="connsiteX2" fmla="*/ 253365 w 577335"/>
                  <a:gd name="connsiteY2" fmla="*/ 60107 h 1477653"/>
                  <a:gd name="connsiteX3" fmla="*/ 0 w 577335"/>
                  <a:gd name="connsiteY3" fmla="*/ 117257 h 1477653"/>
                  <a:gd name="connsiteX4" fmla="*/ 287655 w 577335"/>
                  <a:gd name="connsiteY4" fmla="*/ 1351697 h 1477653"/>
                  <a:gd name="connsiteX0" fmla="*/ 287655 w 577335"/>
                  <a:gd name="connsiteY0" fmla="*/ 1351697 h 1477653"/>
                  <a:gd name="connsiteX1" fmla="*/ 577215 w 577335"/>
                  <a:gd name="connsiteY1" fmla="*/ 1290737 h 1477653"/>
                  <a:gd name="connsiteX2" fmla="*/ 253365 w 577335"/>
                  <a:gd name="connsiteY2" fmla="*/ 60107 h 1477653"/>
                  <a:gd name="connsiteX3" fmla="*/ 0 w 577335"/>
                  <a:gd name="connsiteY3" fmla="*/ 117257 h 1477653"/>
                  <a:gd name="connsiteX4" fmla="*/ 287655 w 577335"/>
                  <a:gd name="connsiteY4" fmla="*/ 1351697 h 1477653"/>
                  <a:gd name="connsiteX0" fmla="*/ 287655 w 577335"/>
                  <a:gd name="connsiteY0" fmla="*/ 1351697 h 1477653"/>
                  <a:gd name="connsiteX1" fmla="*/ 577215 w 577335"/>
                  <a:gd name="connsiteY1" fmla="*/ 1290737 h 1477653"/>
                  <a:gd name="connsiteX2" fmla="*/ 253365 w 577335"/>
                  <a:gd name="connsiteY2" fmla="*/ 60107 h 1477653"/>
                  <a:gd name="connsiteX3" fmla="*/ 0 w 577335"/>
                  <a:gd name="connsiteY3" fmla="*/ 117257 h 1477653"/>
                  <a:gd name="connsiteX4" fmla="*/ 287655 w 577335"/>
                  <a:gd name="connsiteY4" fmla="*/ 1351697 h 1477653"/>
                  <a:gd name="connsiteX0" fmla="*/ 287655 w 577335"/>
                  <a:gd name="connsiteY0" fmla="*/ 1351697 h 1477653"/>
                  <a:gd name="connsiteX1" fmla="*/ 577215 w 577335"/>
                  <a:gd name="connsiteY1" fmla="*/ 1290737 h 1477653"/>
                  <a:gd name="connsiteX2" fmla="*/ 253365 w 577335"/>
                  <a:gd name="connsiteY2" fmla="*/ 60107 h 1477653"/>
                  <a:gd name="connsiteX3" fmla="*/ 0 w 577335"/>
                  <a:gd name="connsiteY3" fmla="*/ 117257 h 1477653"/>
                  <a:gd name="connsiteX4" fmla="*/ 287655 w 577335"/>
                  <a:gd name="connsiteY4" fmla="*/ 1351697 h 1477653"/>
                  <a:gd name="connsiteX0" fmla="*/ 287655 w 577362"/>
                  <a:gd name="connsiteY0" fmla="*/ 1351697 h 1377887"/>
                  <a:gd name="connsiteX1" fmla="*/ 577215 w 577362"/>
                  <a:gd name="connsiteY1" fmla="*/ 1290737 h 1377887"/>
                  <a:gd name="connsiteX2" fmla="*/ 253365 w 577362"/>
                  <a:gd name="connsiteY2" fmla="*/ 60107 h 1377887"/>
                  <a:gd name="connsiteX3" fmla="*/ 0 w 577362"/>
                  <a:gd name="connsiteY3" fmla="*/ 117257 h 1377887"/>
                  <a:gd name="connsiteX4" fmla="*/ 287655 w 577362"/>
                  <a:gd name="connsiteY4" fmla="*/ 1351697 h 1377887"/>
                  <a:gd name="connsiteX0" fmla="*/ 287655 w 577362"/>
                  <a:gd name="connsiteY0" fmla="*/ 1351697 h 1377887"/>
                  <a:gd name="connsiteX1" fmla="*/ 577215 w 577362"/>
                  <a:gd name="connsiteY1" fmla="*/ 1290737 h 1377887"/>
                  <a:gd name="connsiteX2" fmla="*/ 253365 w 577362"/>
                  <a:gd name="connsiteY2" fmla="*/ 60107 h 1377887"/>
                  <a:gd name="connsiteX3" fmla="*/ 0 w 577362"/>
                  <a:gd name="connsiteY3" fmla="*/ 117257 h 1377887"/>
                  <a:gd name="connsiteX4" fmla="*/ 287655 w 577362"/>
                  <a:gd name="connsiteY4" fmla="*/ 1351697 h 1377887"/>
                  <a:gd name="connsiteX0" fmla="*/ 287655 w 577215"/>
                  <a:gd name="connsiteY0" fmla="*/ 1351697 h 1351697"/>
                  <a:gd name="connsiteX1" fmla="*/ 577215 w 577215"/>
                  <a:gd name="connsiteY1" fmla="*/ 1290737 h 1351697"/>
                  <a:gd name="connsiteX2" fmla="*/ 253365 w 577215"/>
                  <a:gd name="connsiteY2" fmla="*/ 60107 h 1351697"/>
                  <a:gd name="connsiteX3" fmla="*/ 0 w 577215"/>
                  <a:gd name="connsiteY3" fmla="*/ 117257 h 1351697"/>
                  <a:gd name="connsiteX4" fmla="*/ 287655 w 577215"/>
                  <a:gd name="connsiteY4" fmla="*/ 1351697 h 1351697"/>
                  <a:gd name="connsiteX0" fmla="*/ 287655 w 579987"/>
                  <a:gd name="connsiteY0" fmla="*/ 1351697 h 1351697"/>
                  <a:gd name="connsiteX1" fmla="*/ 577215 w 579987"/>
                  <a:gd name="connsiteY1" fmla="*/ 1290737 h 1351697"/>
                  <a:gd name="connsiteX2" fmla="*/ 253365 w 579987"/>
                  <a:gd name="connsiteY2" fmla="*/ 60107 h 1351697"/>
                  <a:gd name="connsiteX3" fmla="*/ 0 w 579987"/>
                  <a:gd name="connsiteY3" fmla="*/ 117257 h 1351697"/>
                  <a:gd name="connsiteX4" fmla="*/ 287655 w 579987"/>
                  <a:gd name="connsiteY4" fmla="*/ 1351697 h 1351697"/>
                  <a:gd name="connsiteX0" fmla="*/ 287655 w 579987"/>
                  <a:gd name="connsiteY0" fmla="*/ 1351697 h 1351697"/>
                  <a:gd name="connsiteX1" fmla="*/ 577215 w 579987"/>
                  <a:gd name="connsiteY1" fmla="*/ 1290737 h 1351697"/>
                  <a:gd name="connsiteX2" fmla="*/ 253365 w 579987"/>
                  <a:gd name="connsiteY2" fmla="*/ 60107 h 1351697"/>
                  <a:gd name="connsiteX3" fmla="*/ 0 w 579987"/>
                  <a:gd name="connsiteY3" fmla="*/ 117257 h 1351697"/>
                  <a:gd name="connsiteX4" fmla="*/ 287655 w 579987"/>
                  <a:gd name="connsiteY4" fmla="*/ 1351697 h 1351697"/>
                  <a:gd name="connsiteX0" fmla="*/ 287655 w 579987"/>
                  <a:gd name="connsiteY0" fmla="*/ 1291590 h 1291590"/>
                  <a:gd name="connsiteX1" fmla="*/ 577215 w 579987"/>
                  <a:gd name="connsiteY1" fmla="*/ 1230630 h 1291590"/>
                  <a:gd name="connsiteX2" fmla="*/ 253365 w 579987"/>
                  <a:gd name="connsiteY2" fmla="*/ 0 h 1291590"/>
                  <a:gd name="connsiteX3" fmla="*/ 0 w 579987"/>
                  <a:gd name="connsiteY3" fmla="*/ 57150 h 1291590"/>
                  <a:gd name="connsiteX4" fmla="*/ 287655 w 579987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23547"/>
                  <a:gd name="connsiteY0" fmla="*/ 1322070 h 1322070"/>
                  <a:gd name="connsiteX1" fmla="*/ 516255 w 523547"/>
                  <a:gd name="connsiteY1" fmla="*/ 1249680 h 1322070"/>
                  <a:gd name="connsiteX2" fmla="*/ 253365 w 523547"/>
                  <a:gd name="connsiteY2" fmla="*/ 0 h 1322070"/>
                  <a:gd name="connsiteX3" fmla="*/ 0 w 523547"/>
                  <a:gd name="connsiteY3" fmla="*/ 57150 h 1322070"/>
                  <a:gd name="connsiteX4" fmla="*/ 158115 w 523547"/>
                  <a:gd name="connsiteY4" fmla="*/ 1322070 h 132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547" h="1322070">
                    <a:moveTo>
                      <a:pt x="158115" y="1322070"/>
                    </a:moveTo>
                    <a:lnTo>
                      <a:pt x="516255" y="1249680"/>
                    </a:lnTo>
                    <a:cubicBezTo>
                      <a:pt x="548640" y="838200"/>
                      <a:pt x="475297" y="466090"/>
                      <a:pt x="253365" y="0"/>
                    </a:cubicBezTo>
                    <a:cubicBezTo>
                      <a:pt x="160973" y="23495"/>
                      <a:pt x="84455" y="41275"/>
                      <a:pt x="0" y="57150"/>
                    </a:cubicBezTo>
                    <a:cubicBezTo>
                      <a:pt x="262255" y="528320"/>
                      <a:pt x="172403" y="876935"/>
                      <a:pt x="158115" y="132207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Forme libre : forme 6">
                <a:extLst>
                  <a:ext uri="{FF2B5EF4-FFF2-40B4-BE49-F238E27FC236}">
                    <a16:creationId xmlns:a16="http://schemas.microsoft.com/office/drawing/2014/main" id="{38A9E3D6-3BD2-8F53-6E88-96472F82FD92}"/>
                  </a:ext>
                </a:extLst>
              </p:cNvPr>
              <p:cNvSpPr/>
              <p:nvPr/>
            </p:nvSpPr>
            <p:spPr>
              <a:xfrm>
                <a:off x="6480809" y="2381250"/>
                <a:ext cx="1194311" cy="1457325"/>
              </a:xfrm>
              <a:custGeom>
                <a:avLst/>
                <a:gdLst>
                  <a:gd name="connsiteX0" fmla="*/ 11344 w 1212197"/>
                  <a:gd name="connsiteY0" fmla="*/ 266900 h 1560180"/>
                  <a:gd name="connsiteX1" fmla="*/ 695239 w 1212197"/>
                  <a:gd name="connsiteY1" fmla="*/ 74495 h 1560180"/>
                  <a:gd name="connsiteX2" fmla="*/ 1205779 w 1212197"/>
                  <a:gd name="connsiteY2" fmla="*/ 1230830 h 1560180"/>
                  <a:gd name="connsiteX3" fmla="*/ 337099 w 1212197"/>
                  <a:gd name="connsiteY3" fmla="*/ 1501340 h 1560180"/>
                  <a:gd name="connsiteX4" fmla="*/ 11344 w 1212197"/>
                  <a:gd name="connsiteY4" fmla="*/ 266900 h 1560180"/>
                  <a:gd name="connsiteX0" fmla="*/ 11344 w 1212197"/>
                  <a:gd name="connsiteY0" fmla="*/ 266900 h 1560180"/>
                  <a:gd name="connsiteX1" fmla="*/ 695239 w 1212197"/>
                  <a:gd name="connsiteY1" fmla="*/ 74495 h 1560180"/>
                  <a:gd name="connsiteX2" fmla="*/ 1205779 w 1212197"/>
                  <a:gd name="connsiteY2" fmla="*/ 1230830 h 1560180"/>
                  <a:gd name="connsiteX3" fmla="*/ 337099 w 1212197"/>
                  <a:gd name="connsiteY3" fmla="*/ 1501340 h 1560180"/>
                  <a:gd name="connsiteX4" fmla="*/ 11344 w 1212197"/>
                  <a:gd name="connsiteY4" fmla="*/ 266900 h 1560180"/>
                  <a:gd name="connsiteX0" fmla="*/ 11344 w 1212197"/>
                  <a:gd name="connsiteY0" fmla="*/ 223576 h 1516856"/>
                  <a:gd name="connsiteX1" fmla="*/ 695239 w 1212197"/>
                  <a:gd name="connsiteY1" fmla="*/ 31171 h 1516856"/>
                  <a:gd name="connsiteX2" fmla="*/ 1205779 w 1212197"/>
                  <a:gd name="connsiteY2" fmla="*/ 1187506 h 1516856"/>
                  <a:gd name="connsiteX3" fmla="*/ 337099 w 1212197"/>
                  <a:gd name="connsiteY3" fmla="*/ 1458016 h 1516856"/>
                  <a:gd name="connsiteX4" fmla="*/ 11344 w 1212197"/>
                  <a:gd name="connsiteY4" fmla="*/ 223576 h 1516856"/>
                  <a:gd name="connsiteX0" fmla="*/ 0 w 1200853"/>
                  <a:gd name="connsiteY0" fmla="*/ 223576 h 1516856"/>
                  <a:gd name="connsiteX1" fmla="*/ 683895 w 1200853"/>
                  <a:gd name="connsiteY1" fmla="*/ 31171 h 1516856"/>
                  <a:gd name="connsiteX2" fmla="*/ 1194435 w 1200853"/>
                  <a:gd name="connsiteY2" fmla="*/ 1187506 h 1516856"/>
                  <a:gd name="connsiteX3" fmla="*/ 325755 w 1200853"/>
                  <a:gd name="connsiteY3" fmla="*/ 1458016 h 1516856"/>
                  <a:gd name="connsiteX4" fmla="*/ 0 w 1200853"/>
                  <a:gd name="connsiteY4" fmla="*/ 223576 h 1516856"/>
                  <a:gd name="connsiteX0" fmla="*/ 0 w 1200853"/>
                  <a:gd name="connsiteY0" fmla="*/ 223576 h 1516856"/>
                  <a:gd name="connsiteX1" fmla="*/ 683895 w 1200853"/>
                  <a:gd name="connsiteY1" fmla="*/ 31171 h 1516856"/>
                  <a:gd name="connsiteX2" fmla="*/ 1194435 w 1200853"/>
                  <a:gd name="connsiteY2" fmla="*/ 1187506 h 1516856"/>
                  <a:gd name="connsiteX3" fmla="*/ 325755 w 1200853"/>
                  <a:gd name="connsiteY3" fmla="*/ 1458016 h 1516856"/>
                  <a:gd name="connsiteX4" fmla="*/ 0 w 1200853"/>
                  <a:gd name="connsiteY4" fmla="*/ 223576 h 1516856"/>
                  <a:gd name="connsiteX0" fmla="*/ 0 w 1200430"/>
                  <a:gd name="connsiteY0" fmla="*/ 223576 h 1516856"/>
                  <a:gd name="connsiteX1" fmla="*/ 683895 w 1200430"/>
                  <a:gd name="connsiteY1" fmla="*/ 31171 h 1516856"/>
                  <a:gd name="connsiteX2" fmla="*/ 1194435 w 1200430"/>
                  <a:gd name="connsiteY2" fmla="*/ 1187506 h 1516856"/>
                  <a:gd name="connsiteX3" fmla="*/ 325755 w 1200430"/>
                  <a:gd name="connsiteY3" fmla="*/ 1458016 h 1516856"/>
                  <a:gd name="connsiteX4" fmla="*/ 0 w 1200430"/>
                  <a:gd name="connsiteY4" fmla="*/ 223576 h 1516856"/>
                  <a:gd name="connsiteX0" fmla="*/ 0 w 1200430"/>
                  <a:gd name="connsiteY0" fmla="*/ 192405 h 1485685"/>
                  <a:gd name="connsiteX1" fmla="*/ 683895 w 1200430"/>
                  <a:gd name="connsiteY1" fmla="*/ 0 h 1485685"/>
                  <a:gd name="connsiteX2" fmla="*/ 1194435 w 1200430"/>
                  <a:gd name="connsiteY2" fmla="*/ 1156335 h 1485685"/>
                  <a:gd name="connsiteX3" fmla="*/ 325755 w 1200430"/>
                  <a:gd name="connsiteY3" fmla="*/ 1426845 h 1485685"/>
                  <a:gd name="connsiteX4" fmla="*/ 0 w 1200430"/>
                  <a:gd name="connsiteY4" fmla="*/ 192405 h 1485685"/>
                  <a:gd name="connsiteX0" fmla="*/ 0 w 1200430"/>
                  <a:gd name="connsiteY0" fmla="*/ 192405 h 1485685"/>
                  <a:gd name="connsiteX1" fmla="*/ 683895 w 1200430"/>
                  <a:gd name="connsiteY1" fmla="*/ 0 h 1485685"/>
                  <a:gd name="connsiteX2" fmla="*/ 1194435 w 1200430"/>
                  <a:gd name="connsiteY2" fmla="*/ 1156335 h 1485685"/>
                  <a:gd name="connsiteX3" fmla="*/ 325755 w 1200430"/>
                  <a:gd name="connsiteY3" fmla="*/ 1426845 h 1485685"/>
                  <a:gd name="connsiteX4" fmla="*/ 0 w 1200430"/>
                  <a:gd name="connsiteY4" fmla="*/ 192405 h 1485685"/>
                  <a:gd name="connsiteX0" fmla="*/ 0 w 1200430"/>
                  <a:gd name="connsiteY0" fmla="*/ 192405 h 1462465"/>
                  <a:gd name="connsiteX1" fmla="*/ 683895 w 1200430"/>
                  <a:gd name="connsiteY1" fmla="*/ 0 h 1462465"/>
                  <a:gd name="connsiteX2" fmla="*/ 1194435 w 1200430"/>
                  <a:gd name="connsiteY2" fmla="*/ 1156335 h 1462465"/>
                  <a:gd name="connsiteX3" fmla="*/ 325755 w 1200430"/>
                  <a:gd name="connsiteY3" fmla="*/ 1426845 h 1462465"/>
                  <a:gd name="connsiteX4" fmla="*/ 0 w 1200430"/>
                  <a:gd name="connsiteY4" fmla="*/ 192405 h 1462465"/>
                  <a:gd name="connsiteX0" fmla="*/ 0 w 1196267"/>
                  <a:gd name="connsiteY0" fmla="*/ 192405 h 1462465"/>
                  <a:gd name="connsiteX1" fmla="*/ 683895 w 1196267"/>
                  <a:gd name="connsiteY1" fmla="*/ 0 h 1462465"/>
                  <a:gd name="connsiteX2" fmla="*/ 1194435 w 1196267"/>
                  <a:gd name="connsiteY2" fmla="*/ 1156335 h 1462465"/>
                  <a:gd name="connsiteX3" fmla="*/ 325755 w 1196267"/>
                  <a:gd name="connsiteY3" fmla="*/ 1426845 h 1462465"/>
                  <a:gd name="connsiteX4" fmla="*/ 0 w 1196267"/>
                  <a:gd name="connsiteY4" fmla="*/ 192405 h 1462465"/>
                  <a:gd name="connsiteX0" fmla="*/ 0 w 1196267"/>
                  <a:gd name="connsiteY0" fmla="*/ 192405 h 1462465"/>
                  <a:gd name="connsiteX1" fmla="*/ 683895 w 1196267"/>
                  <a:gd name="connsiteY1" fmla="*/ 0 h 1462465"/>
                  <a:gd name="connsiteX2" fmla="*/ 1194435 w 1196267"/>
                  <a:gd name="connsiteY2" fmla="*/ 1156335 h 1462465"/>
                  <a:gd name="connsiteX3" fmla="*/ 325755 w 1196267"/>
                  <a:gd name="connsiteY3" fmla="*/ 1426845 h 1462465"/>
                  <a:gd name="connsiteX4" fmla="*/ 0 w 1196267"/>
                  <a:gd name="connsiteY4" fmla="*/ 192405 h 146246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08"/>
                  <a:gd name="connsiteY0" fmla="*/ 209550 h 1443990"/>
                  <a:gd name="connsiteX1" fmla="*/ 670560 w 1196208"/>
                  <a:gd name="connsiteY1" fmla="*/ 0 h 1443990"/>
                  <a:gd name="connsiteX2" fmla="*/ 1194435 w 1196208"/>
                  <a:gd name="connsiteY2" fmla="*/ 1173480 h 1443990"/>
                  <a:gd name="connsiteX3" fmla="*/ 325755 w 1196208"/>
                  <a:gd name="connsiteY3" fmla="*/ 1443990 h 1443990"/>
                  <a:gd name="connsiteX4" fmla="*/ 0 w 1196208"/>
                  <a:gd name="connsiteY4" fmla="*/ 209550 h 1443990"/>
                  <a:gd name="connsiteX0" fmla="*/ 0 w 1196208"/>
                  <a:gd name="connsiteY0" fmla="*/ 209550 h 1443990"/>
                  <a:gd name="connsiteX1" fmla="*/ 670560 w 1196208"/>
                  <a:gd name="connsiteY1" fmla="*/ 0 h 1443990"/>
                  <a:gd name="connsiteX2" fmla="*/ 1194435 w 1196208"/>
                  <a:gd name="connsiteY2" fmla="*/ 1173480 h 1443990"/>
                  <a:gd name="connsiteX3" fmla="*/ 325755 w 1196208"/>
                  <a:gd name="connsiteY3" fmla="*/ 1443990 h 1443990"/>
                  <a:gd name="connsiteX4" fmla="*/ 0 w 1196208"/>
                  <a:gd name="connsiteY4" fmla="*/ 209550 h 1443990"/>
                  <a:gd name="connsiteX0" fmla="*/ 0 w 1196208"/>
                  <a:gd name="connsiteY0" fmla="*/ 209550 h 1443990"/>
                  <a:gd name="connsiteX1" fmla="*/ 670560 w 1196208"/>
                  <a:gd name="connsiteY1" fmla="*/ 0 h 1443990"/>
                  <a:gd name="connsiteX2" fmla="*/ 1194435 w 1196208"/>
                  <a:gd name="connsiteY2" fmla="*/ 1173480 h 1443990"/>
                  <a:gd name="connsiteX3" fmla="*/ 325755 w 1196208"/>
                  <a:gd name="connsiteY3" fmla="*/ 1443990 h 1443990"/>
                  <a:gd name="connsiteX4" fmla="*/ 0 w 1196208"/>
                  <a:gd name="connsiteY4" fmla="*/ 209550 h 1443990"/>
                  <a:gd name="connsiteX0" fmla="*/ 0 w 1171556"/>
                  <a:gd name="connsiteY0" fmla="*/ 209550 h 1443990"/>
                  <a:gd name="connsiteX1" fmla="*/ 670560 w 1171556"/>
                  <a:gd name="connsiteY1" fmla="*/ 0 h 1443990"/>
                  <a:gd name="connsiteX2" fmla="*/ 1169670 w 1171556"/>
                  <a:gd name="connsiteY2" fmla="*/ 1146810 h 1443990"/>
                  <a:gd name="connsiteX3" fmla="*/ 325755 w 1171556"/>
                  <a:gd name="connsiteY3" fmla="*/ 1443990 h 1443990"/>
                  <a:gd name="connsiteX4" fmla="*/ 0 w 1171556"/>
                  <a:gd name="connsiteY4" fmla="*/ 209550 h 1443990"/>
                  <a:gd name="connsiteX0" fmla="*/ 0 w 1194311"/>
                  <a:gd name="connsiteY0" fmla="*/ 209550 h 1443990"/>
                  <a:gd name="connsiteX1" fmla="*/ 670560 w 1194311"/>
                  <a:gd name="connsiteY1" fmla="*/ 0 h 1443990"/>
                  <a:gd name="connsiteX2" fmla="*/ 1192530 w 1194311"/>
                  <a:gd name="connsiteY2" fmla="*/ 1160145 h 1443990"/>
                  <a:gd name="connsiteX3" fmla="*/ 325755 w 1194311"/>
                  <a:gd name="connsiteY3" fmla="*/ 1443990 h 1443990"/>
                  <a:gd name="connsiteX4" fmla="*/ 0 w 1194311"/>
                  <a:gd name="connsiteY4" fmla="*/ 209550 h 1443990"/>
                  <a:gd name="connsiteX0" fmla="*/ 0 w 1194311"/>
                  <a:gd name="connsiteY0" fmla="*/ 209550 h 1457325"/>
                  <a:gd name="connsiteX1" fmla="*/ 670560 w 1194311"/>
                  <a:gd name="connsiteY1" fmla="*/ 0 h 1457325"/>
                  <a:gd name="connsiteX2" fmla="*/ 1192530 w 1194311"/>
                  <a:gd name="connsiteY2" fmla="*/ 1160145 h 1457325"/>
                  <a:gd name="connsiteX3" fmla="*/ 268605 w 1194311"/>
                  <a:gd name="connsiteY3" fmla="*/ 1457325 h 1457325"/>
                  <a:gd name="connsiteX4" fmla="*/ 0 w 1194311"/>
                  <a:gd name="connsiteY4" fmla="*/ 209550 h 1457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4311" h="1457325">
                    <a:moveTo>
                      <a:pt x="0" y="209550"/>
                    </a:moveTo>
                    <a:cubicBezTo>
                      <a:pt x="259715" y="154622"/>
                      <a:pt x="353378" y="170815"/>
                      <a:pt x="670560" y="0"/>
                    </a:cubicBezTo>
                    <a:cubicBezTo>
                      <a:pt x="839152" y="194945"/>
                      <a:pt x="1223645" y="788988"/>
                      <a:pt x="1192530" y="1160145"/>
                    </a:cubicBezTo>
                    <a:cubicBezTo>
                      <a:pt x="875665" y="1325563"/>
                      <a:pt x="613093" y="1366203"/>
                      <a:pt x="268605" y="1457325"/>
                    </a:cubicBezTo>
                    <a:cubicBezTo>
                      <a:pt x="297498" y="1036003"/>
                      <a:pt x="233680" y="708343"/>
                      <a:pt x="0" y="20955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E7D56AAE-D47A-FC99-88C9-43852915254E}"/>
                  </a:ext>
                </a:extLst>
              </p:cNvPr>
              <p:cNvSpPr/>
              <p:nvPr/>
            </p:nvSpPr>
            <p:spPr>
              <a:xfrm>
                <a:off x="7153276" y="1566545"/>
                <a:ext cx="1525372" cy="1969135"/>
              </a:xfrm>
              <a:custGeom>
                <a:avLst/>
                <a:gdLst>
                  <a:gd name="connsiteX0" fmla="*/ 220 w 1450031"/>
                  <a:gd name="connsiteY0" fmla="*/ 540368 h 1626701"/>
                  <a:gd name="connsiteX1" fmla="*/ 588865 w 1450031"/>
                  <a:gd name="connsiteY1" fmla="*/ 10778 h 1626701"/>
                  <a:gd name="connsiteX2" fmla="*/ 1449925 w 1450031"/>
                  <a:gd name="connsiteY2" fmla="*/ 993758 h 1626701"/>
                  <a:gd name="connsiteX3" fmla="*/ 531715 w 1450031"/>
                  <a:gd name="connsiteY3" fmla="*/ 1618598 h 1626701"/>
                  <a:gd name="connsiteX4" fmla="*/ 220 w 1450031"/>
                  <a:gd name="connsiteY4" fmla="*/ 540368 h 1626701"/>
                  <a:gd name="connsiteX0" fmla="*/ 270 w 1450081"/>
                  <a:gd name="connsiteY0" fmla="*/ 540727 h 1707818"/>
                  <a:gd name="connsiteX1" fmla="*/ 588915 w 1450081"/>
                  <a:gd name="connsiteY1" fmla="*/ 11137 h 1707818"/>
                  <a:gd name="connsiteX2" fmla="*/ 1449975 w 1450081"/>
                  <a:gd name="connsiteY2" fmla="*/ 994117 h 1707818"/>
                  <a:gd name="connsiteX3" fmla="*/ 526050 w 1450081"/>
                  <a:gd name="connsiteY3" fmla="*/ 1700872 h 1707818"/>
                  <a:gd name="connsiteX4" fmla="*/ 270 w 1450081"/>
                  <a:gd name="connsiteY4" fmla="*/ 540727 h 1707818"/>
                  <a:gd name="connsiteX0" fmla="*/ 270 w 1450081"/>
                  <a:gd name="connsiteY0" fmla="*/ 540727 h 1707818"/>
                  <a:gd name="connsiteX1" fmla="*/ 588915 w 1450081"/>
                  <a:gd name="connsiteY1" fmla="*/ 11137 h 1707818"/>
                  <a:gd name="connsiteX2" fmla="*/ 1449975 w 1450081"/>
                  <a:gd name="connsiteY2" fmla="*/ 994117 h 1707818"/>
                  <a:gd name="connsiteX3" fmla="*/ 526050 w 1450081"/>
                  <a:gd name="connsiteY3" fmla="*/ 1700872 h 1707818"/>
                  <a:gd name="connsiteX4" fmla="*/ 270 w 1450081"/>
                  <a:gd name="connsiteY4" fmla="*/ 540727 h 1707818"/>
                  <a:gd name="connsiteX0" fmla="*/ 270 w 1450081"/>
                  <a:gd name="connsiteY0" fmla="*/ 540727 h 1700872"/>
                  <a:gd name="connsiteX1" fmla="*/ 588915 w 1450081"/>
                  <a:gd name="connsiteY1" fmla="*/ 11137 h 1700872"/>
                  <a:gd name="connsiteX2" fmla="*/ 1449975 w 1450081"/>
                  <a:gd name="connsiteY2" fmla="*/ 994117 h 1700872"/>
                  <a:gd name="connsiteX3" fmla="*/ 526050 w 1450081"/>
                  <a:gd name="connsiteY3" fmla="*/ 1700872 h 1700872"/>
                  <a:gd name="connsiteX4" fmla="*/ 270 w 1450081"/>
                  <a:gd name="connsiteY4" fmla="*/ 540727 h 1700872"/>
                  <a:gd name="connsiteX0" fmla="*/ 156 w 1449967"/>
                  <a:gd name="connsiteY0" fmla="*/ 540727 h 1700872"/>
                  <a:gd name="connsiteX1" fmla="*/ 588801 w 1449967"/>
                  <a:gd name="connsiteY1" fmla="*/ 11137 h 1700872"/>
                  <a:gd name="connsiteX2" fmla="*/ 1449861 w 1449967"/>
                  <a:gd name="connsiteY2" fmla="*/ 994117 h 1700872"/>
                  <a:gd name="connsiteX3" fmla="*/ 525936 w 1449967"/>
                  <a:gd name="connsiteY3" fmla="*/ 1700872 h 1700872"/>
                  <a:gd name="connsiteX4" fmla="*/ 156 w 1449967"/>
                  <a:gd name="connsiteY4" fmla="*/ 540727 h 1700872"/>
                  <a:gd name="connsiteX0" fmla="*/ 156 w 1449967"/>
                  <a:gd name="connsiteY0" fmla="*/ 540727 h 1700872"/>
                  <a:gd name="connsiteX1" fmla="*/ 588801 w 1449967"/>
                  <a:gd name="connsiteY1" fmla="*/ 11137 h 1700872"/>
                  <a:gd name="connsiteX2" fmla="*/ 1449861 w 1449967"/>
                  <a:gd name="connsiteY2" fmla="*/ 994117 h 1700872"/>
                  <a:gd name="connsiteX3" fmla="*/ 525936 w 1449967"/>
                  <a:gd name="connsiteY3" fmla="*/ 1700872 h 1700872"/>
                  <a:gd name="connsiteX4" fmla="*/ 156 w 1449967"/>
                  <a:gd name="connsiteY4" fmla="*/ 540727 h 1700872"/>
                  <a:gd name="connsiteX0" fmla="*/ 156 w 1449967"/>
                  <a:gd name="connsiteY0" fmla="*/ 540727 h 1700872"/>
                  <a:gd name="connsiteX1" fmla="*/ 588801 w 1449967"/>
                  <a:gd name="connsiteY1" fmla="*/ 11137 h 1700872"/>
                  <a:gd name="connsiteX2" fmla="*/ 1449861 w 1449967"/>
                  <a:gd name="connsiteY2" fmla="*/ 994117 h 1700872"/>
                  <a:gd name="connsiteX3" fmla="*/ 525936 w 1449967"/>
                  <a:gd name="connsiteY3" fmla="*/ 1700872 h 1700872"/>
                  <a:gd name="connsiteX4" fmla="*/ 156 w 1449967"/>
                  <a:gd name="connsiteY4" fmla="*/ 540727 h 1700872"/>
                  <a:gd name="connsiteX0" fmla="*/ 156 w 1449967"/>
                  <a:gd name="connsiteY0" fmla="*/ 529590 h 1689735"/>
                  <a:gd name="connsiteX1" fmla="*/ 588801 w 1449967"/>
                  <a:gd name="connsiteY1" fmla="*/ 0 h 1689735"/>
                  <a:gd name="connsiteX2" fmla="*/ 1449861 w 1449967"/>
                  <a:gd name="connsiteY2" fmla="*/ 982980 h 1689735"/>
                  <a:gd name="connsiteX3" fmla="*/ 525936 w 1449967"/>
                  <a:gd name="connsiteY3" fmla="*/ 1689735 h 1689735"/>
                  <a:gd name="connsiteX4" fmla="*/ 156 w 1449967"/>
                  <a:gd name="connsiteY4" fmla="*/ 529590 h 1689735"/>
                  <a:gd name="connsiteX0" fmla="*/ 156 w 1449967"/>
                  <a:gd name="connsiteY0" fmla="*/ 529590 h 1689735"/>
                  <a:gd name="connsiteX1" fmla="*/ 588801 w 1449967"/>
                  <a:gd name="connsiteY1" fmla="*/ 0 h 1689735"/>
                  <a:gd name="connsiteX2" fmla="*/ 1449861 w 1449967"/>
                  <a:gd name="connsiteY2" fmla="*/ 982980 h 1689735"/>
                  <a:gd name="connsiteX3" fmla="*/ 525936 w 1449967"/>
                  <a:gd name="connsiteY3" fmla="*/ 1689735 h 1689735"/>
                  <a:gd name="connsiteX4" fmla="*/ 156 w 1449967"/>
                  <a:gd name="connsiteY4" fmla="*/ 529590 h 1689735"/>
                  <a:gd name="connsiteX0" fmla="*/ 156 w 1449967"/>
                  <a:gd name="connsiteY0" fmla="*/ 529590 h 1689735"/>
                  <a:gd name="connsiteX1" fmla="*/ 588801 w 1449967"/>
                  <a:gd name="connsiteY1" fmla="*/ 0 h 1689735"/>
                  <a:gd name="connsiteX2" fmla="*/ 1449861 w 1449967"/>
                  <a:gd name="connsiteY2" fmla="*/ 982980 h 1689735"/>
                  <a:gd name="connsiteX3" fmla="*/ 525936 w 1449967"/>
                  <a:gd name="connsiteY3" fmla="*/ 1689735 h 1689735"/>
                  <a:gd name="connsiteX4" fmla="*/ 156 w 1449967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72815"/>
                  <a:gd name="connsiteY0" fmla="*/ 808990 h 1969135"/>
                  <a:gd name="connsiteX1" fmla="*/ 1304925 w 1472815"/>
                  <a:gd name="connsiteY1" fmla="*/ 0 h 1969135"/>
                  <a:gd name="connsiteX2" fmla="*/ 1449705 w 1472815"/>
                  <a:gd name="connsiteY2" fmla="*/ 1262380 h 1969135"/>
                  <a:gd name="connsiteX3" fmla="*/ 525780 w 1472815"/>
                  <a:gd name="connsiteY3" fmla="*/ 1969135 h 1969135"/>
                  <a:gd name="connsiteX4" fmla="*/ 0 w 1472815"/>
                  <a:gd name="connsiteY4" fmla="*/ 808990 h 1969135"/>
                  <a:gd name="connsiteX0" fmla="*/ 0 w 1472815"/>
                  <a:gd name="connsiteY0" fmla="*/ 808990 h 1969135"/>
                  <a:gd name="connsiteX1" fmla="*/ 1304925 w 1472815"/>
                  <a:gd name="connsiteY1" fmla="*/ 0 h 1969135"/>
                  <a:gd name="connsiteX2" fmla="*/ 1449705 w 1472815"/>
                  <a:gd name="connsiteY2" fmla="*/ 1262380 h 1969135"/>
                  <a:gd name="connsiteX3" fmla="*/ 525780 w 1472815"/>
                  <a:gd name="connsiteY3" fmla="*/ 1969135 h 1969135"/>
                  <a:gd name="connsiteX4" fmla="*/ 0 w 1472815"/>
                  <a:gd name="connsiteY4" fmla="*/ 808990 h 1969135"/>
                  <a:gd name="connsiteX0" fmla="*/ 0 w 1472815"/>
                  <a:gd name="connsiteY0" fmla="*/ 808990 h 1969135"/>
                  <a:gd name="connsiteX1" fmla="*/ 1304925 w 1472815"/>
                  <a:gd name="connsiteY1" fmla="*/ 0 h 1969135"/>
                  <a:gd name="connsiteX2" fmla="*/ 1449705 w 1472815"/>
                  <a:gd name="connsiteY2" fmla="*/ 1262380 h 1969135"/>
                  <a:gd name="connsiteX3" fmla="*/ 525780 w 1472815"/>
                  <a:gd name="connsiteY3" fmla="*/ 1969135 h 1969135"/>
                  <a:gd name="connsiteX4" fmla="*/ 0 w 1472815"/>
                  <a:gd name="connsiteY4" fmla="*/ 808990 h 1969135"/>
                  <a:gd name="connsiteX0" fmla="*/ 0 w 1525372"/>
                  <a:gd name="connsiteY0" fmla="*/ 808990 h 1969135"/>
                  <a:gd name="connsiteX1" fmla="*/ 1304925 w 1525372"/>
                  <a:gd name="connsiteY1" fmla="*/ 0 h 1969135"/>
                  <a:gd name="connsiteX2" fmla="*/ 1449705 w 1525372"/>
                  <a:gd name="connsiteY2" fmla="*/ 1262380 h 1969135"/>
                  <a:gd name="connsiteX3" fmla="*/ 525780 w 1525372"/>
                  <a:gd name="connsiteY3" fmla="*/ 1969135 h 1969135"/>
                  <a:gd name="connsiteX4" fmla="*/ 0 w 1525372"/>
                  <a:gd name="connsiteY4" fmla="*/ 808990 h 1969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5372" h="1969135">
                    <a:moveTo>
                      <a:pt x="0" y="808990"/>
                    </a:moveTo>
                    <a:cubicBezTo>
                      <a:pt x="429577" y="426403"/>
                      <a:pt x="646113" y="86360"/>
                      <a:pt x="1304925" y="0"/>
                    </a:cubicBezTo>
                    <a:cubicBezTo>
                      <a:pt x="1546543" y="75565"/>
                      <a:pt x="1581150" y="872490"/>
                      <a:pt x="1449705" y="1262380"/>
                    </a:cubicBezTo>
                    <a:cubicBezTo>
                      <a:pt x="979170" y="1475105"/>
                      <a:pt x="1257617" y="1546225"/>
                      <a:pt x="525780" y="1969135"/>
                    </a:cubicBezTo>
                    <a:cubicBezTo>
                      <a:pt x="512128" y="1550035"/>
                      <a:pt x="277178" y="1182052"/>
                      <a:pt x="0" y="808990"/>
                    </a:cubicBezTo>
                    <a:close/>
                  </a:path>
                </a:pathLst>
              </a:custGeom>
              <a:solidFill>
                <a:srgbClr val="009999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Forme libre : forme 9">
                <a:extLst>
                  <a:ext uri="{FF2B5EF4-FFF2-40B4-BE49-F238E27FC236}">
                    <a16:creationId xmlns:a16="http://schemas.microsoft.com/office/drawing/2014/main" id="{B1F2C30F-8495-A11F-A2EE-7B4BE45DA01D}"/>
                  </a:ext>
                </a:extLst>
              </p:cNvPr>
              <p:cNvSpPr/>
              <p:nvPr/>
            </p:nvSpPr>
            <p:spPr>
              <a:xfrm>
                <a:off x="2096291" y="3022600"/>
                <a:ext cx="1831388" cy="1719580"/>
              </a:xfrm>
              <a:custGeom>
                <a:avLst/>
                <a:gdLst>
                  <a:gd name="connsiteX0" fmla="*/ 209078 w 2103137"/>
                  <a:gd name="connsiteY0" fmla="*/ 256713 h 2099517"/>
                  <a:gd name="connsiteX1" fmla="*/ 211618 w 2103137"/>
                  <a:gd name="connsiteY1" fmla="*/ 1889933 h 2099517"/>
                  <a:gd name="connsiteX2" fmla="*/ 1890558 w 2103137"/>
                  <a:gd name="connsiteY2" fmla="*/ 1889933 h 2099517"/>
                  <a:gd name="connsiteX3" fmla="*/ 1895638 w 2103137"/>
                  <a:gd name="connsiteY3" fmla="*/ 170353 h 2099517"/>
                  <a:gd name="connsiteX4" fmla="*/ 209078 w 2103137"/>
                  <a:gd name="connsiteY4" fmla="*/ 256713 h 2099517"/>
                  <a:gd name="connsiteX0" fmla="*/ 209078 w 2103137"/>
                  <a:gd name="connsiteY0" fmla="*/ 256713 h 2099517"/>
                  <a:gd name="connsiteX1" fmla="*/ 211618 w 2103137"/>
                  <a:gd name="connsiteY1" fmla="*/ 1889933 h 2099517"/>
                  <a:gd name="connsiteX2" fmla="*/ 1890558 w 2103137"/>
                  <a:gd name="connsiteY2" fmla="*/ 1889933 h 2099517"/>
                  <a:gd name="connsiteX3" fmla="*/ 1895638 w 2103137"/>
                  <a:gd name="connsiteY3" fmla="*/ 170353 h 2099517"/>
                  <a:gd name="connsiteX4" fmla="*/ 209078 w 2103137"/>
                  <a:gd name="connsiteY4" fmla="*/ 256713 h 2099517"/>
                  <a:gd name="connsiteX0" fmla="*/ 76245 w 1970304"/>
                  <a:gd name="connsiteY0" fmla="*/ 256713 h 2099517"/>
                  <a:gd name="connsiteX1" fmla="*/ 78785 w 1970304"/>
                  <a:gd name="connsiteY1" fmla="*/ 1889933 h 2099517"/>
                  <a:gd name="connsiteX2" fmla="*/ 1757725 w 1970304"/>
                  <a:gd name="connsiteY2" fmla="*/ 1889933 h 2099517"/>
                  <a:gd name="connsiteX3" fmla="*/ 1762805 w 1970304"/>
                  <a:gd name="connsiteY3" fmla="*/ 170353 h 2099517"/>
                  <a:gd name="connsiteX4" fmla="*/ 76245 w 1970304"/>
                  <a:gd name="connsiteY4" fmla="*/ 256713 h 2099517"/>
                  <a:gd name="connsiteX0" fmla="*/ 76245 w 1970304"/>
                  <a:gd name="connsiteY0" fmla="*/ 149431 h 1992235"/>
                  <a:gd name="connsiteX1" fmla="*/ 78785 w 1970304"/>
                  <a:gd name="connsiteY1" fmla="*/ 1782651 h 1992235"/>
                  <a:gd name="connsiteX2" fmla="*/ 1757725 w 1970304"/>
                  <a:gd name="connsiteY2" fmla="*/ 1782651 h 1992235"/>
                  <a:gd name="connsiteX3" fmla="*/ 1762805 w 1970304"/>
                  <a:gd name="connsiteY3" fmla="*/ 63071 h 1992235"/>
                  <a:gd name="connsiteX4" fmla="*/ 76245 w 1970304"/>
                  <a:gd name="connsiteY4" fmla="*/ 149431 h 1992235"/>
                  <a:gd name="connsiteX0" fmla="*/ 76245 w 1970304"/>
                  <a:gd name="connsiteY0" fmla="*/ 149431 h 1992235"/>
                  <a:gd name="connsiteX1" fmla="*/ 78785 w 1970304"/>
                  <a:gd name="connsiteY1" fmla="*/ 1782651 h 1992235"/>
                  <a:gd name="connsiteX2" fmla="*/ 1757725 w 1970304"/>
                  <a:gd name="connsiteY2" fmla="*/ 1782651 h 1992235"/>
                  <a:gd name="connsiteX3" fmla="*/ 1762805 w 1970304"/>
                  <a:gd name="connsiteY3" fmla="*/ 63071 h 1992235"/>
                  <a:gd name="connsiteX4" fmla="*/ 76245 w 1970304"/>
                  <a:gd name="connsiteY4" fmla="*/ 149431 h 1992235"/>
                  <a:gd name="connsiteX0" fmla="*/ 76245 w 1970304"/>
                  <a:gd name="connsiteY0" fmla="*/ 86360 h 1929164"/>
                  <a:gd name="connsiteX1" fmla="*/ 78785 w 1970304"/>
                  <a:gd name="connsiteY1" fmla="*/ 1719580 h 1929164"/>
                  <a:gd name="connsiteX2" fmla="*/ 1757725 w 1970304"/>
                  <a:gd name="connsiteY2" fmla="*/ 1719580 h 1929164"/>
                  <a:gd name="connsiteX3" fmla="*/ 1762805 w 1970304"/>
                  <a:gd name="connsiteY3" fmla="*/ 0 h 1929164"/>
                  <a:gd name="connsiteX4" fmla="*/ 76245 w 1970304"/>
                  <a:gd name="connsiteY4" fmla="*/ 86360 h 1929164"/>
                  <a:gd name="connsiteX0" fmla="*/ 76245 w 1836824"/>
                  <a:gd name="connsiteY0" fmla="*/ 86360 h 1929164"/>
                  <a:gd name="connsiteX1" fmla="*/ 78785 w 1836824"/>
                  <a:gd name="connsiteY1" fmla="*/ 1719580 h 1929164"/>
                  <a:gd name="connsiteX2" fmla="*/ 1757725 w 1836824"/>
                  <a:gd name="connsiteY2" fmla="*/ 1719580 h 1929164"/>
                  <a:gd name="connsiteX3" fmla="*/ 1762805 w 1836824"/>
                  <a:gd name="connsiteY3" fmla="*/ 0 h 1929164"/>
                  <a:gd name="connsiteX4" fmla="*/ 76245 w 1836824"/>
                  <a:gd name="connsiteY4" fmla="*/ 86360 h 1929164"/>
                  <a:gd name="connsiteX0" fmla="*/ 76245 w 1836824"/>
                  <a:gd name="connsiteY0" fmla="*/ 86360 h 1929164"/>
                  <a:gd name="connsiteX1" fmla="*/ 78785 w 1836824"/>
                  <a:gd name="connsiteY1" fmla="*/ 1719580 h 1929164"/>
                  <a:gd name="connsiteX2" fmla="*/ 1757725 w 1836824"/>
                  <a:gd name="connsiteY2" fmla="*/ 1719580 h 1929164"/>
                  <a:gd name="connsiteX3" fmla="*/ 1762805 w 1836824"/>
                  <a:gd name="connsiteY3" fmla="*/ 0 h 1929164"/>
                  <a:gd name="connsiteX4" fmla="*/ 76245 w 1836824"/>
                  <a:gd name="connsiteY4" fmla="*/ 86360 h 1929164"/>
                  <a:gd name="connsiteX0" fmla="*/ 76245 w 1762805"/>
                  <a:gd name="connsiteY0" fmla="*/ 86360 h 1929164"/>
                  <a:gd name="connsiteX1" fmla="*/ 78785 w 1762805"/>
                  <a:gd name="connsiteY1" fmla="*/ 1719580 h 1929164"/>
                  <a:gd name="connsiteX2" fmla="*/ 1757725 w 1762805"/>
                  <a:gd name="connsiteY2" fmla="*/ 1719580 h 1929164"/>
                  <a:gd name="connsiteX3" fmla="*/ 1762805 w 1762805"/>
                  <a:gd name="connsiteY3" fmla="*/ 0 h 1929164"/>
                  <a:gd name="connsiteX4" fmla="*/ 76245 w 1762805"/>
                  <a:gd name="connsiteY4" fmla="*/ 86360 h 1929164"/>
                  <a:gd name="connsiteX0" fmla="*/ 76245 w 1762805"/>
                  <a:gd name="connsiteY0" fmla="*/ 86360 h 1799521"/>
                  <a:gd name="connsiteX1" fmla="*/ 78785 w 1762805"/>
                  <a:gd name="connsiteY1" fmla="*/ 1719580 h 1799521"/>
                  <a:gd name="connsiteX2" fmla="*/ 1757725 w 1762805"/>
                  <a:gd name="connsiteY2" fmla="*/ 1719580 h 1799521"/>
                  <a:gd name="connsiteX3" fmla="*/ 1762805 w 1762805"/>
                  <a:gd name="connsiteY3" fmla="*/ 0 h 1799521"/>
                  <a:gd name="connsiteX4" fmla="*/ 76245 w 1762805"/>
                  <a:gd name="connsiteY4" fmla="*/ 86360 h 1799521"/>
                  <a:gd name="connsiteX0" fmla="*/ 76245 w 1762805"/>
                  <a:gd name="connsiteY0" fmla="*/ 86360 h 1799521"/>
                  <a:gd name="connsiteX1" fmla="*/ 78785 w 1762805"/>
                  <a:gd name="connsiteY1" fmla="*/ 1719580 h 1799521"/>
                  <a:gd name="connsiteX2" fmla="*/ 1757725 w 1762805"/>
                  <a:gd name="connsiteY2" fmla="*/ 1719580 h 1799521"/>
                  <a:gd name="connsiteX3" fmla="*/ 1762805 w 1762805"/>
                  <a:gd name="connsiteY3" fmla="*/ 0 h 1799521"/>
                  <a:gd name="connsiteX4" fmla="*/ 76245 w 1762805"/>
                  <a:gd name="connsiteY4" fmla="*/ 86360 h 1799521"/>
                  <a:gd name="connsiteX0" fmla="*/ 76245 w 1762805"/>
                  <a:gd name="connsiteY0" fmla="*/ 86360 h 1719580"/>
                  <a:gd name="connsiteX1" fmla="*/ 78785 w 1762805"/>
                  <a:gd name="connsiteY1" fmla="*/ 1719580 h 1719580"/>
                  <a:gd name="connsiteX2" fmla="*/ 1757725 w 1762805"/>
                  <a:gd name="connsiteY2" fmla="*/ 1719580 h 1719580"/>
                  <a:gd name="connsiteX3" fmla="*/ 1762805 w 1762805"/>
                  <a:gd name="connsiteY3" fmla="*/ 0 h 1719580"/>
                  <a:gd name="connsiteX4" fmla="*/ 76245 w 1762805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782774"/>
                  <a:gd name="connsiteY0" fmla="*/ 86360 h 1719580"/>
                  <a:gd name="connsiteX1" fmla="*/ 2540 w 1782774"/>
                  <a:gd name="connsiteY1" fmla="*/ 1719580 h 1719580"/>
                  <a:gd name="connsiteX2" fmla="*/ 1681480 w 1782774"/>
                  <a:gd name="connsiteY2" fmla="*/ 1719580 h 1719580"/>
                  <a:gd name="connsiteX3" fmla="*/ 1686560 w 1782774"/>
                  <a:gd name="connsiteY3" fmla="*/ 0 h 1719580"/>
                  <a:gd name="connsiteX4" fmla="*/ 0 w 1782774"/>
                  <a:gd name="connsiteY4" fmla="*/ 86360 h 1719580"/>
                  <a:gd name="connsiteX0" fmla="*/ 0 w 1750659"/>
                  <a:gd name="connsiteY0" fmla="*/ 86360 h 1719580"/>
                  <a:gd name="connsiteX1" fmla="*/ 2540 w 1750659"/>
                  <a:gd name="connsiteY1" fmla="*/ 1719580 h 1719580"/>
                  <a:gd name="connsiteX2" fmla="*/ 1681480 w 1750659"/>
                  <a:gd name="connsiteY2" fmla="*/ 1719580 h 1719580"/>
                  <a:gd name="connsiteX3" fmla="*/ 1686560 w 1750659"/>
                  <a:gd name="connsiteY3" fmla="*/ 0 h 1719580"/>
                  <a:gd name="connsiteX4" fmla="*/ 0 w 1750659"/>
                  <a:gd name="connsiteY4" fmla="*/ 86360 h 1719580"/>
                  <a:gd name="connsiteX0" fmla="*/ 0 w 1764193"/>
                  <a:gd name="connsiteY0" fmla="*/ 86360 h 1719580"/>
                  <a:gd name="connsiteX1" fmla="*/ 2540 w 1764193"/>
                  <a:gd name="connsiteY1" fmla="*/ 1719580 h 1719580"/>
                  <a:gd name="connsiteX2" fmla="*/ 1681480 w 1764193"/>
                  <a:gd name="connsiteY2" fmla="*/ 1719580 h 1719580"/>
                  <a:gd name="connsiteX3" fmla="*/ 1686560 w 1764193"/>
                  <a:gd name="connsiteY3" fmla="*/ 0 h 1719580"/>
                  <a:gd name="connsiteX4" fmla="*/ 0 w 1764193"/>
                  <a:gd name="connsiteY4" fmla="*/ 86360 h 1719580"/>
                  <a:gd name="connsiteX0" fmla="*/ 0 w 1764193"/>
                  <a:gd name="connsiteY0" fmla="*/ 86360 h 1719580"/>
                  <a:gd name="connsiteX1" fmla="*/ 2540 w 1764193"/>
                  <a:gd name="connsiteY1" fmla="*/ 1719580 h 1719580"/>
                  <a:gd name="connsiteX2" fmla="*/ 1681480 w 1764193"/>
                  <a:gd name="connsiteY2" fmla="*/ 1719580 h 1719580"/>
                  <a:gd name="connsiteX3" fmla="*/ 1686560 w 1764193"/>
                  <a:gd name="connsiteY3" fmla="*/ 0 h 1719580"/>
                  <a:gd name="connsiteX4" fmla="*/ 0 w 1764193"/>
                  <a:gd name="connsiteY4" fmla="*/ 86360 h 1719580"/>
                  <a:gd name="connsiteX0" fmla="*/ 0 w 1764193"/>
                  <a:gd name="connsiteY0" fmla="*/ 86360 h 1719580"/>
                  <a:gd name="connsiteX1" fmla="*/ 2540 w 1764193"/>
                  <a:gd name="connsiteY1" fmla="*/ 1719580 h 1719580"/>
                  <a:gd name="connsiteX2" fmla="*/ 1681480 w 1764193"/>
                  <a:gd name="connsiteY2" fmla="*/ 1719580 h 1719580"/>
                  <a:gd name="connsiteX3" fmla="*/ 1686560 w 1764193"/>
                  <a:gd name="connsiteY3" fmla="*/ 0 h 1719580"/>
                  <a:gd name="connsiteX4" fmla="*/ 0 w 1764193"/>
                  <a:gd name="connsiteY4" fmla="*/ 86360 h 1719580"/>
                  <a:gd name="connsiteX0" fmla="*/ 0 w 1793330"/>
                  <a:gd name="connsiteY0" fmla="*/ 86360 h 1719580"/>
                  <a:gd name="connsiteX1" fmla="*/ 2540 w 1793330"/>
                  <a:gd name="connsiteY1" fmla="*/ 1719580 h 1719580"/>
                  <a:gd name="connsiteX2" fmla="*/ 1681480 w 1793330"/>
                  <a:gd name="connsiteY2" fmla="*/ 1719580 h 1719580"/>
                  <a:gd name="connsiteX3" fmla="*/ 1686560 w 1793330"/>
                  <a:gd name="connsiteY3" fmla="*/ 0 h 1719580"/>
                  <a:gd name="connsiteX4" fmla="*/ 0 w 1793330"/>
                  <a:gd name="connsiteY4" fmla="*/ 86360 h 1719580"/>
                  <a:gd name="connsiteX0" fmla="*/ 0 w 1785688"/>
                  <a:gd name="connsiteY0" fmla="*/ 86360 h 1719580"/>
                  <a:gd name="connsiteX1" fmla="*/ 2540 w 1785688"/>
                  <a:gd name="connsiteY1" fmla="*/ 1719580 h 1719580"/>
                  <a:gd name="connsiteX2" fmla="*/ 1681480 w 1785688"/>
                  <a:gd name="connsiteY2" fmla="*/ 1719580 h 1719580"/>
                  <a:gd name="connsiteX3" fmla="*/ 1686560 w 1785688"/>
                  <a:gd name="connsiteY3" fmla="*/ 0 h 1719580"/>
                  <a:gd name="connsiteX4" fmla="*/ 0 w 1785688"/>
                  <a:gd name="connsiteY4" fmla="*/ 86360 h 1719580"/>
                  <a:gd name="connsiteX0" fmla="*/ 0 w 1765397"/>
                  <a:gd name="connsiteY0" fmla="*/ 86360 h 1719580"/>
                  <a:gd name="connsiteX1" fmla="*/ 2540 w 1765397"/>
                  <a:gd name="connsiteY1" fmla="*/ 1719580 h 1719580"/>
                  <a:gd name="connsiteX2" fmla="*/ 1681480 w 1765397"/>
                  <a:gd name="connsiteY2" fmla="*/ 1719580 h 1719580"/>
                  <a:gd name="connsiteX3" fmla="*/ 1686560 w 1765397"/>
                  <a:gd name="connsiteY3" fmla="*/ 0 h 1719580"/>
                  <a:gd name="connsiteX4" fmla="*/ 0 w 1765397"/>
                  <a:gd name="connsiteY4" fmla="*/ 86360 h 1719580"/>
                  <a:gd name="connsiteX0" fmla="*/ 0 w 1786458"/>
                  <a:gd name="connsiteY0" fmla="*/ 86360 h 1719580"/>
                  <a:gd name="connsiteX1" fmla="*/ 2540 w 1786458"/>
                  <a:gd name="connsiteY1" fmla="*/ 1719580 h 1719580"/>
                  <a:gd name="connsiteX2" fmla="*/ 1681480 w 1786458"/>
                  <a:gd name="connsiteY2" fmla="*/ 1719580 h 1719580"/>
                  <a:gd name="connsiteX3" fmla="*/ 1686560 w 1786458"/>
                  <a:gd name="connsiteY3" fmla="*/ 0 h 1719580"/>
                  <a:gd name="connsiteX4" fmla="*/ 0 w 1786458"/>
                  <a:gd name="connsiteY4" fmla="*/ 86360 h 1719580"/>
                  <a:gd name="connsiteX0" fmla="*/ 17040 w 1803498"/>
                  <a:gd name="connsiteY0" fmla="*/ 86360 h 1719580"/>
                  <a:gd name="connsiteX1" fmla="*/ 19580 w 1803498"/>
                  <a:gd name="connsiteY1" fmla="*/ 1719580 h 1719580"/>
                  <a:gd name="connsiteX2" fmla="*/ 1698520 w 1803498"/>
                  <a:gd name="connsiteY2" fmla="*/ 1719580 h 1719580"/>
                  <a:gd name="connsiteX3" fmla="*/ 1703600 w 1803498"/>
                  <a:gd name="connsiteY3" fmla="*/ 0 h 1719580"/>
                  <a:gd name="connsiteX4" fmla="*/ 17040 w 1803498"/>
                  <a:gd name="connsiteY4" fmla="*/ 86360 h 1719580"/>
                  <a:gd name="connsiteX0" fmla="*/ 33908 w 1820366"/>
                  <a:gd name="connsiteY0" fmla="*/ 86360 h 1719580"/>
                  <a:gd name="connsiteX1" fmla="*/ 36448 w 1820366"/>
                  <a:gd name="connsiteY1" fmla="*/ 1719580 h 1719580"/>
                  <a:gd name="connsiteX2" fmla="*/ 1715388 w 1820366"/>
                  <a:gd name="connsiteY2" fmla="*/ 1719580 h 1719580"/>
                  <a:gd name="connsiteX3" fmla="*/ 1720468 w 1820366"/>
                  <a:gd name="connsiteY3" fmla="*/ 0 h 1719580"/>
                  <a:gd name="connsiteX4" fmla="*/ 33908 w 1820366"/>
                  <a:gd name="connsiteY4" fmla="*/ 86360 h 1719580"/>
                  <a:gd name="connsiteX0" fmla="*/ 24610 w 1831388"/>
                  <a:gd name="connsiteY0" fmla="*/ 86360 h 1719580"/>
                  <a:gd name="connsiteX1" fmla="*/ 47470 w 1831388"/>
                  <a:gd name="connsiteY1" fmla="*/ 1719580 h 1719580"/>
                  <a:gd name="connsiteX2" fmla="*/ 1726410 w 1831388"/>
                  <a:gd name="connsiteY2" fmla="*/ 1719580 h 1719580"/>
                  <a:gd name="connsiteX3" fmla="*/ 1731490 w 1831388"/>
                  <a:gd name="connsiteY3" fmla="*/ 0 h 1719580"/>
                  <a:gd name="connsiteX4" fmla="*/ 24610 w 1831388"/>
                  <a:gd name="connsiteY4" fmla="*/ 86360 h 1719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31388" h="1719580">
                    <a:moveTo>
                      <a:pt x="24610" y="86360"/>
                    </a:moveTo>
                    <a:cubicBezTo>
                      <a:pt x="-14760" y="736177"/>
                      <a:pt x="-6717" y="1244177"/>
                      <a:pt x="47470" y="1719580"/>
                    </a:cubicBezTo>
                    <a:cubicBezTo>
                      <a:pt x="645217" y="1712383"/>
                      <a:pt x="1186660" y="1703917"/>
                      <a:pt x="1726410" y="1719580"/>
                    </a:cubicBezTo>
                    <a:cubicBezTo>
                      <a:pt x="1359380" y="1420283"/>
                      <a:pt x="2084550" y="543560"/>
                      <a:pt x="1731490" y="0"/>
                    </a:cubicBezTo>
                    <a:cubicBezTo>
                      <a:pt x="1114270" y="68580"/>
                      <a:pt x="688820" y="74083"/>
                      <a:pt x="24610" y="8636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EDFB47B-87C8-D959-04CB-A53754944CBE}"/>
                  </a:ext>
                </a:extLst>
              </p:cNvPr>
              <p:cNvSpPr txBox="1"/>
              <p:nvPr/>
            </p:nvSpPr>
            <p:spPr>
              <a:xfrm>
                <a:off x="2111120" y="3312378"/>
                <a:ext cx="161288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Animal acclimatization period</a:t>
                </a:r>
              </a:p>
              <a:p>
                <a:pPr algn="ctr"/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(10 days)</a:t>
                </a:r>
              </a:p>
            </p:txBody>
          </p: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8F758EAB-2DA1-DC12-CEBD-B5BD3BD2351D}"/>
                  </a:ext>
                </a:extLst>
              </p:cNvPr>
              <p:cNvSpPr/>
              <p:nvPr/>
            </p:nvSpPr>
            <p:spPr>
              <a:xfrm>
                <a:off x="8051165" y="5280658"/>
                <a:ext cx="441385" cy="1273161"/>
              </a:xfrm>
              <a:custGeom>
                <a:avLst/>
                <a:gdLst>
                  <a:gd name="connsiteX0" fmla="*/ 209885 w 437275"/>
                  <a:gd name="connsiteY0" fmla="*/ 158115 h 1582622"/>
                  <a:gd name="connsiteX1" fmla="*/ 1605 w 437275"/>
                  <a:gd name="connsiteY1" fmla="*/ 1420495 h 1582622"/>
                  <a:gd name="connsiteX2" fmla="*/ 324185 w 437275"/>
                  <a:gd name="connsiteY2" fmla="*/ 1428115 h 1582622"/>
                  <a:gd name="connsiteX3" fmla="*/ 433405 w 437275"/>
                  <a:gd name="connsiteY3" fmla="*/ 158115 h 1582622"/>
                  <a:gd name="connsiteX4" fmla="*/ 209885 w 437275"/>
                  <a:gd name="connsiteY4" fmla="*/ 158115 h 1582622"/>
                  <a:gd name="connsiteX0" fmla="*/ 209885 w 437275"/>
                  <a:gd name="connsiteY0" fmla="*/ 158115 h 1582622"/>
                  <a:gd name="connsiteX1" fmla="*/ 1605 w 437275"/>
                  <a:gd name="connsiteY1" fmla="*/ 1420495 h 1582622"/>
                  <a:gd name="connsiteX2" fmla="*/ 324185 w 437275"/>
                  <a:gd name="connsiteY2" fmla="*/ 1428115 h 1582622"/>
                  <a:gd name="connsiteX3" fmla="*/ 433405 w 437275"/>
                  <a:gd name="connsiteY3" fmla="*/ 158115 h 1582622"/>
                  <a:gd name="connsiteX4" fmla="*/ 209885 w 437275"/>
                  <a:gd name="connsiteY4" fmla="*/ 158115 h 1582622"/>
                  <a:gd name="connsiteX0" fmla="*/ 209885 w 437275"/>
                  <a:gd name="connsiteY0" fmla="*/ 70845 h 1495352"/>
                  <a:gd name="connsiteX1" fmla="*/ 1605 w 437275"/>
                  <a:gd name="connsiteY1" fmla="*/ 1333225 h 1495352"/>
                  <a:gd name="connsiteX2" fmla="*/ 324185 w 437275"/>
                  <a:gd name="connsiteY2" fmla="*/ 1340845 h 1495352"/>
                  <a:gd name="connsiteX3" fmla="*/ 433405 w 437275"/>
                  <a:gd name="connsiteY3" fmla="*/ 70845 h 1495352"/>
                  <a:gd name="connsiteX4" fmla="*/ 209885 w 437275"/>
                  <a:gd name="connsiteY4" fmla="*/ 70845 h 1495352"/>
                  <a:gd name="connsiteX0" fmla="*/ 209246 w 436636"/>
                  <a:gd name="connsiteY0" fmla="*/ 70845 h 1495352"/>
                  <a:gd name="connsiteX1" fmla="*/ 966 w 436636"/>
                  <a:gd name="connsiteY1" fmla="*/ 1333225 h 1495352"/>
                  <a:gd name="connsiteX2" fmla="*/ 323546 w 436636"/>
                  <a:gd name="connsiteY2" fmla="*/ 1340845 h 1495352"/>
                  <a:gd name="connsiteX3" fmla="*/ 432766 w 436636"/>
                  <a:gd name="connsiteY3" fmla="*/ 70845 h 1495352"/>
                  <a:gd name="connsiteX4" fmla="*/ 209246 w 436636"/>
                  <a:gd name="connsiteY4" fmla="*/ 70845 h 1495352"/>
                  <a:gd name="connsiteX0" fmla="*/ 209246 w 436636"/>
                  <a:gd name="connsiteY0" fmla="*/ 70845 h 1495352"/>
                  <a:gd name="connsiteX1" fmla="*/ 966 w 436636"/>
                  <a:gd name="connsiteY1" fmla="*/ 1333225 h 1495352"/>
                  <a:gd name="connsiteX2" fmla="*/ 323546 w 436636"/>
                  <a:gd name="connsiteY2" fmla="*/ 1340845 h 1495352"/>
                  <a:gd name="connsiteX3" fmla="*/ 432766 w 436636"/>
                  <a:gd name="connsiteY3" fmla="*/ 70845 h 1495352"/>
                  <a:gd name="connsiteX4" fmla="*/ 209246 w 436636"/>
                  <a:gd name="connsiteY4" fmla="*/ 70845 h 1495352"/>
                  <a:gd name="connsiteX0" fmla="*/ 209246 w 436636"/>
                  <a:gd name="connsiteY0" fmla="*/ 70845 h 1429931"/>
                  <a:gd name="connsiteX1" fmla="*/ 966 w 436636"/>
                  <a:gd name="connsiteY1" fmla="*/ 1333225 h 1429931"/>
                  <a:gd name="connsiteX2" fmla="*/ 323546 w 436636"/>
                  <a:gd name="connsiteY2" fmla="*/ 1340845 h 1429931"/>
                  <a:gd name="connsiteX3" fmla="*/ 432766 w 436636"/>
                  <a:gd name="connsiteY3" fmla="*/ 70845 h 1429931"/>
                  <a:gd name="connsiteX4" fmla="*/ 209246 w 436636"/>
                  <a:gd name="connsiteY4" fmla="*/ 70845 h 1429931"/>
                  <a:gd name="connsiteX0" fmla="*/ 208280 w 435670"/>
                  <a:gd name="connsiteY0" fmla="*/ 70845 h 1429931"/>
                  <a:gd name="connsiteX1" fmla="*/ 0 w 435670"/>
                  <a:gd name="connsiteY1" fmla="*/ 1333225 h 1429931"/>
                  <a:gd name="connsiteX2" fmla="*/ 322580 w 435670"/>
                  <a:gd name="connsiteY2" fmla="*/ 1340845 h 1429931"/>
                  <a:gd name="connsiteX3" fmla="*/ 431800 w 435670"/>
                  <a:gd name="connsiteY3" fmla="*/ 70845 h 1429931"/>
                  <a:gd name="connsiteX4" fmla="*/ 208280 w 435670"/>
                  <a:gd name="connsiteY4" fmla="*/ 70845 h 1429931"/>
                  <a:gd name="connsiteX0" fmla="*/ 208280 w 435670"/>
                  <a:gd name="connsiteY0" fmla="*/ 70845 h 1417864"/>
                  <a:gd name="connsiteX1" fmla="*/ 0 w 435670"/>
                  <a:gd name="connsiteY1" fmla="*/ 1333225 h 1417864"/>
                  <a:gd name="connsiteX2" fmla="*/ 322580 w 435670"/>
                  <a:gd name="connsiteY2" fmla="*/ 1340845 h 1417864"/>
                  <a:gd name="connsiteX3" fmla="*/ 431800 w 435670"/>
                  <a:gd name="connsiteY3" fmla="*/ 70845 h 1417864"/>
                  <a:gd name="connsiteX4" fmla="*/ 208280 w 435670"/>
                  <a:gd name="connsiteY4" fmla="*/ 70845 h 1417864"/>
                  <a:gd name="connsiteX0" fmla="*/ 208280 w 435670"/>
                  <a:gd name="connsiteY0" fmla="*/ 70845 h 1417864"/>
                  <a:gd name="connsiteX1" fmla="*/ 0 w 435670"/>
                  <a:gd name="connsiteY1" fmla="*/ 1333225 h 1417864"/>
                  <a:gd name="connsiteX2" fmla="*/ 322580 w 435670"/>
                  <a:gd name="connsiteY2" fmla="*/ 1340845 h 1417864"/>
                  <a:gd name="connsiteX3" fmla="*/ 431800 w 435670"/>
                  <a:gd name="connsiteY3" fmla="*/ 70845 h 1417864"/>
                  <a:gd name="connsiteX4" fmla="*/ 208280 w 435670"/>
                  <a:gd name="connsiteY4" fmla="*/ 70845 h 1417864"/>
                  <a:gd name="connsiteX0" fmla="*/ 208280 w 435670"/>
                  <a:gd name="connsiteY0" fmla="*/ 0 h 1347019"/>
                  <a:gd name="connsiteX1" fmla="*/ 0 w 435670"/>
                  <a:gd name="connsiteY1" fmla="*/ 1262380 h 1347019"/>
                  <a:gd name="connsiteX2" fmla="*/ 322580 w 435670"/>
                  <a:gd name="connsiteY2" fmla="*/ 1270000 h 1347019"/>
                  <a:gd name="connsiteX3" fmla="*/ 431800 w 435670"/>
                  <a:gd name="connsiteY3" fmla="*/ 0 h 1347019"/>
                  <a:gd name="connsiteX4" fmla="*/ 208280 w 435670"/>
                  <a:gd name="connsiteY4" fmla="*/ 0 h 1347019"/>
                  <a:gd name="connsiteX0" fmla="*/ 208280 w 435670"/>
                  <a:gd name="connsiteY0" fmla="*/ 0 h 1270000"/>
                  <a:gd name="connsiteX1" fmla="*/ 0 w 435670"/>
                  <a:gd name="connsiteY1" fmla="*/ 1262380 h 1270000"/>
                  <a:gd name="connsiteX2" fmla="*/ 322580 w 435670"/>
                  <a:gd name="connsiteY2" fmla="*/ 1270000 h 1270000"/>
                  <a:gd name="connsiteX3" fmla="*/ 431800 w 435670"/>
                  <a:gd name="connsiteY3" fmla="*/ 0 h 1270000"/>
                  <a:gd name="connsiteX4" fmla="*/ 208280 w 435670"/>
                  <a:gd name="connsiteY4" fmla="*/ 0 h 1270000"/>
                  <a:gd name="connsiteX0" fmla="*/ 208280 w 435670"/>
                  <a:gd name="connsiteY0" fmla="*/ 0 h 1270000"/>
                  <a:gd name="connsiteX1" fmla="*/ 0 w 435670"/>
                  <a:gd name="connsiteY1" fmla="*/ 1262380 h 1270000"/>
                  <a:gd name="connsiteX2" fmla="*/ 322580 w 435670"/>
                  <a:gd name="connsiteY2" fmla="*/ 1270000 h 1270000"/>
                  <a:gd name="connsiteX3" fmla="*/ 431800 w 435670"/>
                  <a:gd name="connsiteY3" fmla="*/ 0 h 1270000"/>
                  <a:gd name="connsiteX4" fmla="*/ 208280 w 435670"/>
                  <a:gd name="connsiteY4" fmla="*/ 0 h 1270000"/>
                  <a:gd name="connsiteX0" fmla="*/ 208280 w 435670"/>
                  <a:gd name="connsiteY0" fmla="*/ 0 h 1270000"/>
                  <a:gd name="connsiteX1" fmla="*/ 0 w 435670"/>
                  <a:gd name="connsiteY1" fmla="*/ 1262380 h 1270000"/>
                  <a:gd name="connsiteX2" fmla="*/ 322580 w 435670"/>
                  <a:gd name="connsiteY2" fmla="*/ 1270000 h 1270000"/>
                  <a:gd name="connsiteX3" fmla="*/ 431800 w 435670"/>
                  <a:gd name="connsiteY3" fmla="*/ 0 h 1270000"/>
                  <a:gd name="connsiteX4" fmla="*/ 208280 w 435670"/>
                  <a:gd name="connsiteY4" fmla="*/ 0 h 1270000"/>
                  <a:gd name="connsiteX0" fmla="*/ 208280 w 435670"/>
                  <a:gd name="connsiteY0" fmla="*/ 0 h 1270546"/>
                  <a:gd name="connsiteX1" fmla="*/ 0 w 435670"/>
                  <a:gd name="connsiteY1" fmla="*/ 1262380 h 1270546"/>
                  <a:gd name="connsiteX2" fmla="*/ 322580 w 435670"/>
                  <a:gd name="connsiteY2" fmla="*/ 1270000 h 1270546"/>
                  <a:gd name="connsiteX3" fmla="*/ 431800 w 435670"/>
                  <a:gd name="connsiteY3" fmla="*/ 0 h 1270546"/>
                  <a:gd name="connsiteX4" fmla="*/ 208280 w 435670"/>
                  <a:gd name="connsiteY4" fmla="*/ 0 h 1270546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13995 w 441385"/>
                  <a:gd name="connsiteY0" fmla="*/ 0 h 1273161"/>
                  <a:gd name="connsiteX1" fmla="*/ 0 w 441385"/>
                  <a:gd name="connsiteY1" fmla="*/ 1258570 h 1273161"/>
                  <a:gd name="connsiteX2" fmla="*/ 328295 w 441385"/>
                  <a:gd name="connsiteY2" fmla="*/ 1270000 h 1273161"/>
                  <a:gd name="connsiteX3" fmla="*/ 437515 w 441385"/>
                  <a:gd name="connsiteY3" fmla="*/ 0 h 1273161"/>
                  <a:gd name="connsiteX4" fmla="*/ 213995 w 441385"/>
                  <a:gd name="connsiteY4" fmla="*/ 0 h 1273161"/>
                  <a:gd name="connsiteX0" fmla="*/ 204470 w 441385"/>
                  <a:gd name="connsiteY0" fmla="*/ 0 h 1273161"/>
                  <a:gd name="connsiteX1" fmla="*/ 0 w 441385"/>
                  <a:gd name="connsiteY1" fmla="*/ 1258570 h 1273161"/>
                  <a:gd name="connsiteX2" fmla="*/ 328295 w 441385"/>
                  <a:gd name="connsiteY2" fmla="*/ 1270000 h 1273161"/>
                  <a:gd name="connsiteX3" fmla="*/ 437515 w 441385"/>
                  <a:gd name="connsiteY3" fmla="*/ 0 h 1273161"/>
                  <a:gd name="connsiteX4" fmla="*/ 204470 w 441385"/>
                  <a:gd name="connsiteY4" fmla="*/ 0 h 1273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1385" h="1273161">
                    <a:moveTo>
                      <a:pt x="204470" y="0"/>
                    </a:moveTo>
                    <a:cubicBezTo>
                      <a:pt x="14393" y="508212"/>
                      <a:pt x="233680" y="907838"/>
                      <a:pt x="0" y="1258570"/>
                    </a:cubicBezTo>
                    <a:cubicBezTo>
                      <a:pt x="168275" y="1268307"/>
                      <a:pt x="197908" y="1278467"/>
                      <a:pt x="328295" y="1270000"/>
                    </a:cubicBezTo>
                    <a:cubicBezTo>
                      <a:pt x="400262" y="1059603"/>
                      <a:pt x="456988" y="211243"/>
                      <a:pt x="437515" y="0"/>
                    </a:cubicBezTo>
                    <a:cubicBezTo>
                      <a:pt x="322792" y="8467"/>
                      <a:pt x="302472" y="6138"/>
                      <a:pt x="20447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9A69025-1087-49F8-0E4E-DBFB5993929E}"/>
                  </a:ext>
                </a:extLst>
              </p:cNvPr>
              <p:cNvSpPr/>
              <p:nvPr/>
            </p:nvSpPr>
            <p:spPr>
              <a:xfrm>
                <a:off x="5878831" y="3931920"/>
                <a:ext cx="2377440" cy="2606040"/>
              </a:xfrm>
              <a:custGeom>
                <a:avLst/>
                <a:gdLst>
                  <a:gd name="connsiteX0" fmla="*/ 686664 w 2604609"/>
                  <a:gd name="connsiteY0" fmla="*/ 1192 h 2570127"/>
                  <a:gd name="connsiteX1" fmla="*/ 2450694 w 2604609"/>
                  <a:gd name="connsiteY1" fmla="*/ 1315642 h 2570127"/>
                  <a:gd name="connsiteX2" fmla="*/ 2244954 w 2604609"/>
                  <a:gd name="connsiteY2" fmla="*/ 2569132 h 2570127"/>
                  <a:gd name="connsiteX3" fmla="*/ 73254 w 2604609"/>
                  <a:gd name="connsiteY3" fmla="*/ 1109902 h 2570127"/>
                  <a:gd name="connsiteX4" fmla="*/ 686664 w 2604609"/>
                  <a:gd name="connsiteY4" fmla="*/ 1192 h 2570127"/>
                  <a:gd name="connsiteX0" fmla="*/ 686664 w 2604609"/>
                  <a:gd name="connsiteY0" fmla="*/ 1192 h 2570127"/>
                  <a:gd name="connsiteX1" fmla="*/ 2450694 w 2604609"/>
                  <a:gd name="connsiteY1" fmla="*/ 1315642 h 2570127"/>
                  <a:gd name="connsiteX2" fmla="*/ 2244954 w 2604609"/>
                  <a:gd name="connsiteY2" fmla="*/ 2569132 h 2570127"/>
                  <a:gd name="connsiteX3" fmla="*/ 73254 w 2604609"/>
                  <a:gd name="connsiteY3" fmla="*/ 1109902 h 2570127"/>
                  <a:gd name="connsiteX4" fmla="*/ 686664 w 2604609"/>
                  <a:gd name="connsiteY4" fmla="*/ 1192 h 2570127"/>
                  <a:gd name="connsiteX0" fmla="*/ 656323 w 2574268"/>
                  <a:gd name="connsiteY0" fmla="*/ 0 h 2568935"/>
                  <a:gd name="connsiteX1" fmla="*/ 2420353 w 2574268"/>
                  <a:gd name="connsiteY1" fmla="*/ 1314450 h 2568935"/>
                  <a:gd name="connsiteX2" fmla="*/ 2214613 w 2574268"/>
                  <a:gd name="connsiteY2" fmla="*/ 2567940 h 2568935"/>
                  <a:gd name="connsiteX3" fmla="*/ 42913 w 2574268"/>
                  <a:gd name="connsiteY3" fmla="*/ 1108710 h 2568935"/>
                  <a:gd name="connsiteX4" fmla="*/ 656323 w 2574268"/>
                  <a:gd name="connsiteY4" fmla="*/ 0 h 2568935"/>
                  <a:gd name="connsiteX0" fmla="*/ 656323 w 2574268"/>
                  <a:gd name="connsiteY0" fmla="*/ 0 h 2568935"/>
                  <a:gd name="connsiteX1" fmla="*/ 2420353 w 2574268"/>
                  <a:gd name="connsiteY1" fmla="*/ 1314450 h 2568935"/>
                  <a:gd name="connsiteX2" fmla="*/ 2214613 w 2574268"/>
                  <a:gd name="connsiteY2" fmla="*/ 2567940 h 2568935"/>
                  <a:gd name="connsiteX3" fmla="*/ 42913 w 2574268"/>
                  <a:gd name="connsiteY3" fmla="*/ 1108710 h 2568935"/>
                  <a:gd name="connsiteX4" fmla="*/ 656323 w 2574268"/>
                  <a:gd name="connsiteY4" fmla="*/ 0 h 2568935"/>
                  <a:gd name="connsiteX0" fmla="*/ 656323 w 2574268"/>
                  <a:gd name="connsiteY0" fmla="*/ 0 h 2568935"/>
                  <a:gd name="connsiteX1" fmla="*/ 2420353 w 2574268"/>
                  <a:gd name="connsiteY1" fmla="*/ 1314450 h 2568935"/>
                  <a:gd name="connsiteX2" fmla="*/ 2214613 w 2574268"/>
                  <a:gd name="connsiteY2" fmla="*/ 2567940 h 2568935"/>
                  <a:gd name="connsiteX3" fmla="*/ 42913 w 2574268"/>
                  <a:gd name="connsiteY3" fmla="*/ 1108710 h 2568935"/>
                  <a:gd name="connsiteX4" fmla="*/ 656323 w 2574268"/>
                  <a:gd name="connsiteY4" fmla="*/ 0 h 2568935"/>
                  <a:gd name="connsiteX0" fmla="*/ 613410 w 2531355"/>
                  <a:gd name="connsiteY0" fmla="*/ 0 h 2568935"/>
                  <a:gd name="connsiteX1" fmla="*/ 2377440 w 2531355"/>
                  <a:gd name="connsiteY1" fmla="*/ 1314450 h 2568935"/>
                  <a:gd name="connsiteX2" fmla="*/ 2171700 w 2531355"/>
                  <a:gd name="connsiteY2" fmla="*/ 2567940 h 2568935"/>
                  <a:gd name="connsiteX3" fmla="*/ 0 w 2531355"/>
                  <a:gd name="connsiteY3" fmla="*/ 1108710 h 2568935"/>
                  <a:gd name="connsiteX4" fmla="*/ 613410 w 2531355"/>
                  <a:gd name="connsiteY4" fmla="*/ 0 h 2568935"/>
                  <a:gd name="connsiteX0" fmla="*/ 613410 w 2531355"/>
                  <a:gd name="connsiteY0" fmla="*/ 0 h 2568935"/>
                  <a:gd name="connsiteX1" fmla="*/ 2377440 w 2531355"/>
                  <a:gd name="connsiteY1" fmla="*/ 1314450 h 2568935"/>
                  <a:gd name="connsiteX2" fmla="*/ 2171700 w 2531355"/>
                  <a:gd name="connsiteY2" fmla="*/ 2567940 h 2568935"/>
                  <a:gd name="connsiteX3" fmla="*/ 0 w 2531355"/>
                  <a:gd name="connsiteY3" fmla="*/ 1108710 h 2568935"/>
                  <a:gd name="connsiteX4" fmla="*/ 613410 w 2531355"/>
                  <a:gd name="connsiteY4" fmla="*/ 0 h 2568935"/>
                  <a:gd name="connsiteX0" fmla="*/ 613410 w 2531355"/>
                  <a:gd name="connsiteY0" fmla="*/ 0 h 2568935"/>
                  <a:gd name="connsiteX1" fmla="*/ 2377440 w 2531355"/>
                  <a:gd name="connsiteY1" fmla="*/ 1314450 h 2568935"/>
                  <a:gd name="connsiteX2" fmla="*/ 2171700 w 2531355"/>
                  <a:gd name="connsiteY2" fmla="*/ 2567940 h 2568935"/>
                  <a:gd name="connsiteX3" fmla="*/ 0 w 2531355"/>
                  <a:gd name="connsiteY3" fmla="*/ 1108710 h 2568935"/>
                  <a:gd name="connsiteX4" fmla="*/ 613410 w 2531355"/>
                  <a:gd name="connsiteY4" fmla="*/ 0 h 2568935"/>
                  <a:gd name="connsiteX0" fmla="*/ 613410 w 2531355"/>
                  <a:gd name="connsiteY0" fmla="*/ 0 h 2568935"/>
                  <a:gd name="connsiteX1" fmla="*/ 2377440 w 2531355"/>
                  <a:gd name="connsiteY1" fmla="*/ 1314450 h 2568935"/>
                  <a:gd name="connsiteX2" fmla="*/ 2171700 w 2531355"/>
                  <a:gd name="connsiteY2" fmla="*/ 2567940 h 2568935"/>
                  <a:gd name="connsiteX3" fmla="*/ 0 w 2531355"/>
                  <a:gd name="connsiteY3" fmla="*/ 1108710 h 2568935"/>
                  <a:gd name="connsiteX4" fmla="*/ 613410 w 2531355"/>
                  <a:gd name="connsiteY4" fmla="*/ 0 h 2568935"/>
                  <a:gd name="connsiteX0" fmla="*/ 613410 w 2485534"/>
                  <a:gd name="connsiteY0" fmla="*/ 0 h 2568793"/>
                  <a:gd name="connsiteX1" fmla="*/ 2377440 w 2485534"/>
                  <a:gd name="connsiteY1" fmla="*/ 1314450 h 2568793"/>
                  <a:gd name="connsiteX2" fmla="*/ 2171700 w 2485534"/>
                  <a:gd name="connsiteY2" fmla="*/ 2567940 h 2568793"/>
                  <a:gd name="connsiteX3" fmla="*/ 0 w 2485534"/>
                  <a:gd name="connsiteY3" fmla="*/ 1108710 h 2568793"/>
                  <a:gd name="connsiteX4" fmla="*/ 613410 w 2485534"/>
                  <a:gd name="connsiteY4" fmla="*/ 0 h 2568793"/>
                  <a:gd name="connsiteX0" fmla="*/ 613410 w 2506513"/>
                  <a:gd name="connsiteY0" fmla="*/ 0 h 2567940"/>
                  <a:gd name="connsiteX1" fmla="*/ 2377440 w 2506513"/>
                  <a:gd name="connsiteY1" fmla="*/ 1314450 h 2567940"/>
                  <a:gd name="connsiteX2" fmla="*/ 2171700 w 2506513"/>
                  <a:gd name="connsiteY2" fmla="*/ 2567940 h 2567940"/>
                  <a:gd name="connsiteX3" fmla="*/ 0 w 2506513"/>
                  <a:gd name="connsiteY3" fmla="*/ 1108710 h 2567940"/>
                  <a:gd name="connsiteX4" fmla="*/ 613410 w 2506513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10416 h 2578356"/>
                  <a:gd name="connsiteX1" fmla="*/ 1463039 w 2377440"/>
                  <a:gd name="connsiteY1" fmla="*/ 658116 h 2578356"/>
                  <a:gd name="connsiteX2" fmla="*/ 2377440 w 2377440"/>
                  <a:gd name="connsiteY2" fmla="*/ 1324866 h 2578356"/>
                  <a:gd name="connsiteX3" fmla="*/ 2171700 w 2377440"/>
                  <a:gd name="connsiteY3" fmla="*/ 2578356 h 2578356"/>
                  <a:gd name="connsiteX4" fmla="*/ 0 w 2377440"/>
                  <a:gd name="connsiteY4" fmla="*/ 1119126 h 2578356"/>
                  <a:gd name="connsiteX5" fmla="*/ 613410 w 2377440"/>
                  <a:gd name="connsiteY5" fmla="*/ 10416 h 2578356"/>
                  <a:gd name="connsiteX0" fmla="*/ 613410 w 2377440"/>
                  <a:gd name="connsiteY0" fmla="*/ 0 h 2567940"/>
                  <a:gd name="connsiteX1" fmla="*/ 1463039 w 2377440"/>
                  <a:gd name="connsiteY1" fmla="*/ 64770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3039 w 2377440"/>
                  <a:gd name="connsiteY1" fmla="*/ 64770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3039 w 2377440"/>
                  <a:gd name="connsiteY1" fmla="*/ 64770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3039 w 2377440"/>
                  <a:gd name="connsiteY1" fmla="*/ 64770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398269 w 2377440"/>
                  <a:gd name="connsiteY1" fmla="*/ 79629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85544"/>
                  <a:gd name="connsiteX1" fmla="*/ 1466849 w 2377440"/>
                  <a:gd name="connsiteY1" fmla="*/ 693420 h 2585544"/>
                  <a:gd name="connsiteX2" fmla="*/ 2377440 w 2377440"/>
                  <a:gd name="connsiteY2" fmla="*/ 1314450 h 2585544"/>
                  <a:gd name="connsiteX3" fmla="*/ 2171700 w 2377440"/>
                  <a:gd name="connsiteY3" fmla="*/ 2567940 h 2585544"/>
                  <a:gd name="connsiteX4" fmla="*/ 864869 w 2377440"/>
                  <a:gd name="connsiteY4" fmla="*/ 2004060 h 2585544"/>
                  <a:gd name="connsiteX5" fmla="*/ 0 w 2377440"/>
                  <a:gd name="connsiteY5" fmla="*/ 1108710 h 2585544"/>
                  <a:gd name="connsiteX6" fmla="*/ 613410 w 2377440"/>
                  <a:gd name="connsiteY6" fmla="*/ 0 h 2585544"/>
                  <a:gd name="connsiteX0" fmla="*/ 613410 w 2377440"/>
                  <a:gd name="connsiteY0" fmla="*/ 0 h 2585544"/>
                  <a:gd name="connsiteX1" fmla="*/ 1466849 w 2377440"/>
                  <a:gd name="connsiteY1" fmla="*/ 693420 h 2585544"/>
                  <a:gd name="connsiteX2" fmla="*/ 2377440 w 2377440"/>
                  <a:gd name="connsiteY2" fmla="*/ 1314450 h 2585544"/>
                  <a:gd name="connsiteX3" fmla="*/ 2171700 w 2377440"/>
                  <a:gd name="connsiteY3" fmla="*/ 2567940 h 2585544"/>
                  <a:gd name="connsiteX4" fmla="*/ 864869 w 2377440"/>
                  <a:gd name="connsiteY4" fmla="*/ 2004060 h 2585544"/>
                  <a:gd name="connsiteX5" fmla="*/ 0 w 2377440"/>
                  <a:gd name="connsiteY5" fmla="*/ 1108710 h 2585544"/>
                  <a:gd name="connsiteX6" fmla="*/ 613410 w 2377440"/>
                  <a:gd name="connsiteY6" fmla="*/ 0 h 2585544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90533"/>
                  <a:gd name="connsiteY0" fmla="*/ 0 h 2567940"/>
                  <a:gd name="connsiteX1" fmla="*/ 1466849 w 2390533"/>
                  <a:gd name="connsiteY1" fmla="*/ 693420 h 2567940"/>
                  <a:gd name="connsiteX2" fmla="*/ 2377440 w 2390533"/>
                  <a:gd name="connsiteY2" fmla="*/ 1314450 h 2567940"/>
                  <a:gd name="connsiteX3" fmla="*/ 2171700 w 2390533"/>
                  <a:gd name="connsiteY3" fmla="*/ 2567940 h 2567940"/>
                  <a:gd name="connsiteX4" fmla="*/ 864869 w 2390533"/>
                  <a:gd name="connsiteY4" fmla="*/ 2004060 h 2567940"/>
                  <a:gd name="connsiteX5" fmla="*/ 0 w 2390533"/>
                  <a:gd name="connsiteY5" fmla="*/ 1108710 h 2567940"/>
                  <a:gd name="connsiteX6" fmla="*/ 613410 w 2390533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495300 w 2377440"/>
                  <a:gd name="connsiteY0" fmla="*/ 0 h 2606040"/>
                  <a:gd name="connsiteX1" fmla="*/ 1466849 w 2377440"/>
                  <a:gd name="connsiteY1" fmla="*/ 731520 h 2606040"/>
                  <a:gd name="connsiteX2" fmla="*/ 2377440 w 2377440"/>
                  <a:gd name="connsiteY2" fmla="*/ 1352550 h 2606040"/>
                  <a:gd name="connsiteX3" fmla="*/ 2171700 w 2377440"/>
                  <a:gd name="connsiteY3" fmla="*/ 2606040 h 2606040"/>
                  <a:gd name="connsiteX4" fmla="*/ 864869 w 2377440"/>
                  <a:gd name="connsiteY4" fmla="*/ 2042160 h 2606040"/>
                  <a:gd name="connsiteX5" fmla="*/ 0 w 2377440"/>
                  <a:gd name="connsiteY5" fmla="*/ 1146810 h 2606040"/>
                  <a:gd name="connsiteX6" fmla="*/ 495300 w 2377440"/>
                  <a:gd name="connsiteY6" fmla="*/ 0 h 2606040"/>
                  <a:gd name="connsiteX0" fmla="*/ 495300 w 2377440"/>
                  <a:gd name="connsiteY0" fmla="*/ 0 h 2606040"/>
                  <a:gd name="connsiteX1" fmla="*/ 1466849 w 2377440"/>
                  <a:gd name="connsiteY1" fmla="*/ 731520 h 2606040"/>
                  <a:gd name="connsiteX2" fmla="*/ 2377440 w 2377440"/>
                  <a:gd name="connsiteY2" fmla="*/ 1352550 h 2606040"/>
                  <a:gd name="connsiteX3" fmla="*/ 2171700 w 2377440"/>
                  <a:gd name="connsiteY3" fmla="*/ 2606040 h 2606040"/>
                  <a:gd name="connsiteX4" fmla="*/ 864869 w 2377440"/>
                  <a:gd name="connsiteY4" fmla="*/ 2042160 h 2606040"/>
                  <a:gd name="connsiteX5" fmla="*/ 0 w 2377440"/>
                  <a:gd name="connsiteY5" fmla="*/ 1146810 h 2606040"/>
                  <a:gd name="connsiteX6" fmla="*/ 495300 w 2377440"/>
                  <a:gd name="connsiteY6" fmla="*/ 0 h 2606040"/>
                  <a:gd name="connsiteX0" fmla="*/ 495300 w 2377440"/>
                  <a:gd name="connsiteY0" fmla="*/ 0 h 2606040"/>
                  <a:gd name="connsiteX1" fmla="*/ 1466849 w 2377440"/>
                  <a:gd name="connsiteY1" fmla="*/ 731520 h 2606040"/>
                  <a:gd name="connsiteX2" fmla="*/ 2377440 w 2377440"/>
                  <a:gd name="connsiteY2" fmla="*/ 1352550 h 2606040"/>
                  <a:gd name="connsiteX3" fmla="*/ 2171700 w 2377440"/>
                  <a:gd name="connsiteY3" fmla="*/ 2606040 h 2606040"/>
                  <a:gd name="connsiteX4" fmla="*/ 864869 w 2377440"/>
                  <a:gd name="connsiteY4" fmla="*/ 2042160 h 2606040"/>
                  <a:gd name="connsiteX5" fmla="*/ 0 w 2377440"/>
                  <a:gd name="connsiteY5" fmla="*/ 1146810 h 2606040"/>
                  <a:gd name="connsiteX6" fmla="*/ 495300 w 2377440"/>
                  <a:gd name="connsiteY6" fmla="*/ 0 h 260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77440" h="2606040">
                    <a:moveTo>
                      <a:pt x="495300" y="0"/>
                    </a:moveTo>
                    <a:cubicBezTo>
                      <a:pt x="888365" y="180340"/>
                      <a:pt x="1198879" y="414655"/>
                      <a:pt x="1466849" y="731520"/>
                    </a:cubicBezTo>
                    <a:cubicBezTo>
                      <a:pt x="1734819" y="1048385"/>
                      <a:pt x="1764665" y="1343025"/>
                      <a:pt x="2377440" y="1352550"/>
                    </a:cubicBezTo>
                    <a:cubicBezTo>
                      <a:pt x="2192147" y="1886458"/>
                      <a:pt x="2413254" y="2274570"/>
                      <a:pt x="2171700" y="2606040"/>
                    </a:cubicBezTo>
                    <a:cubicBezTo>
                      <a:pt x="1586865" y="2578735"/>
                      <a:pt x="1131569" y="2331085"/>
                      <a:pt x="864869" y="2042160"/>
                    </a:cubicBezTo>
                    <a:cubicBezTo>
                      <a:pt x="598169" y="1753235"/>
                      <a:pt x="379730" y="1296670"/>
                      <a:pt x="0" y="1146810"/>
                    </a:cubicBezTo>
                    <a:cubicBezTo>
                      <a:pt x="355600" y="732155"/>
                      <a:pt x="377190" y="613410"/>
                      <a:pt x="495300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EE90C8A-B80B-F370-9C67-A8B1BC44BEE5}"/>
                  </a:ext>
                </a:extLst>
              </p:cNvPr>
              <p:cNvSpPr txBox="1"/>
              <p:nvPr/>
            </p:nvSpPr>
            <p:spPr>
              <a:xfrm>
                <a:off x="6004455" y="4497334"/>
                <a:ext cx="2377439" cy="1692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5000" dirty="0">
                    <a:solidFill>
                      <a:schemeClr val="bg1">
                        <a:lumMod val="85000"/>
                      </a:schemeClr>
                    </a:solidFill>
                  </a:rPr>
                  <a:t>40</a:t>
                </a:r>
                <a:r>
                  <a:rPr lang="en-US" sz="3000" dirty="0">
                    <a:solidFill>
                      <a:schemeClr val="bg1">
                        <a:lumMod val="85000"/>
                      </a:schemeClr>
                    </a:solidFill>
                  </a:rPr>
                  <a:t>days</a:t>
                </a:r>
              </a:p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       of monitoring </a:t>
                </a:r>
              </a:p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          including  blood </a:t>
                </a:r>
              </a:p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                   samplings</a:t>
                </a:r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A28FA25-AC2A-9681-D0C4-E687AD55B770}"/>
                  </a:ext>
                </a:extLst>
              </p:cNvPr>
              <p:cNvSpPr/>
              <p:nvPr/>
            </p:nvSpPr>
            <p:spPr>
              <a:xfrm>
                <a:off x="8375650" y="5237481"/>
                <a:ext cx="988879" cy="1315720"/>
              </a:xfrm>
              <a:custGeom>
                <a:avLst/>
                <a:gdLst>
                  <a:gd name="connsiteX0" fmla="*/ 58543 w 1047422"/>
                  <a:gd name="connsiteY0" fmla="*/ 1452414 h 1588491"/>
                  <a:gd name="connsiteX1" fmla="*/ 929763 w 1047422"/>
                  <a:gd name="connsiteY1" fmla="*/ 1404154 h 1588491"/>
                  <a:gd name="connsiteX2" fmla="*/ 957703 w 1047422"/>
                  <a:gd name="connsiteY2" fmla="*/ 136694 h 1588491"/>
                  <a:gd name="connsiteX3" fmla="*/ 175383 w 1047422"/>
                  <a:gd name="connsiteY3" fmla="*/ 179874 h 1588491"/>
                  <a:gd name="connsiteX4" fmla="*/ 58543 w 1047422"/>
                  <a:gd name="connsiteY4" fmla="*/ 1452414 h 1588491"/>
                  <a:gd name="connsiteX0" fmla="*/ 58543 w 1047422"/>
                  <a:gd name="connsiteY0" fmla="*/ 1452414 h 1588491"/>
                  <a:gd name="connsiteX1" fmla="*/ 929763 w 1047422"/>
                  <a:gd name="connsiteY1" fmla="*/ 1404154 h 1588491"/>
                  <a:gd name="connsiteX2" fmla="*/ 957703 w 1047422"/>
                  <a:gd name="connsiteY2" fmla="*/ 136694 h 1588491"/>
                  <a:gd name="connsiteX3" fmla="*/ 175383 w 1047422"/>
                  <a:gd name="connsiteY3" fmla="*/ 179874 h 1588491"/>
                  <a:gd name="connsiteX4" fmla="*/ 58543 w 1047422"/>
                  <a:gd name="connsiteY4" fmla="*/ 1452414 h 1588491"/>
                  <a:gd name="connsiteX0" fmla="*/ 23340 w 1012219"/>
                  <a:gd name="connsiteY0" fmla="*/ 1452414 h 1588491"/>
                  <a:gd name="connsiteX1" fmla="*/ 894560 w 1012219"/>
                  <a:gd name="connsiteY1" fmla="*/ 1404154 h 1588491"/>
                  <a:gd name="connsiteX2" fmla="*/ 922500 w 1012219"/>
                  <a:gd name="connsiteY2" fmla="*/ 136694 h 1588491"/>
                  <a:gd name="connsiteX3" fmla="*/ 140180 w 1012219"/>
                  <a:gd name="connsiteY3" fmla="*/ 179874 h 1588491"/>
                  <a:gd name="connsiteX4" fmla="*/ 23340 w 1012219"/>
                  <a:gd name="connsiteY4" fmla="*/ 1452414 h 1588491"/>
                  <a:gd name="connsiteX0" fmla="*/ 23340 w 1012219"/>
                  <a:gd name="connsiteY0" fmla="*/ 1372397 h 1508474"/>
                  <a:gd name="connsiteX1" fmla="*/ 894560 w 1012219"/>
                  <a:gd name="connsiteY1" fmla="*/ 1324137 h 1508474"/>
                  <a:gd name="connsiteX2" fmla="*/ 922500 w 1012219"/>
                  <a:gd name="connsiteY2" fmla="*/ 56677 h 1508474"/>
                  <a:gd name="connsiteX3" fmla="*/ 140180 w 1012219"/>
                  <a:gd name="connsiteY3" fmla="*/ 99857 h 1508474"/>
                  <a:gd name="connsiteX4" fmla="*/ 23340 w 1012219"/>
                  <a:gd name="connsiteY4" fmla="*/ 1372397 h 1508474"/>
                  <a:gd name="connsiteX0" fmla="*/ 23340 w 1012219"/>
                  <a:gd name="connsiteY0" fmla="*/ 1315720 h 1451797"/>
                  <a:gd name="connsiteX1" fmla="*/ 894560 w 1012219"/>
                  <a:gd name="connsiteY1" fmla="*/ 1267460 h 1451797"/>
                  <a:gd name="connsiteX2" fmla="*/ 922500 w 1012219"/>
                  <a:gd name="connsiteY2" fmla="*/ 0 h 1451797"/>
                  <a:gd name="connsiteX3" fmla="*/ 140180 w 1012219"/>
                  <a:gd name="connsiteY3" fmla="*/ 43180 h 1451797"/>
                  <a:gd name="connsiteX4" fmla="*/ 23340 w 1012219"/>
                  <a:gd name="connsiteY4" fmla="*/ 1315720 h 1451797"/>
                  <a:gd name="connsiteX0" fmla="*/ 23340 w 1012219"/>
                  <a:gd name="connsiteY0" fmla="*/ 1315720 h 1451797"/>
                  <a:gd name="connsiteX1" fmla="*/ 894560 w 1012219"/>
                  <a:gd name="connsiteY1" fmla="*/ 1267460 h 1451797"/>
                  <a:gd name="connsiteX2" fmla="*/ 922500 w 1012219"/>
                  <a:gd name="connsiteY2" fmla="*/ 0 h 1451797"/>
                  <a:gd name="connsiteX3" fmla="*/ 140180 w 1012219"/>
                  <a:gd name="connsiteY3" fmla="*/ 43180 h 1451797"/>
                  <a:gd name="connsiteX4" fmla="*/ 23340 w 1012219"/>
                  <a:gd name="connsiteY4" fmla="*/ 1315720 h 1451797"/>
                  <a:gd name="connsiteX0" fmla="*/ 23340 w 1012219"/>
                  <a:gd name="connsiteY0" fmla="*/ 1315720 h 1364203"/>
                  <a:gd name="connsiteX1" fmla="*/ 894560 w 1012219"/>
                  <a:gd name="connsiteY1" fmla="*/ 1267460 h 1364203"/>
                  <a:gd name="connsiteX2" fmla="*/ 922500 w 1012219"/>
                  <a:gd name="connsiteY2" fmla="*/ 0 h 1364203"/>
                  <a:gd name="connsiteX3" fmla="*/ 140180 w 1012219"/>
                  <a:gd name="connsiteY3" fmla="*/ 43180 h 1364203"/>
                  <a:gd name="connsiteX4" fmla="*/ 23340 w 1012219"/>
                  <a:gd name="connsiteY4" fmla="*/ 1315720 h 1364203"/>
                  <a:gd name="connsiteX0" fmla="*/ 23340 w 1012219"/>
                  <a:gd name="connsiteY0" fmla="*/ 1315720 h 1364203"/>
                  <a:gd name="connsiteX1" fmla="*/ 894560 w 1012219"/>
                  <a:gd name="connsiteY1" fmla="*/ 1267460 h 1364203"/>
                  <a:gd name="connsiteX2" fmla="*/ 922500 w 1012219"/>
                  <a:gd name="connsiteY2" fmla="*/ 0 h 1364203"/>
                  <a:gd name="connsiteX3" fmla="*/ 140180 w 1012219"/>
                  <a:gd name="connsiteY3" fmla="*/ 43180 h 1364203"/>
                  <a:gd name="connsiteX4" fmla="*/ 23340 w 1012219"/>
                  <a:gd name="connsiteY4" fmla="*/ 1315720 h 1364203"/>
                  <a:gd name="connsiteX0" fmla="*/ 23340 w 1012219"/>
                  <a:gd name="connsiteY0" fmla="*/ 1315720 h 1315720"/>
                  <a:gd name="connsiteX1" fmla="*/ 894560 w 1012219"/>
                  <a:gd name="connsiteY1" fmla="*/ 1267460 h 1315720"/>
                  <a:gd name="connsiteX2" fmla="*/ 922500 w 1012219"/>
                  <a:gd name="connsiteY2" fmla="*/ 0 h 1315720"/>
                  <a:gd name="connsiteX3" fmla="*/ 140180 w 1012219"/>
                  <a:gd name="connsiteY3" fmla="*/ 43180 h 1315720"/>
                  <a:gd name="connsiteX4" fmla="*/ 23340 w 101221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8879" h="1315720">
                    <a:moveTo>
                      <a:pt x="0" y="1315720"/>
                    </a:moveTo>
                    <a:cubicBezTo>
                      <a:pt x="293370" y="1313392"/>
                      <a:pt x="562610" y="1307042"/>
                      <a:pt x="871220" y="1267460"/>
                    </a:cubicBezTo>
                    <a:cubicBezTo>
                      <a:pt x="1021080" y="1048173"/>
                      <a:pt x="1024890" y="204047"/>
                      <a:pt x="899160" y="0"/>
                    </a:cubicBezTo>
                    <a:cubicBezTo>
                      <a:pt x="641985" y="16933"/>
                      <a:pt x="387562" y="39370"/>
                      <a:pt x="116840" y="43180"/>
                    </a:cubicBezTo>
                    <a:cubicBezTo>
                      <a:pt x="117898" y="473710"/>
                      <a:pt x="88900" y="926253"/>
                      <a:pt x="0" y="131572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7998167-5C7A-A72A-F652-0AB49CCFFF3D}"/>
                  </a:ext>
                </a:extLst>
              </p:cNvPr>
              <p:cNvSpPr txBox="1"/>
              <p:nvPr/>
            </p:nvSpPr>
            <p:spPr>
              <a:xfrm>
                <a:off x="8455269" y="5704776"/>
                <a:ext cx="94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Autopsy</a:t>
                </a:r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8F936840-2490-9CCE-3950-314DA4E4E6EC}"/>
                  </a:ext>
                </a:extLst>
              </p:cNvPr>
              <p:cNvSpPr/>
              <p:nvPr/>
            </p:nvSpPr>
            <p:spPr>
              <a:xfrm>
                <a:off x="9253221" y="5156200"/>
                <a:ext cx="1458078" cy="1348740"/>
              </a:xfrm>
              <a:custGeom>
                <a:avLst/>
                <a:gdLst>
                  <a:gd name="connsiteX0" fmla="*/ 170771 w 1608529"/>
                  <a:gd name="connsiteY0" fmla="*/ 200166 h 1591766"/>
                  <a:gd name="connsiteX1" fmla="*/ 1420451 w 1608529"/>
                  <a:gd name="connsiteY1" fmla="*/ 123966 h 1591766"/>
                  <a:gd name="connsiteX2" fmla="*/ 1471251 w 1608529"/>
                  <a:gd name="connsiteY2" fmla="*/ 1388886 h 1591766"/>
                  <a:gd name="connsiteX3" fmla="*/ 150451 w 1608529"/>
                  <a:gd name="connsiteY3" fmla="*/ 1472706 h 1591766"/>
                  <a:gd name="connsiteX4" fmla="*/ 170771 w 1608529"/>
                  <a:gd name="connsiteY4" fmla="*/ 200166 h 1591766"/>
                  <a:gd name="connsiteX0" fmla="*/ 170771 w 1608529"/>
                  <a:gd name="connsiteY0" fmla="*/ 200166 h 1591766"/>
                  <a:gd name="connsiteX1" fmla="*/ 1420451 w 1608529"/>
                  <a:gd name="connsiteY1" fmla="*/ 123966 h 1591766"/>
                  <a:gd name="connsiteX2" fmla="*/ 1471251 w 1608529"/>
                  <a:gd name="connsiteY2" fmla="*/ 1388886 h 1591766"/>
                  <a:gd name="connsiteX3" fmla="*/ 150451 w 1608529"/>
                  <a:gd name="connsiteY3" fmla="*/ 1472706 h 1591766"/>
                  <a:gd name="connsiteX4" fmla="*/ 170771 w 1608529"/>
                  <a:gd name="connsiteY4" fmla="*/ 200166 h 1591766"/>
                  <a:gd name="connsiteX0" fmla="*/ 81850 w 1519608"/>
                  <a:gd name="connsiteY0" fmla="*/ 200166 h 1591766"/>
                  <a:gd name="connsiteX1" fmla="*/ 1331530 w 1519608"/>
                  <a:gd name="connsiteY1" fmla="*/ 123966 h 1591766"/>
                  <a:gd name="connsiteX2" fmla="*/ 1382330 w 1519608"/>
                  <a:gd name="connsiteY2" fmla="*/ 1388886 h 1591766"/>
                  <a:gd name="connsiteX3" fmla="*/ 61530 w 1519608"/>
                  <a:gd name="connsiteY3" fmla="*/ 1472706 h 1591766"/>
                  <a:gd name="connsiteX4" fmla="*/ 81850 w 1519608"/>
                  <a:gd name="connsiteY4" fmla="*/ 200166 h 1591766"/>
                  <a:gd name="connsiteX0" fmla="*/ 81850 w 1519608"/>
                  <a:gd name="connsiteY0" fmla="*/ 114249 h 1505849"/>
                  <a:gd name="connsiteX1" fmla="*/ 1331530 w 1519608"/>
                  <a:gd name="connsiteY1" fmla="*/ 38049 h 1505849"/>
                  <a:gd name="connsiteX2" fmla="*/ 1382330 w 1519608"/>
                  <a:gd name="connsiteY2" fmla="*/ 1302969 h 1505849"/>
                  <a:gd name="connsiteX3" fmla="*/ 61530 w 1519608"/>
                  <a:gd name="connsiteY3" fmla="*/ 1386789 h 1505849"/>
                  <a:gd name="connsiteX4" fmla="*/ 81850 w 1519608"/>
                  <a:gd name="connsiteY4" fmla="*/ 114249 h 1505849"/>
                  <a:gd name="connsiteX0" fmla="*/ 81850 w 1519608"/>
                  <a:gd name="connsiteY0" fmla="*/ 114249 h 1505849"/>
                  <a:gd name="connsiteX1" fmla="*/ 1331530 w 1519608"/>
                  <a:gd name="connsiteY1" fmla="*/ 38049 h 1505849"/>
                  <a:gd name="connsiteX2" fmla="*/ 1382330 w 1519608"/>
                  <a:gd name="connsiteY2" fmla="*/ 1302969 h 1505849"/>
                  <a:gd name="connsiteX3" fmla="*/ 61530 w 1519608"/>
                  <a:gd name="connsiteY3" fmla="*/ 1386789 h 1505849"/>
                  <a:gd name="connsiteX4" fmla="*/ 81850 w 1519608"/>
                  <a:gd name="connsiteY4" fmla="*/ 114249 h 1505849"/>
                  <a:gd name="connsiteX0" fmla="*/ 81850 w 1519608"/>
                  <a:gd name="connsiteY0" fmla="*/ 76200 h 1467800"/>
                  <a:gd name="connsiteX1" fmla="*/ 1331530 w 1519608"/>
                  <a:gd name="connsiteY1" fmla="*/ 0 h 1467800"/>
                  <a:gd name="connsiteX2" fmla="*/ 1382330 w 1519608"/>
                  <a:gd name="connsiteY2" fmla="*/ 1264920 h 1467800"/>
                  <a:gd name="connsiteX3" fmla="*/ 61530 w 1519608"/>
                  <a:gd name="connsiteY3" fmla="*/ 1348740 h 1467800"/>
                  <a:gd name="connsiteX4" fmla="*/ 81850 w 1519608"/>
                  <a:gd name="connsiteY4" fmla="*/ 76200 h 1467800"/>
                  <a:gd name="connsiteX0" fmla="*/ 81850 w 1519608"/>
                  <a:gd name="connsiteY0" fmla="*/ 76200 h 1398169"/>
                  <a:gd name="connsiteX1" fmla="*/ 1331530 w 1519608"/>
                  <a:gd name="connsiteY1" fmla="*/ 0 h 1398169"/>
                  <a:gd name="connsiteX2" fmla="*/ 1382330 w 1519608"/>
                  <a:gd name="connsiteY2" fmla="*/ 1264920 h 1398169"/>
                  <a:gd name="connsiteX3" fmla="*/ 61530 w 1519608"/>
                  <a:gd name="connsiteY3" fmla="*/ 1348740 h 1398169"/>
                  <a:gd name="connsiteX4" fmla="*/ 81850 w 1519608"/>
                  <a:gd name="connsiteY4" fmla="*/ 76200 h 1398169"/>
                  <a:gd name="connsiteX0" fmla="*/ 81850 w 1519608"/>
                  <a:gd name="connsiteY0" fmla="*/ 76200 h 1398169"/>
                  <a:gd name="connsiteX1" fmla="*/ 1331530 w 1519608"/>
                  <a:gd name="connsiteY1" fmla="*/ 0 h 1398169"/>
                  <a:gd name="connsiteX2" fmla="*/ 1382330 w 1519608"/>
                  <a:gd name="connsiteY2" fmla="*/ 1264920 h 1398169"/>
                  <a:gd name="connsiteX3" fmla="*/ 61530 w 1519608"/>
                  <a:gd name="connsiteY3" fmla="*/ 1348740 h 1398169"/>
                  <a:gd name="connsiteX4" fmla="*/ 81850 w 1519608"/>
                  <a:gd name="connsiteY4" fmla="*/ 76200 h 1398169"/>
                  <a:gd name="connsiteX0" fmla="*/ 81850 w 1519608"/>
                  <a:gd name="connsiteY0" fmla="*/ 76200 h 1348740"/>
                  <a:gd name="connsiteX1" fmla="*/ 1331530 w 1519608"/>
                  <a:gd name="connsiteY1" fmla="*/ 0 h 1348740"/>
                  <a:gd name="connsiteX2" fmla="*/ 1382330 w 1519608"/>
                  <a:gd name="connsiteY2" fmla="*/ 1264920 h 1348740"/>
                  <a:gd name="connsiteX3" fmla="*/ 61530 w 1519608"/>
                  <a:gd name="connsiteY3" fmla="*/ 1348740 h 1348740"/>
                  <a:gd name="connsiteX4" fmla="*/ 81850 w 151960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8078" h="1348740">
                    <a:moveTo>
                      <a:pt x="20320" y="76200"/>
                    </a:moveTo>
                    <a:cubicBezTo>
                      <a:pt x="458047" y="41910"/>
                      <a:pt x="898313" y="7620"/>
                      <a:pt x="1270000" y="0"/>
                    </a:cubicBezTo>
                    <a:cubicBezTo>
                      <a:pt x="1486747" y="198120"/>
                      <a:pt x="1532467" y="1040130"/>
                      <a:pt x="1320800" y="1264920"/>
                    </a:cubicBezTo>
                    <a:cubicBezTo>
                      <a:pt x="944033" y="1276350"/>
                      <a:pt x="418677" y="1308523"/>
                      <a:pt x="0" y="1348740"/>
                    </a:cubicBezTo>
                    <a:cubicBezTo>
                      <a:pt x="183303" y="980017"/>
                      <a:pt x="118533" y="255270"/>
                      <a:pt x="20320" y="7620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ECE8E2D-0DC6-50D3-D5E1-05D817375CC2}"/>
                  </a:ext>
                </a:extLst>
              </p:cNvPr>
              <p:cNvSpPr txBox="1"/>
              <p:nvPr/>
            </p:nvSpPr>
            <p:spPr>
              <a:xfrm>
                <a:off x="9384871" y="5519750"/>
                <a:ext cx="131446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Histological </a:t>
                </a:r>
              </a:p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analysis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90214D8-2AFE-9698-4B8A-2D2F065A85FD}"/>
                  </a:ext>
                </a:extLst>
              </p:cNvPr>
              <p:cNvSpPr txBox="1"/>
              <p:nvPr/>
            </p:nvSpPr>
            <p:spPr>
              <a:xfrm>
                <a:off x="6657378" y="2869168"/>
                <a:ext cx="94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Autopsy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1F6E747-F381-B3A3-0A21-695C9CC44757}"/>
                  </a:ext>
                </a:extLst>
              </p:cNvPr>
              <p:cNvSpPr txBox="1"/>
              <p:nvPr/>
            </p:nvSpPr>
            <p:spPr>
              <a:xfrm>
                <a:off x="7356729" y="2162876"/>
                <a:ext cx="133908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Histological </a:t>
                </a:r>
              </a:p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analysis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93BA6F4F-D5D5-0022-9A0E-CF8C2E4EAA29}"/>
                  </a:ext>
                </a:extLst>
              </p:cNvPr>
              <p:cNvSpPr txBox="1"/>
              <p:nvPr/>
            </p:nvSpPr>
            <p:spPr>
              <a:xfrm rot="5061914">
                <a:off x="5925242" y="3106418"/>
                <a:ext cx="12170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Euthanasia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15F6FFE-85AC-5529-B814-8CFC99DCF311}"/>
                  </a:ext>
                </a:extLst>
              </p:cNvPr>
              <p:cNvSpPr txBox="1"/>
              <p:nvPr/>
            </p:nvSpPr>
            <p:spPr>
              <a:xfrm rot="5703686">
                <a:off x="7703777" y="5730228"/>
                <a:ext cx="12170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Euthanasia</a:t>
                </a:r>
              </a:p>
            </p:txBody>
          </p:sp>
        </p:grpSp>
        <p:grpSp>
          <p:nvGrpSpPr>
            <p:cNvPr id="160" name="Groupe 159">
              <a:extLst>
                <a:ext uri="{FF2B5EF4-FFF2-40B4-BE49-F238E27FC236}">
                  <a16:creationId xmlns:a16="http://schemas.microsoft.com/office/drawing/2014/main" id="{C19E485E-7CF3-7C88-E0AB-C69F5A9A5085}"/>
                </a:ext>
              </a:extLst>
            </p:cNvPr>
            <p:cNvGrpSpPr/>
            <p:nvPr/>
          </p:nvGrpSpPr>
          <p:grpSpPr>
            <a:xfrm>
              <a:off x="3872743" y="3125419"/>
              <a:ext cx="2478400" cy="1540311"/>
              <a:chOff x="3872743" y="3125419"/>
              <a:chExt cx="2478400" cy="1540311"/>
            </a:xfrm>
          </p:grpSpPr>
          <p:sp>
            <p:nvSpPr>
              <p:cNvPr id="161" name="Rectangle : coins arrondis 160">
                <a:extLst>
                  <a:ext uri="{FF2B5EF4-FFF2-40B4-BE49-F238E27FC236}">
                    <a16:creationId xmlns:a16="http://schemas.microsoft.com/office/drawing/2014/main" id="{0B22C90A-C2DF-843E-52AC-7819A0A52F69}"/>
                  </a:ext>
                </a:extLst>
              </p:cNvPr>
              <p:cNvSpPr/>
              <p:nvPr/>
            </p:nvSpPr>
            <p:spPr>
              <a:xfrm>
                <a:off x="3939115" y="3796951"/>
                <a:ext cx="2177497" cy="86877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2" name="ZoneTexte 161">
                <a:extLst>
                  <a:ext uri="{FF2B5EF4-FFF2-40B4-BE49-F238E27FC236}">
                    <a16:creationId xmlns:a16="http://schemas.microsoft.com/office/drawing/2014/main" id="{A7F09399-E675-E757-C51C-1CC97D9B1D55}"/>
                  </a:ext>
                </a:extLst>
              </p:cNvPr>
              <p:cNvSpPr txBox="1"/>
              <p:nvPr/>
            </p:nvSpPr>
            <p:spPr>
              <a:xfrm>
                <a:off x="4294258" y="3768208"/>
                <a:ext cx="16128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Anesthesia: 1-2h</a:t>
                </a:r>
                <a:endPara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63" name="Rectangle : coins arrondis 162">
                <a:extLst>
                  <a:ext uri="{FF2B5EF4-FFF2-40B4-BE49-F238E27FC236}">
                    <a16:creationId xmlns:a16="http://schemas.microsoft.com/office/drawing/2014/main" id="{B467A8D4-2720-6311-11C2-B9D11E4CA7DE}"/>
                  </a:ext>
                </a:extLst>
              </p:cNvPr>
              <p:cNvSpPr/>
              <p:nvPr/>
            </p:nvSpPr>
            <p:spPr>
              <a:xfrm>
                <a:off x="4068352" y="4030746"/>
                <a:ext cx="1977939" cy="5507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4" name="ZoneTexte 163">
                <a:extLst>
                  <a:ext uri="{FF2B5EF4-FFF2-40B4-BE49-F238E27FC236}">
                    <a16:creationId xmlns:a16="http://schemas.microsoft.com/office/drawing/2014/main" id="{2D644100-3DE3-C4F2-3B3B-B56E1AD1D48B}"/>
                  </a:ext>
                </a:extLst>
              </p:cNvPr>
              <p:cNvSpPr txBox="1"/>
              <p:nvPr/>
            </p:nvSpPr>
            <p:spPr>
              <a:xfrm>
                <a:off x="4174088" y="3994313"/>
                <a:ext cx="191869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Gas delivery: 10-30 min</a:t>
                </a:r>
                <a:endPara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65" name="Rectangle : coins arrondis 164">
                <a:extLst>
                  <a:ext uri="{FF2B5EF4-FFF2-40B4-BE49-F238E27FC236}">
                    <a16:creationId xmlns:a16="http://schemas.microsoft.com/office/drawing/2014/main" id="{D47C0FA5-D83F-3A0D-A253-B8756EB407D5}"/>
                  </a:ext>
                </a:extLst>
              </p:cNvPr>
              <p:cNvSpPr/>
              <p:nvPr/>
            </p:nvSpPr>
            <p:spPr>
              <a:xfrm>
                <a:off x="4228938" y="4270986"/>
                <a:ext cx="1751551" cy="23352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6" name="ZoneTexte 165">
                <a:extLst>
                  <a:ext uri="{FF2B5EF4-FFF2-40B4-BE49-F238E27FC236}">
                    <a16:creationId xmlns:a16="http://schemas.microsoft.com/office/drawing/2014/main" id="{E3A808AB-AD61-7F84-1FDA-CFDC4675CDF8}"/>
                  </a:ext>
                </a:extLst>
              </p:cNvPr>
              <p:cNvSpPr txBox="1"/>
              <p:nvPr/>
            </p:nvSpPr>
            <p:spPr>
              <a:xfrm>
                <a:off x="3872743" y="3125419"/>
                <a:ext cx="24784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Plasma </a:t>
                </a:r>
                <a:r>
                  <a:rPr lang="en-US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EndoLuminal</a:t>
                </a:r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Procedure (PELP)</a:t>
                </a:r>
              </a:p>
            </p:txBody>
          </p:sp>
          <p:sp>
            <p:nvSpPr>
              <p:cNvPr id="167" name="ZoneTexte 166">
                <a:extLst>
                  <a:ext uri="{FF2B5EF4-FFF2-40B4-BE49-F238E27FC236}">
                    <a16:creationId xmlns:a16="http://schemas.microsoft.com/office/drawing/2014/main" id="{3D66FDDD-7089-1EB8-F1F7-E6482832879E}"/>
                  </a:ext>
                </a:extLst>
              </p:cNvPr>
              <p:cNvSpPr txBox="1"/>
              <p:nvPr/>
            </p:nvSpPr>
            <p:spPr>
              <a:xfrm>
                <a:off x="4197721" y="4241649"/>
                <a:ext cx="181648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Plasma therapy: 5 min</a:t>
                </a:r>
                <a:endPara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71" name="Groupe 170">
            <a:extLst>
              <a:ext uri="{FF2B5EF4-FFF2-40B4-BE49-F238E27FC236}">
                <a16:creationId xmlns:a16="http://schemas.microsoft.com/office/drawing/2014/main" id="{CA0E5EB3-65E8-31F5-50D8-62D85FC8820B}"/>
              </a:ext>
            </a:extLst>
          </p:cNvPr>
          <p:cNvGrpSpPr/>
          <p:nvPr/>
        </p:nvGrpSpPr>
        <p:grpSpPr>
          <a:xfrm>
            <a:off x="1875617" y="1388543"/>
            <a:ext cx="7142314" cy="5048626"/>
            <a:chOff x="1930566" y="1260734"/>
            <a:chExt cx="7142314" cy="5048626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F23FC792-510E-CE22-0478-C7972B17B84F}"/>
                </a:ext>
              </a:extLst>
            </p:cNvPr>
            <p:cNvSpPr/>
            <p:nvPr/>
          </p:nvSpPr>
          <p:spPr>
            <a:xfrm>
              <a:off x="1930566" y="1260734"/>
              <a:ext cx="7142314" cy="5048626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85" name="Groupe 84">
              <a:extLst>
                <a:ext uri="{FF2B5EF4-FFF2-40B4-BE49-F238E27FC236}">
                  <a16:creationId xmlns:a16="http://schemas.microsoft.com/office/drawing/2014/main" id="{AE07F64A-6D55-4C08-293C-E22D3E4F095D}"/>
                </a:ext>
              </a:extLst>
            </p:cNvPr>
            <p:cNvGrpSpPr/>
            <p:nvPr/>
          </p:nvGrpSpPr>
          <p:grpSpPr>
            <a:xfrm>
              <a:off x="2077875" y="1458993"/>
              <a:ext cx="6848339" cy="4649918"/>
              <a:chOff x="-11450173" y="1258645"/>
              <a:chExt cx="6848339" cy="4649918"/>
            </a:xfrm>
          </p:grpSpPr>
          <p:pic>
            <p:nvPicPr>
              <p:cNvPr id="66" name="Image 65">
                <a:extLst>
                  <a:ext uri="{FF2B5EF4-FFF2-40B4-BE49-F238E27FC236}">
                    <a16:creationId xmlns:a16="http://schemas.microsoft.com/office/drawing/2014/main" id="{B2AEC13B-3A6E-BE0E-E9F8-F72C4BBB51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1441834" y="3690941"/>
                <a:ext cx="6840000" cy="2216224"/>
              </a:xfrm>
              <a:prstGeom prst="rect">
                <a:avLst/>
              </a:prstGeom>
            </p:spPr>
          </p:pic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21E96789-715E-4A27-E99E-EA433823DC77}"/>
                  </a:ext>
                </a:extLst>
              </p:cNvPr>
              <p:cNvSpPr txBox="1"/>
              <p:nvPr/>
            </p:nvSpPr>
            <p:spPr>
              <a:xfrm>
                <a:off x="-11439924" y="5654647"/>
                <a:ext cx="636713" cy="253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050" dirty="0">
                    <a:solidFill>
                      <a:schemeClr val="tx1"/>
                    </a:solidFill>
                  </a:rPr>
                  <a:t>200 µm</a:t>
                </a:r>
              </a:p>
            </p:txBody>
          </p:sp>
          <p:cxnSp>
            <p:nvCxnSpPr>
              <p:cNvPr id="69" name="Connecteur droit 68">
                <a:extLst>
                  <a:ext uri="{FF2B5EF4-FFF2-40B4-BE49-F238E27FC236}">
                    <a16:creationId xmlns:a16="http://schemas.microsoft.com/office/drawing/2014/main" id="{B917C21F-BC3A-957B-70F7-9AE5A66B6E96}"/>
                  </a:ext>
                </a:extLst>
              </p:cNvPr>
              <p:cNvCxnSpPr/>
              <p:nvPr/>
            </p:nvCxnSpPr>
            <p:spPr>
              <a:xfrm>
                <a:off x="-11233548" y="5882349"/>
                <a:ext cx="244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7D87C9B0-5E9C-46F6-B0DF-09E1A62B4A09}"/>
                  </a:ext>
                </a:extLst>
              </p:cNvPr>
              <p:cNvSpPr txBox="1"/>
              <p:nvPr/>
            </p:nvSpPr>
            <p:spPr>
              <a:xfrm>
                <a:off x="-11446877" y="3698942"/>
                <a:ext cx="2736775" cy="338554"/>
              </a:xfrm>
              <a:prstGeom prst="rect">
                <a:avLst/>
              </a:prstGeom>
              <a:solidFill>
                <a:srgbClr val="009999">
                  <a:alpha val="20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</a:rPr>
                  <a:t>PELP Biliary tissue </a:t>
                </a:r>
                <a:r>
                  <a:rPr lang="en-US" sz="1600" b="1" dirty="0">
                    <a:solidFill>
                      <a:schemeClr val="tx1"/>
                    </a:solidFill>
                  </a:rPr>
                  <a:t>30 min </a:t>
                </a:r>
                <a:r>
                  <a:rPr lang="en-US" sz="1600" dirty="0">
                    <a:solidFill>
                      <a:schemeClr val="tx1"/>
                    </a:solidFill>
                  </a:rPr>
                  <a:t>later</a:t>
                </a:r>
              </a:p>
            </p:txBody>
          </p:sp>
          <p:pic>
            <p:nvPicPr>
              <p:cNvPr id="74" name="Image 73">
                <a:extLst>
                  <a:ext uri="{FF2B5EF4-FFF2-40B4-BE49-F238E27FC236}">
                    <a16:creationId xmlns:a16="http://schemas.microsoft.com/office/drawing/2014/main" id="{8C233E94-F25C-ECC7-43D3-8F37B557CC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1441834" y="1258645"/>
                <a:ext cx="6840000" cy="2216224"/>
              </a:xfrm>
              <a:prstGeom prst="rect">
                <a:avLst/>
              </a:prstGeom>
            </p:spPr>
          </p:pic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1BFBF699-38F2-893B-6173-12F2553DE5C6}"/>
                  </a:ext>
                </a:extLst>
              </p:cNvPr>
              <p:cNvSpPr txBox="1"/>
              <p:nvPr/>
            </p:nvSpPr>
            <p:spPr>
              <a:xfrm>
                <a:off x="-11435620" y="3213412"/>
                <a:ext cx="65755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050" dirty="0">
                    <a:solidFill>
                      <a:schemeClr val="tx1"/>
                    </a:solidFill>
                  </a:rPr>
                  <a:t>100 µm</a:t>
                </a:r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7463BE31-3F91-A037-374A-2DA6FCEBA87D}"/>
                  </a:ext>
                </a:extLst>
              </p:cNvPr>
              <p:cNvSpPr txBox="1"/>
              <p:nvPr/>
            </p:nvSpPr>
            <p:spPr>
              <a:xfrm>
                <a:off x="-11450173" y="1262217"/>
                <a:ext cx="2968282" cy="338554"/>
              </a:xfrm>
              <a:prstGeom prst="rect">
                <a:avLst/>
              </a:prstGeom>
              <a:solidFill>
                <a:srgbClr val="009999">
                  <a:alpha val="2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</a:rPr>
                  <a:t>SHAM biliary tissue, </a:t>
                </a:r>
                <a:r>
                  <a:rPr lang="en-US" sz="1600" b="1" dirty="0">
                    <a:solidFill>
                      <a:schemeClr val="tx1"/>
                    </a:solidFill>
                  </a:rPr>
                  <a:t>30 min </a:t>
                </a:r>
                <a:r>
                  <a:rPr lang="en-US" sz="1600" dirty="0">
                    <a:solidFill>
                      <a:schemeClr val="tx1"/>
                    </a:solidFill>
                  </a:rPr>
                  <a:t>later</a:t>
                </a:r>
              </a:p>
            </p:txBody>
          </p:sp>
          <p:cxnSp>
            <p:nvCxnSpPr>
              <p:cNvPr id="80" name="Connecteur droit 79">
                <a:extLst>
                  <a:ext uri="{FF2B5EF4-FFF2-40B4-BE49-F238E27FC236}">
                    <a16:creationId xmlns:a16="http://schemas.microsoft.com/office/drawing/2014/main" id="{3E05B318-E6BB-5487-EBFD-1277E23AAC51}"/>
                  </a:ext>
                </a:extLst>
              </p:cNvPr>
              <p:cNvCxnSpPr/>
              <p:nvPr/>
            </p:nvCxnSpPr>
            <p:spPr>
              <a:xfrm>
                <a:off x="-11229244" y="3441114"/>
                <a:ext cx="244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94" name="Tableau 93">
            <a:extLst>
              <a:ext uri="{FF2B5EF4-FFF2-40B4-BE49-F238E27FC236}">
                <a16:creationId xmlns:a16="http://schemas.microsoft.com/office/drawing/2014/main" id="{00904A2F-0858-D948-0AFA-269ACE8DF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155033"/>
              </p:ext>
            </p:extLst>
          </p:nvPr>
        </p:nvGraphicFramePr>
        <p:xfrm>
          <a:off x="12611963" y="1214065"/>
          <a:ext cx="6000546" cy="4952910"/>
        </p:xfrm>
        <a:graphic>
          <a:graphicData uri="http://schemas.openxmlformats.org/drawingml/2006/table">
            <a:tbl>
              <a:tblPr/>
              <a:tblGrid>
                <a:gridCol w="1078240">
                  <a:extLst>
                    <a:ext uri="{9D8B030D-6E8A-4147-A177-3AD203B41FA5}">
                      <a16:colId xmlns:a16="http://schemas.microsoft.com/office/drawing/2014/main" val="3777049517"/>
                    </a:ext>
                  </a:extLst>
                </a:gridCol>
                <a:gridCol w="2235440">
                  <a:extLst>
                    <a:ext uri="{9D8B030D-6E8A-4147-A177-3AD203B41FA5}">
                      <a16:colId xmlns:a16="http://schemas.microsoft.com/office/drawing/2014/main" val="90001261"/>
                    </a:ext>
                  </a:extLst>
                </a:gridCol>
                <a:gridCol w="2686866">
                  <a:extLst>
                    <a:ext uri="{9D8B030D-6E8A-4147-A177-3AD203B41FA5}">
                      <a16:colId xmlns:a16="http://schemas.microsoft.com/office/drawing/2014/main" val="1830256936"/>
                    </a:ext>
                  </a:extLst>
                </a:gridCol>
              </a:tblGrid>
              <a:tr h="255961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FR" sz="1600" b="0" dirty="0"/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600" b="1" dirty="0"/>
                        <a:t>Sham </a:t>
                      </a:r>
                      <a:r>
                        <a:rPr lang="fr-FR" sz="1600" b="1" dirty="0" err="1"/>
                        <a:t>biliary</a:t>
                      </a:r>
                      <a:r>
                        <a:rPr lang="fr-FR" sz="1600" b="1" dirty="0"/>
                        <a:t> tissue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600" b="1" dirty="0"/>
                        <a:t>Plasma-</a:t>
                      </a:r>
                      <a:r>
                        <a:rPr lang="fr-FR" sz="1600" b="1" dirty="0" err="1"/>
                        <a:t>treated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biliary</a:t>
                      </a:r>
                      <a:r>
                        <a:rPr lang="fr-FR" sz="1600" b="1" dirty="0"/>
                        <a:t> tissue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9089505"/>
                  </a:ext>
                </a:extLst>
              </a:tr>
              <a:tr h="102384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600" b="1" dirty="0"/>
                        <a:t>Luminal </a:t>
                      </a:r>
                      <a:r>
                        <a:rPr lang="fr-FR" sz="1600" b="1" dirty="0" err="1"/>
                        <a:t>epithelium</a:t>
                      </a:r>
                      <a:endParaRPr lang="fr-FR" sz="1600" b="1" dirty="0"/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 </a:t>
                      </a:r>
                      <a:r>
                        <a:rPr lang="en-US" sz="1600" b="0" dirty="0"/>
                        <a:t>Mostly continuous and preserved biliary epithelial lining. </a:t>
                      </a:r>
                    </a:p>
                    <a:p>
                      <a:pPr>
                        <a:buNone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 </a:t>
                      </a:r>
                      <a:r>
                        <a:rPr lang="en-US" sz="1600" b="0" dirty="0"/>
                        <a:t>No epithelial denudation or ulceration. 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 </a:t>
                      </a:r>
                      <a:r>
                        <a:rPr lang="en-US" sz="1600" b="0" dirty="0"/>
                        <a:t>Largely preserved, but the luminal surface appears more irregular, folded, and reactive. </a:t>
                      </a:r>
                    </a:p>
                    <a:p>
                      <a:pPr>
                        <a:buNone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 </a:t>
                      </a:r>
                      <a:r>
                        <a:rPr lang="en-US" sz="1600" b="0" dirty="0"/>
                        <a:t>No obvious full-thickness epithelial loss.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3183679"/>
                  </a:ext>
                </a:extLst>
              </a:tr>
              <a:tr h="12158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600" b="1" dirty="0" err="1"/>
                        <a:t>Subepi-thelial</a:t>
                      </a:r>
                      <a:r>
                        <a:rPr lang="fr-FR" sz="1600" b="1" dirty="0"/>
                        <a:t> stroma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/>
                        <a:t>Pink fibroconnective layer, with scattered nuclei and small vessels.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 </a:t>
                      </a:r>
                      <a:r>
                        <a:rPr lang="en-US" sz="1600" b="0" dirty="0"/>
                        <a:t>Possible mild inflammatory /vascular changes. </a:t>
                      </a:r>
                    </a:p>
                    <a:p>
                      <a:pPr>
                        <a:buNone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 </a:t>
                      </a:r>
                      <a:r>
                        <a:rPr lang="en-US" sz="1600" b="0" dirty="0"/>
                        <a:t>Some congestion can be observed, suggesting a limited tissue response after plasma.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431092"/>
                  </a:ext>
                </a:extLst>
              </a:tr>
              <a:tr h="102384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600" b="1" dirty="0" err="1"/>
                        <a:t>Periductal</a:t>
                      </a:r>
                      <a:r>
                        <a:rPr lang="fr-FR" sz="1600" b="1" dirty="0"/>
                        <a:t> connective tissue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/>
                        <a:t>Preserved periductal architecture with gland-like structures, vessels, and connective tissue.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 </a:t>
                      </a:r>
                      <a:r>
                        <a:rPr lang="en-US" sz="1600" b="0" dirty="0"/>
                        <a:t>Overall architecture remains recognizable. </a:t>
                      </a:r>
                    </a:p>
                    <a:p>
                      <a:pPr>
                        <a:buNone/>
                      </a:pPr>
                      <a:r>
                        <a:rPr lang="en-US" sz="1600" b="0" dirty="0">
                          <a:sym typeface="Symbol" panose="05050102010706020507" pitchFamily="18" charset="2"/>
                        </a:rPr>
                        <a:t> </a:t>
                      </a:r>
                      <a:r>
                        <a:rPr lang="en-US" sz="1600" b="0" dirty="0"/>
                        <a:t>No obvious transmural destruction or necrosis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767631"/>
                  </a:ext>
                </a:extLst>
              </a:tr>
              <a:tr h="83187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600" b="1" dirty="0"/>
                        <a:t>Adipose tissue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/>
                        <a:t>Deep layer composed of clear vacuolated adipocytes surrounding the biliary wall.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/>
                        <a:t>Structurally preserved. No obvious plasma-induced damage.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779533"/>
                  </a:ext>
                </a:extLst>
              </a:tr>
            </a:tbl>
          </a:graphicData>
        </a:graphic>
      </p:graphicFrame>
      <p:grpSp>
        <p:nvGrpSpPr>
          <p:cNvPr id="30" name="Groupe 29">
            <a:extLst>
              <a:ext uri="{FF2B5EF4-FFF2-40B4-BE49-F238E27FC236}">
                <a16:creationId xmlns:a16="http://schemas.microsoft.com/office/drawing/2014/main" id="{F4026BE7-5C09-59E2-A868-BD9F3934EA6D}"/>
              </a:ext>
            </a:extLst>
          </p:cNvPr>
          <p:cNvGrpSpPr/>
          <p:nvPr/>
        </p:nvGrpSpPr>
        <p:grpSpPr>
          <a:xfrm>
            <a:off x="4722928" y="4100675"/>
            <a:ext cx="7143100" cy="2357478"/>
            <a:chOff x="4777877" y="3972866"/>
            <a:chExt cx="7143100" cy="2357478"/>
          </a:xfrm>
        </p:grpSpPr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52B96F4B-425B-EB6C-C9B8-6CD03CA23955}"/>
                </a:ext>
              </a:extLst>
            </p:cNvPr>
            <p:cNvGrpSpPr/>
            <p:nvPr/>
          </p:nvGrpSpPr>
          <p:grpSpPr>
            <a:xfrm>
              <a:off x="6241077" y="3972866"/>
              <a:ext cx="5429469" cy="523220"/>
              <a:chOff x="6241077" y="3972866"/>
              <a:chExt cx="5429469" cy="523220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8252AED-D881-46AA-6BE1-DB15D5A5AB77}"/>
                  </a:ext>
                </a:extLst>
              </p:cNvPr>
              <p:cNvSpPr txBox="1"/>
              <p:nvPr/>
            </p:nvSpPr>
            <p:spPr>
              <a:xfrm>
                <a:off x="9149992" y="3972866"/>
                <a:ext cx="2520554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1400" b="0" dirty="0"/>
                  <a:t>Largely preserved even if more irregular, folded &amp; reactive. </a:t>
                </a:r>
              </a:p>
            </p:txBody>
          </p:sp>
          <p:cxnSp>
            <p:nvCxnSpPr>
              <p:cNvPr id="64" name="Connecteur droit avec flèche 63">
                <a:extLst>
                  <a:ext uri="{FF2B5EF4-FFF2-40B4-BE49-F238E27FC236}">
                    <a16:creationId xmlns:a16="http://schemas.microsoft.com/office/drawing/2014/main" id="{74059D96-CFF0-8344-3563-57914E2702F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41077" y="4387950"/>
                <a:ext cx="2919403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617646F1-1C8E-FA2D-579B-D10412B02144}"/>
                </a:ext>
              </a:extLst>
            </p:cNvPr>
            <p:cNvGrpSpPr/>
            <p:nvPr/>
          </p:nvGrpSpPr>
          <p:grpSpPr>
            <a:xfrm>
              <a:off x="4777877" y="4572203"/>
              <a:ext cx="6484483" cy="846215"/>
              <a:chOff x="4777877" y="4572203"/>
              <a:chExt cx="6484483" cy="846215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CCEE081C-F5E4-D7A8-3B3A-6B8E8F06F514}"/>
                  </a:ext>
                </a:extLst>
              </p:cNvPr>
              <p:cNvSpPr txBox="1"/>
              <p:nvPr/>
            </p:nvSpPr>
            <p:spPr>
              <a:xfrm>
                <a:off x="9146123" y="4572203"/>
                <a:ext cx="2116237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1400" b="0" dirty="0"/>
                  <a:t>Mild vascular congestion / inflammatory reaction. </a:t>
                </a:r>
              </a:p>
            </p:txBody>
          </p:sp>
          <p:cxnSp>
            <p:nvCxnSpPr>
              <p:cNvPr id="79" name="Connecteur droit avec flèche 78">
                <a:extLst>
                  <a:ext uri="{FF2B5EF4-FFF2-40B4-BE49-F238E27FC236}">
                    <a16:creationId xmlns:a16="http://schemas.microsoft.com/office/drawing/2014/main" id="{778EAADF-C045-BF4C-56D2-4024D0F14E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417276" y="4853387"/>
                <a:ext cx="2743204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Connecteur droit avec flèche 82">
                <a:extLst>
                  <a:ext uri="{FF2B5EF4-FFF2-40B4-BE49-F238E27FC236}">
                    <a16:creationId xmlns:a16="http://schemas.microsoft.com/office/drawing/2014/main" id="{C276F939-329E-E601-8407-B7AFD1FD0E2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90222" y="4835743"/>
                <a:ext cx="150622" cy="45673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Connecteur droit avec flèche 88">
                <a:extLst>
                  <a:ext uri="{FF2B5EF4-FFF2-40B4-BE49-F238E27FC236}">
                    <a16:creationId xmlns:a16="http://schemas.microsoft.com/office/drawing/2014/main" id="{B5B6BEF9-1A5E-F626-E580-040041BDB3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77877" y="4863092"/>
                <a:ext cx="1639399" cy="55532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884862E7-D353-96F4-2E58-4A4321B750E4}"/>
                </a:ext>
              </a:extLst>
            </p:cNvPr>
            <p:cNvGrpSpPr/>
            <p:nvPr/>
          </p:nvGrpSpPr>
          <p:grpSpPr>
            <a:xfrm>
              <a:off x="7452365" y="5161468"/>
              <a:ext cx="4468612" cy="523220"/>
              <a:chOff x="7452365" y="5161468"/>
              <a:chExt cx="4468612" cy="523220"/>
            </a:xfrm>
          </p:grpSpPr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A09FFEFA-C580-095C-F6FF-182EA00761F3}"/>
                  </a:ext>
                </a:extLst>
              </p:cNvPr>
              <p:cNvSpPr txBox="1"/>
              <p:nvPr/>
            </p:nvSpPr>
            <p:spPr>
              <a:xfrm>
                <a:off x="9162005" y="5161468"/>
                <a:ext cx="2758972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1400" b="0" dirty="0"/>
                  <a:t>Architecture preserved. No obvious transmural destruction or necrosis</a:t>
                </a:r>
                <a:endParaRPr lang="fr-FR" sz="1400" dirty="0"/>
              </a:p>
            </p:txBody>
          </p:sp>
          <p:cxnSp>
            <p:nvCxnSpPr>
              <p:cNvPr id="92" name="Connecteur droit avec flèche 91">
                <a:extLst>
                  <a:ext uri="{FF2B5EF4-FFF2-40B4-BE49-F238E27FC236}">
                    <a16:creationId xmlns:a16="http://schemas.microsoft.com/office/drawing/2014/main" id="{91500530-A1E8-738B-B89A-DA830C157A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452365" y="5343719"/>
                <a:ext cx="170961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3A5F1DFA-0E88-1EEC-B396-90563AE32E52}"/>
                </a:ext>
              </a:extLst>
            </p:cNvPr>
            <p:cNvGrpSpPr/>
            <p:nvPr/>
          </p:nvGrpSpPr>
          <p:grpSpPr>
            <a:xfrm>
              <a:off x="7452262" y="5807124"/>
              <a:ext cx="4343093" cy="523220"/>
              <a:chOff x="7452262" y="5807124"/>
              <a:chExt cx="4343093" cy="523220"/>
            </a:xfrm>
          </p:grpSpPr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7E854821-FCEB-BDA2-306A-98E3B2CC44FC}"/>
                  </a:ext>
                </a:extLst>
              </p:cNvPr>
              <p:cNvSpPr txBox="1"/>
              <p:nvPr/>
            </p:nvSpPr>
            <p:spPr>
              <a:xfrm>
                <a:off x="9152861" y="5807124"/>
                <a:ext cx="2642494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400" b="0" dirty="0"/>
                  <a:t>Structurally preserved. No obvious plasma-induced damage.</a:t>
                </a:r>
                <a:endParaRPr lang="fr-FR" sz="1400" dirty="0"/>
              </a:p>
            </p:txBody>
          </p:sp>
          <p:cxnSp>
            <p:nvCxnSpPr>
              <p:cNvPr id="95" name="Connecteur droit avec flèche 94">
                <a:extLst>
                  <a:ext uri="{FF2B5EF4-FFF2-40B4-BE49-F238E27FC236}">
                    <a16:creationId xmlns:a16="http://schemas.microsoft.com/office/drawing/2014/main" id="{E9FE3B38-54BC-5263-C3BD-571AE67783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452262" y="5968559"/>
                <a:ext cx="170961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277CC988-E704-CAA7-A05A-76DCEB19F535}"/>
              </a:ext>
            </a:extLst>
          </p:cNvPr>
          <p:cNvGrpSpPr/>
          <p:nvPr/>
        </p:nvGrpSpPr>
        <p:grpSpPr>
          <a:xfrm>
            <a:off x="6553381" y="1731299"/>
            <a:ext cx="2245422" cy="1889359"/>
            <a:chOff x="6553381" y="1731299"/>
            <a:chExt cx="2245422" cy="188935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80F73D0-9187-3190-C8BA-16152FE2B677}"/>
                </a:ext>
              </a:extLst>
            </p:cNvPr>
            <p:cNvGrpSpPr/>
            <p:nvPr/>
          </p:nvGrpSpPr>
          <p:grpSpPr>
            <a:xfrm>
              <a:off x="6583678" y="1731299"/>
              <a:ext cx="2215125" cy="1889359"/>
              <a:chOff x="6638627" y="1603490"/>
              <a:chExt cx="2215125" cy="1889359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321699B-4008-3C7A-E8BC-0356C0AB5ACC}"/>
                  </a:ext>
                </a:extLst>
              </p:cNvPr>
              <p:cNvSpPr txBox="1"/>
              <p:nvPr/>
            </p:nvSpPr>
            <p:spPr>
              <a:xfrm>
                <a:off x="7437125" y="1603490"/>
                <a:ext cx="1416627" cy="215444"/>
              </a:xfrm>
              <a:prstGeom prst="rect">
                <a:avLst/>
              </a:prstGeom>
              <a:solidFill>
                <a:srgbClr val="FFFFFF">
                  <a:alpha val="69804"/>
                </a:srgb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ea typeface="Tahoma" panose="020B0604030504040204" pitchFamily="34" charset="0"/>
                    <a:cs typeface="Arial" panose="020B0604020202020204" pitchFamily="34" charset="0"/>
                  </a:rPr>
                  <a:t>Luminal </a:t>
                </a:r>
                <a:r>
                  <a:rPr lang="fr-FR" sz="1400" dirty="0" err="1">
                    <a:ea typeface="Tahoma" panose="020B0604030504040204" pitchFamily="34" charset="0"/>
                    <a:cs typeface="Arial" panose="020B0604020202020204" pitchFamily="34" charset="0"/>
                  </a:rPr>
                  <a:t>epithelium</a:t>
                </a:r>
                <a:endParaRPr lang="fr-FR" sz="1400" dirty="0"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861EF72F-70CE-6B55-E9EA-EA62E82DF097}"/>
                  </a:ext>
                </a:extLst>
              </p:cNvPr>
              <p:cNvSpPr txBox="1"/>
              <p:nvPr/>
            </p:nvSpPr>
            <p:spPr>
              <a:xfrm>
                <a:off x="7146571" y="1986348"/>
                <a:ext cx="1701856" cy="215444"/>
              </a:xfrm>
              <a:prstGeom prst="rect">
                <a:avLst/>
              </a:prstGeom>
              <a:solidFill>
                <a:srgbClr val="FFFFFF">
                  <a:alpha val="69804"/>
                </a:srgb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 err="1">
                    <a:ea typeface="Tahoma" panose="020B0604030504040204" pitchFamily="34" charset="0"/>
                    <a:cs typeface="Arial" panose="020B0604020202020204" pitchFamily="34" charset="0"/>
                  </a:rPr>
                  <a:t>Subepithelial</a:t>
                </a:r>
                <a:r>
                  <a:rPr lang="fr-FR" sz="1400" dirty="0">
                    <a:ea typeface="Tahoma" panose="020B0604030504040204" pitchFamily="34" charset="0"/>
                    <a:cs typeface="Arial" panose="020B0604020202020204" pitchFamily="34" charset="0"/>
                  </a:rPr>
                  <a:t> stroma</a:t>
                </a:r>
              </a:p>
            </p:txBody>
          </p:sp>
          <p:cxnSp>
            <p:nvCxnSpPr>
              <p:cNvPr id="34" name="Connecteur droit avec flèche 33">
                <a:extLst>
                  <a:ext uri="{FF2B5EF4-FFF2-40B4-BE49-F238E27FC236}">
                    <a16:creationId xmlns:a16="http://schemas.microsoft.com/office/drawing/2014/main" id="{CC5848A3-1A98-2254-1448-B3EB3D1110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38627" y="2111712"/>
                <a:ext cx="50400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9A18DA3A-689A-2ED2-3E86-2EFC111019E6}"/>
                  </a:ext>
                </a:extLst>
              </p:cNvPr>
              <p:cNvSpPr txBox="1"/>
              <p:nvPr/>
            </p:nvSpPr>
            <p:spPr>
              <a:xfrm>
                <a:off x="7403602" y="2376948"/>
                <a:ext cx="1448339" cy="430887"/>
              </a:xfrm>
              <a:prstGeom prst="rect">
                <a:avLst/>
              </a:prstGeom>
              <a:solidFill>
                <a:srgbClr val="FFFFFF">
                  <a:alpha val="69804"/>
                </a:srgb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 err="1">
                    <a:ea typeface="Tahoma" panose="020B0604030504040204" pitchFamily="34" charset="0"/>
                    <a:cs typeface="Arial" panose="020B0604020202020204" pitchFamily="34" charset="0"/>
                  </a:rPr>
                  <a:t>Periductal</a:t>
                </a:r>
                <a:r>
                  <a:rPr lang="fr-FR" sz="1400" dirty="0">
                    <a:ea typeface="Tahoma" panose="020B0604030504040204" pitchFamily="34" charset="0"/>
                    <a:cs typeface="Arial" panose="020B0604020202020204" pitchFamily="34" charset="0"/>
                  </a:rPr>
                  <a:t> connective tissue</a:t>
                </a:r>
              </a:p>
            </p:txBody>
          </p:sp>
          <p:cxnSp>
            <p:nvCxnSpPr>
              <p:cNvPr id="77" name="Connecteur droit avec flèche 76">
                <a:extLst>
                  <a:ext uri="{FF2B5EF4-FFF2-40B4-BE49-F238E27FC236}">
                    <a16:creationId xmlns:a16="http://schemas.microsoft.com/office/drawing/2014/main" id="{6F8379EF-D717-B080-4C40-7B4CFC33A1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53276" y="2592240"/>
                <a:ext cx="255945" cy="169487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ZoneTexte 85">
                <a:extLst>
                  <a:ext uri="{FF2B5EF4-FFF2-40B4-BE49-F238E27FC236}">
                    <a16:creationId xmlns:a16="http://schemas.microsoft.com/office/drawing/2014/main" id="{F0EBBC12-117F-1056-98C3-DF16D593DC95}"/>
                  </a:ext>
                </a:extLst>
              </p:cNvPr>
              <p:cNvSpPr txBox="1"/>
              <p:nvPr/>
            </p:nvSpPr>
            <p:spPr>
              <a:xfrm>
                <a:off x="7689445" y="3277405"/>
                <a:ext cx="1162939" cy="215444"/>
              </a:xfrm>
              <a:prstGeom prst="rect">
                <a:avLst/>
              </a:prstGeom>
              <a:solidFill>
                <a:srgbClr val="FFFFFF">
                  <a:alpha val="69804"/>
                </a:srgb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chemeClr val="tx1"/>
                    </a:solidFill>
                    <a:ea typeface="Tahoma" panose="020B0604030504040204" pitchFamily="34" charset="0"/>
                    <a:cs typeface="Arial" panose="020B0604020202020204" pitchFamily="34" charset="0"/>
                  </a:rPr>
                  <a:t>Adipose tissue</a:t>
                </a:r>
              </a:p>
            </p:txBody>
          </p:sp>
          <p:cxnSp>
            <p:nvCxnSpPr>
              <p:cNvPr id="87" name="Connecteur droit avec flèche 86">
                <a:extLst>
                  <a:ext uri="{FF2B5EF4-FFF2-40B4-BE49-F238E27FC236}">
                    <a16:creationId xmlns:a16="http://schemas.microsoft.com/office/drawing/2014/main" id="{4CD68833-8698-A001-AA27-03C982F480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64879" y="3384938"/>
                <a:ext cx="62456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7F3D6D99-B6C4-781E-CDB4-D7FAFD66DA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3381" y="1834326"/>
              <a:ext cx="83260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722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22222E-6 L 0.21354 0.0083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77" y="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7A176-4E9D-E1D0-F175-8B9C40D95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roupe 206">
            <a:extLst>
              <a:ext uri="{FF2B5EF4-FFF2-40B4-BE49-F238E27FC236}">
                <a16:creationId xmlns:a16="http://schemas.microsoft.com/office/drawing/2014/main" id="{63003CD1-9974-6192-CCC3-D7FCC7900522}"/>
              </a:ext>
            </a:extLst>
          </p:cNvPr>
          <p:cNvGrpSpPr/>
          <p:nvPr/>
        </p:nvGrpSpPr>
        <p:grpSpPr>
          <a:xfrm>
            <a:off x="2096291" y="1345448"/>
            <a:ext cx="9344812" cy="5328645"/>
            <a:chOff x="2096291" y="1345448"/>
            <a:chExt cx="9344812" cy="5328645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3005C9E9-A114-309A-584C-64E24CF42404}"/>
                </a:ext>
              </a:extLst>
            </p:cNvPr>
            <p:cNvGrpSpPr/>
            <p:nvPr/>
          </p:nvGrpSpPr>
          <p:grpSpPr>
            <a:xfrm>
              <a:off x="2096291" y="1345448"/>
              <a:ext cx="9344812" cy="5328645"/>
              <a:chOff x="2096291" y="1345448"/>
              <a:chExt cx="9344812" cy="5328645"/>
            </a:xfrm>
          </p:grpSpPr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EDA34645-4D60-EBDB-3618-15AEB9AC8196}"/>
                  </a:ext>
                </a:extLst>
              </p:cNvPr>
              <p:cNvGrpSpPr/>
              <p:nvPr/>
            </p:nvGrpSpPr>
            <p:grpSpPr>
              <a:xfrm>
                <a:off x="2108367" y="1345448"/>
                <a:ext cx="9332736" cy="5328645"/>
                <a:chOff x="2108367" y="1345448"/>
                <a:chExt cx="9332736" cy="5328645"/>
              </a:xfrm>
            </p:grpSpPr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F411415B-9AD6-BDEC-5E50-5D5A81A4E6D3}"/>
                    </a:ext>
                  </a:extLst>
                </p:cNvPr>
                <p:cNvSpPr/>
                <p:nvPr/>
              </p:nvSpPr>
              <p:spPr>
                <a:xfrm>
                  <a:off x="2108367" y="2163502"/>
                  <a:ext cx="6808913" cy="1578162"/>
                </a:xfrm>
                <a:custGeom>
                  <a:avLst/>
                  <a:gdLst>
                    <a:gd name="connsiteX0" fmla="*/ 0 w 10184860"/>
                    <a:gd name="connsiteY0" fmla="*/ 2684834 h 2684834"/>
                    <a:gd name="connsiteX1" fmla="*/ 10184860 w 10184860"/>
                    <a:gd name="connsiteY1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6159"/>
                    <a:gd name="connsiteX1" fmla="*/ 4844375 w 10184860"/>
                    <a:gd name="connsiteY1" fmla="*/ 1410511 h 2686159"/>
                    <a:gd name="connsiteX2" fmla="*/ 10184860 w 10184860"/>
                    <a:gd name="connsiteY2" fmla="*/ 0 h 2686159"/>
                    <a:gd name="connsiteX0" fmla="*/ 0 w 10184860"/>
                    <a:gd name="connsiteY0" fmla="*/ 2684914 h 2686239"/>
                    <a:gd name="connsiteX1" fmla="*/ 4844375 w 10184860"/>
                    <a:gd name="connsiteY1" fmla="*/ 1410591 h 2686239"/>
                    <a:gd name="connsiteX2" fmla="*/ 10184860 w 10184860"/>
                    <a:gd name="connsiteY2" fmla="*/ 80 h 2686239"/>
                    <a:gd name="connsiteX0" fmla="*/ 0 w 10184860"/>
                    <a:gd name="connsiteY0" fmla="*/ 2689633 h 2716841"/>
                    <a:gd name="connsiteX1" fmla="*/ 4844375 w 10184860"/>
                    <a:gd name="connsiteY1" fmla="*/ 1415310 h 2716841"/>
                    <a:gd name="connsiteX2" fmla="*/ 10184860 w 10184860"/>
                    <a:gd name="connsiteY2" fmla="*/ 4799 h 2716841"/>
                    <a:gd name="connsiteX0" fmla="*/ 0 w 8638162"/>
                    <a:gd name="connsiteY0" fmla="*/ 2665412 h 2665856"/>
                    <a:gd name="connsiteX1" fmla="*/ 4844375 w 8638162"/>
                    <a:gd name="connsiteY1" fmla="*/ 1391089 h 2665856"/>
                    <a:gd name="connsiteX2" fmla="*/ 8638162 w 8638162"/>
                    <a:gd name="connsiteY2" fmla="*/ 33 h 2665856"/>
                    <a:gd name="connsiteX0" fmla="*/ 0 w 8638162"/>
                    <a:gd name="connsiteY0" fmla="*/ 2665432 h 2666197"/>
                    <a:gd name="connsiteX1" fmla="*/ 4844375 w 8638162"/>
                    <a:gd name="connsiteY1" fmla="*/ 1391109 h 2666197"/>
                    <a:gd name="connsiteX2" fmla="*/ 8638162 w 8638162"/>
                    <a:gd name="connsiteY2" fmla="*/ 53 h 2666197"/>
                    <a:gd name="connsiteX0" fmla="*/ 0 w 8638162"/>
                    <a:gd name="connsiteY0" fmla="*/ 2665408 h 2675379"/>
                    <a:gd name="connsiteX1" fmla="*/ 5038928 w 8638162"/>
                    <a:gd name="connsiteY1" fmla="*/ 1926106 h 2675379"/>
                    <a:gd name="connsiteX2" fmla="*/ 8638162 w 8638162"/>
                    <a:gd name="connsiteY2" fmla="*/ 29 h 2675379"/>
                    <a:gd name="connsiteX0" fmla="*/ 0 w 8638162"/>
                    <a:gd name="connsiteY0" fmla="*/ 2665404 h 2668044"/>
                    <a:gd name="connsiteX1" fmla="*/ 5038928 w 8638162"/>
                    <a:gd name="connsiteY1" fmla="*/ 1926102 h 2668044"/>
                    <a:gd name="connsiteX2" fmla="*/ 8638162 w 8638162"/>
                    <a:gd name="connsiteY2" fmla="*/ 25 h 2668044"/>
                    <a:gd name="connsiteX0" fmla="*/ 0 w 8638162"/>
                    <a:gd name="connsiteY0" fmla="*/ 2665408 h 2666455"/>
                    <a:gd name="connsiteX1" fmla="*/ 5116749 w 8638162"/>
                    <a:gd name="connsiteY1" fmla="*/ 1692642 h 2666455"/>
                    <a:gd name="connsiteX2" fmla="*/ 8638162 w 8638162"/>
                    <a:gd name="connsiteY2" fmla="*/ 29 h 2666455"/>
                    <a:gd name="connsiteX0" fmla="*/ 0 w 8638162"/>
                    <a:gd name="connsiteY0" fmla="*/ 2665421 h 2669961"/>
                    <a:gd name="connsiteX1" fmla="*/ 5116749 w 8638162"/>
                    <a:gd name="connsiteY1" fmla="*/ 1692655 h 2669961"/>
                    <a:gd name="connsiteX2" fmla="*/ 8638162 w 8638162"/>
                    <a:gd name="connsiteY2" fmla="*/ 42 h 2669961"/>
                    <a:gd name="connsiteX0" fmla="*/ 0 w 7136040"/>
                    <a:gd name="connsiteY0" fmla="*/ 2553781 h 2554438"/>
                    <a:gd name="connsiteX1" fmla="*/ 5116749 w 7136040"/>
                    <a:gd name="connsiteY1" fmla="*/ 1581015 h 2554438"/>
                    <a:gd name="connsiteX2" fmla="*/ 7136040 w 7136040"/>
                    <a:gd name="connsiteY2" fmla="*/ 27 h 2554438"/>
                    <a:gd name="connsiteX0" fmla="*/ 0 w 7136040"/>
                    <a:gd name="connsiteY0" fmla="*/ 2553755 h 2554412"/>
                    <a:gd name="connsiteX1" fmla="*/ 5116749 w 7136040"/>
                    <a:gd name="connsiteY1" fmla="*/ 1580989 h 2554412"/>
                    <a:gd name="connsiteX2" fmla="*/ 7136040 w 7136040"/>
                    <a:gd name="connsiteY2" fmla="*/ 1 h 2554412"/>
                    <a:gd name="connsiteX0" fmla="*/ 0 w 7467543"/>
                    <a:gd name="connsiteY0" fmla="*/ 2569699 h 2570359"/>
                    <a:gd name="connsiteX1" fmla="*/ 5116749 w 7467543"/>
                    <a:gd name="connsiteY1" fmla="*/ 1596933 h 2570359"/>
                    <a:gd name="connsiteX2" fmla="*/ 7467543 w 7467543"/>
                    <a:gd name="connsiteY2" fmla="*/ 0 h 2570359"/>
                    <a:gd name="connsiteX0" fmla="*/ 0 w 7467543"/>
                    <a:gd name="connsiteY0" fmla="*/ 2569699 h 2570359"/>
                    <a:gd name="connsiteX1" fmla="*/ 5116749 w 7467543"/>
                    <a:gd name="connsiteY1" fmla="*/ 1596933 h 2570359"/>
                    <a:gd name="connsiteX2" fmla="*/ 7467543 w 7467543"/>
                    <a:gd name="connsiteY2" fmla="*/ 0 h 2570359"/>
                    <a:gd name="connsiteX0" fmla="*/ 0 w 7467543"/>
                    <a:gd name="connsiteY0" fmla="*/ 2569725 h 2570385"/>
                    <a:gd name="connsiteX1" fmla="*/ 5116749 w 7467543"/>
                    <a:gd name="connsiteY1" fmla="*/ 1596959 h 2570385"/>
                    <a:gd name="connsiteX2" fmla="*/ 7467543 w 7467543"/>
                    <a:gd name="connsiteY2" fmla="*/ 26 h 2570385"/>
                    <a:gd name="connsiteX0" fmla="*/ 0 w 7251145"/>
                    <a:gd name="connsiteY0" fmla="*/ 2586380 h 2587043"/>
                    <a:gd name="connsiteX1" fmla="*/ 5116749 w 7251145"/>
                    <a:gd name="connsiteY1" fmla="*/ 1613614 h 2587043"/>
                    <a:gd name="connsiteX2" fmla="*/ 7251145 w 7251145"/>
                    <a:gd name="connsiteY2" fmla="*/ 26 h 2587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251145" h="2587043">
                      <a:moveTo>
                        <a:pt x="0" y="2586380"/>
                      </a:moveTo>
                      <a:cubicBezTo>
                        <a:pt x="1887166" y="2609078"/>
                        <a:pt x="3908225" y="2044673"/>
                        <a:pt x="5116749" y="1613614"/>
                      </a:cubicBezTo>
                      <a:cubicBezTo>
                        <a:pt x="6325273" y="1182555"/>
                        <a:pt x="5971278" y="-6461"/>
                        <a:pt x="7251145" y="26"/>
                      </a:cubicBez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2700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9" name="Forme libre : forme 98">
                  <a:extLst>
                    <a:ext uri="{FF2B5EF4-FFF2-40B4-BE49-F238E27FC236}">
                      <a16:creationId xmlns:a16="http://schemas.microsoft.com/office/drawing/2014/main" id="{56980501-4C38-8B2F-8C5B-672854B5BCE1}"/>
                    </a:ext>
                  </a:extLst>
                </p:cNvPr>
                <p:cNvSpPr/>
                <p:nvPr/>
              </p:nvSpPr>
              <p:spPr>
                <a:xfrm flipV="1">
                  <a:off x="2111220" y="4097719"/>
                  <a:ext cx="8770442" cy="1821119"/>
                </a:xfrm>
                <a:custGeom>
                  <a:avLst/>
                  <a:gdLst>
                    <a:gd name="connsiteX0" fmla="*/ 0 w 10184860"/>
                    <a:gd name="connsiteY0" fmla="*/ 2684834 h 2684834"/>
                    <a:gd name="connsiteX1" fmla="*/ 10184860 w 10184860"/>
                    <a:gd name="connsiteY1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6159"/>
                    <a:gd name="connsiteX1" fmla="*/ 4844375 w 10184860"/>
                    <a:gd name="connsiteY1" fmla="*/ 1410511 h 2686159"/>
                    <a:gd name="connsiteX2" fmla="*/ 10184860 w 10184860"/>
                    <a:gd name="connsiteY2" fmla="*/ 0 h 2686159"/>
                    <a:gd name="connsiteX0" fmla="*/ 0 w 10184860"/>
                    <a:gd name="connsiteY0" fmla="*/ 2684914 h 2686239"/>
                    <a:gd name="connsiteX1" fmla="*/ 4844375 w 10184860"/>
                    <a:gd name="connsiteY1" fmla="*/ 1410591 h 2686239"/>
                    <a:gd name="connsiteX2" fmla="*/ 10184860 w 10184860"/>
                    <a:gd name="connsiteY2" fmla="*/ 80 h 2686239"/>
                    <a:gd name="connsiteX0" fmla="*/ 0 w 10184860"/>
                    <a:gd name="connsiteY0" fmla="*/ 2689633 h 2716841"/>
                    <a:gd name="connsiteX1" fmla="*/ 4844375 w 10184860"/>
                    <a:gd name="connsiteY1" fmla="*/ 1415310 h 2716841"/>
                    <a:gd name="connsiteX2" fmla="*/ 10184860 w 10184860"/>
                    <a:gd name="connsiteY2" fmla="*/ 4799 h 2716841"/>
                    <a:gd name="connsiteX0" fmla="*/ 0 w 8638162"/>
                    <a:gd name="connsiteY0" fmla="*/ 2665412 h 2665856"/>
                    <a:gd name="connsiteX1" fmla="*/ 4844375 w 8638162"/>
                    <a:gd name="connsiteY1" fmla="*/ 1391089 h 2665856"/>
                    <a:gd name="connsiteX2" fmla="*/ 8638162 w 8638162"/>
                    <a:gd name="connsiteY2" fmla="*/ 33 h 2665856"/>
                    <a:gd name="connsiteX0" fmla="*/ 0 w 8638162"/>
                    <a:gd name="connsiteY0" fmla="*/ 2665432 h 2666197"/>
                    <a:gd name="connsiteX1" fmla="*/ 4844375 w 8638162"/>
                    <a:gd name="connsiteY1" fmla="*/ 1391109 h 2666197"/>
                    <a:gd name="connsiteX2" fmla="*/ 8638162 w 8638162"/>
                    <a:gd name="connsiteY2" fmla="*/ 53 h 2666197"/>
                    <a:gd name="connsiteX0" fmla="*/ 0 w 8638162"/>
                    <a:gd name="connsiteY0" fmla="*/ 2665408 h 2675379"/>
                    <a:gd name="connsiteX1" fmla="*/ 5038928 w 8638162"/>
                    <a:gd name="connsiteY1" fmla="*/ 1926106 h 2675379"/>
                    <a:gd name="connsiteX2" fmla="*/ 8638162 w 8638162"/>
                    <a:gd name="connsiteY2" fmla="*/ 29 h 2675379"/>
                    <a:gd name="connsiteX0" fmla="*/ 0 w 8638162"/>
                    <a:gd name="connsiteY0" fmla="*/ 2665404 h 2668044"/>
                    <a:gd name="connsiteX1" fmla="*/ 5038928 w 8638162"/>
                    <a:gd name="connsiteY1" fmla="*/ 1926102 h 2668044"/>
                    <a:gd name="connsiteX2" fmla="*/ 8638162 w 8638162"/>
                    <a:gd name="connsiteY2" fmla="*/ 25 h 2668044"/>
                    <a:gd name="connsiteX0" fmla="*/ 0 w 8638162"/>
                    <a:gd name="connsiteY0" fmla="*/ 2665408 h 2666455"/>
                    <a:gd name="connsiteX1" fmla="*/ 5116749 w 8638162"/>
                    <a:gd name="connsiteY1" fmla="*/ 1692642 h 2666455"/>
                    <a:gd name="connsiteX2" fmla="*/ 8638162 w 8638162"/>
                    <a:gd name="connsiteY2" fmla="*/ 29 h 2666455"/>
                    <a:gd name="connsiteX0" fmla="*/ 0 w 8638162"/>
                    <a:gd name="connsiteY0" fmla="*/ 2665421 h 2669961"/>
                    <a:gd name="connsiteX1" fmla="*/ 5116749 w 8638162"/>
                    <a:gd name="connsiteY1" fmla="*/ 1692655 h 2669961"/>
                    <a:gd name="connsiteX2" fmla="*/ 8638162 w 8638162"/>
                    <a:gd name="connsiteY2" fmla="*/ 42 h 2669961"/>
                    <a:gd name="connsiteX0" fmla="*/ 0 w 10129924"/>
                    <a:gd name="connsiteY0" fmla="*/ 2665405 h 2666082"/>
                    <a:gd name="connsiteX1" fmla="*/ 5116749 w 10129924"/>
                    <a:gd name="connsiteY1" fmla="*/ 1692639 h 2666082"/>
                    <a:gd name="connsiteX2" fmla="*/ 10129924 w 10129924"/>
                    <a:gd name="connsiteY2" fmla="*/ 27 h 2666082"/>
                    <a:gd name="connsiteX0" fmla="*/ 0 w 10129924"/>
                    <a:gd name="connsiteY0" fmla="*/ 2700486 h 3011887"/>
                    <a:gd name="connsiteX1" fmla="*/ 5116749 w 10129924"/>
                    <a:gd name="connsiteY1" fmla="*/ 1727720 h 3011887"/>
                    <a:gd name="connsiteX2" fmla="*/ 10129924 w 10129924"/>
                    <a:gd name="connsiteY2" fmla="*/ 35108 h 3011887"/>
                    <a:gd name="connsiteX0" fmla="*/ 0 w 10129924"/>
                    <a:gd name="connsiteY0" fmla="*/ 2784619 h 2954301"/>
                    <a:gd name="connsiteX1" fmla="*/ 5168546 w 10129924"/>
                    <a:gd name="connsiteY1" fmla="*/ 1508872 h 2954301"/>
                    <a:gd name="connsiteX2" fmla="*/ 10129924 w 10129924"/>
                    <a:gd name="connsiteY2" fmla="*/ 119241 h 2954301"/>
                    <a:gd name="connsiteX0" fmla="*/ 0 w 10129924"/>
                    <a:gd name="connsiteY0" fmla="*/ 2688515 h 2743005"/>
                    <a:gd name="connsiteX1" fmla="*/ 5168546 w 10129924"/>
                    <a:gd name="connsiteY1" fmla="*/ 1412768 h 2743005"/>
                    <a:gd name="connsiteX2" fmla="*/ 10129924 w 10129924"/>
                    <a:gd name="connsiteY2" fmla="*/ 23137 h 2743005"/>
                    <a:gd name="connsiteX0" fmla="*/ 0 w 10129924"/>
                    <a:gd name="connsiteY0" fmla="*/ 2755030 h 2766870"/>
                    <a:gd name="connsiteX1" fmla="*/ 5199625 w 10129924"/>
                    <a:gd name="connsiteY1" fmla="*/ 1224144 h 2766870"/>
                    <a:gd name="connsiteX2" fmla="*/ 10129924 w 10129924"/>
                    <a:gd name="connsiteY2" fmla="*/ 89652 h 2766870"/>
                    <a:gd name="connsiteX0" fmla="*/ 0 w 9340073"/>
                    <a:gd name="connsiteY0" fmla="*/ 2748694 h 2749041"/>
                    <a:gd name="connsiteX1" fmla="*/ 5199625 w 9340073"/>
                    <a:gd name="connsiteY1" fmla="*/ 1217808 h 2749041"/>
                    <a:gd name="connsiteX2" fmla="*/ 9340073 w 9340073"/>
                    <a:gd name="connsiteY2" fmla="*/ 41 h 2749041"/>
                    <a:gd name="connsiteX0" fmla="*/ 0 w 9340073"/>
                    <a:gd name="connsiteY0" fmla="*/ 2883065 h 2929142"/>
                    <a:gd name="connsiteX1" fmla="*/ 5199625 w 9340073"/>
                    <a:gd name="connsiteY1" fmla="*/ 1352179 h 2929142"/>
                    <a:gd name="connsiteX2" fmla="*/ 9340073 w 9340073"/>
                    <a:gd name="connsiteY2" fmla="*/ 134412 h 2929142"/>
                    <a:gd name="connsiteX0" fmla="*/ 0 w 9340073"/>
                    <a:gd name="connsiteY0" fmla="*/ 2954536 h 2973142"/>
                    <a:gd name="connsiteX1" fmla="*/ 5156345 w 9340073"/>
                    <a:gd name="connsiteY1" fmla="*/ 1257100 h 2973142"/>
                    <a:gd name="connsiteX2" fmla="*/ 9340073 w 9340073"/>
                    <a:gd name="connsiteY2" fmla="*/ 205883 h 2973142"/>
                    <a:gd name="connsiteX0" fmla="*/ 0 w 9340073"/>
                    <a:gd name="connsiteY0" fmla="*/ 2970293 h 2985317"/>
                    <a:gd name="connsiteX1" fmla="*/ 5113066 w 9340073"/>
                    <a:gd name="connsiteY1" fmla="*/ 1239547 h 2985317"/>
                    <a:gd name="connsiteX2" fmla="*/ 9340073 w 9340073"/>
                    <a:gd name="connsiteY2" fmla="*/ 221640 h 2985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340073" h="2985317">
                      <a:moveTo>
                        <a:pt x="0" y="2970293"/>
                      </a:moveTo>
                      <a:cubicBezTo>
                        <a:pt x="1887166" y="2992991"/>
                        <a:pt x="4378697" y="3179954"/>
                        <a:pt x="5113066" y="1239547"/>
                      </a:cubicBezTo>
                      <a:cubicBezTo>
                        <a:pt x="5847435" y="-700860"/>
                        <a:pt x="7034618" y="215155"/>
                        <a:pt x="9340073" y="221640"/>
                      </a:cubicBez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2700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0" name="Triangle isocèle 99">
                  <a:extLst>
                    <a:ext uri="{FF2B5EF4-FFF2-40B4-BE49-F238E27FC236}">
                      <a16:creationId xmlns:a16="http://schemas.microsoft.com/office/drawing/2014/main" id="{59151C2B-0F3E-6CD8-7E34-CCDDDB749B02}"/>
                    </a:ext>
                  </a:extLst>
                </p:cNvPr>
                <p:cNvSpPr/>
                <p:nvPr/>
              </p:nvSpPr>
              <p:spPr>
                <a:xfrm rot="5400000">
                  <a:off x="8275090" y="1926262"/>
                  <a:ext cx="1743636" cy="582008"/>
                </a:xfrm>
                <a:prstGeom prst="triangl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1" name="Triangle isocèle 100">
                  <a:extLst>
                    <a:ext uri="{FF2B5EF4-FFF2-40B4-BE49-F238E27FC236}">
                      <a16:creationId xmlns:a16="http://schemas.microsoft.com/office/drawing/2014/main" id="{B96E94D9-13D3-E3DA-1D66-4DA343C277F3}"/>
                    </a:ext>
                  </a:extLst>
                </p:cNvPr>
                <p:cNvSpPr/>
                <p:nvPr/>
              </p:nvSpPr>
              <p:spPr>
                <a:xfrm rot="5400000">
                  <a:off x="10278281" y="5511271"/>
                  <a:ext cx="1743636" cy="582008"/>
                </a:xfrm>
                <a:prstGeom prst="triangl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5F84A54E-1DA3-6AAF-43C4-002161BA88DF}"/>
                  </a:ext>
                </a:extLst>
              </p:cNvPr>
              <p:cNvSpPr/>
              <p:nvPr/>
            </p:nvSpPr>
            <p:spPr>
              <a:xfrm>
                <a:off x="6224235" y="2592706"/>
                <a:ext cx="523547" cy="1322070"/>
              </a:xfrm>
              <a:custGeom>
                <a:avLst/>
                <a:gdLst>
                  <a:gd name="connsiteX0" fmla="*/ 287870 w 577550"/>
                  <a:gd name="connsiteY0" fmla="*/ 1419322 h 1545278"/>
                  <a:gd name="connsiteX1" fmla="*/ 577430 w 577550"/>
                  <a:gd name="connsiteY1" fmla="*/ 1358362 h 1545278"/>
                  <a:gd name="connsiteX2" fmla="*/ 253580 w 577550"/>
                  <a:gd name="connsiteY2" fmla="*/ 127732 h 1545278"/>
                  <a:gd name="connsiteX3" fmla="*/ 215 w 577550"/>
                  <a:gd name="connsiteY3" fmla="*/ 184882 h 1545278"/>
                  <a:gd name="connsiteX4" fmla="*/ 287870 w 577550"/>
                  <a:gd name="connsiteY4" fmla="*/ 1419322 h 1545278"/>
                  <a:gd name="connsiteX0" fmla="*/ 287870 w 577550"/>
                  <a:gd name="connsiteY0" fmla="*/ 1419322 h 1545278"/>
                  <a:gd name="connsiteX1" fmla="*/ 577430 w 577550"/>
                  <a:gd name="connsiteY1" fmla="*/ 1358362 h 1545278"/>
                  <a:gd name="connsiteX2" fmla="*/ 253580 w 577550"/>
                  <a:gd name="connsiteY2" fmla="*/ 127732 h 1545278"/>
                  <a:gd name="connsiteX3" fmla="*/ 215 w 577550"/>
                  <a:gd name="connsiteY3" fmla="*/ 184882 h 1545278"/>
                  <a:gd name="connsiteX4" fmla="*/ 287870 w 577550"/>
                  <a:gd name="connsiteY4" fmla="*/ 1419322 h 1545278"/>
                  <a:gd name="connsiteX0" fmla="*/ 287655 w 577335"/>
                  <a:gd name="connsiteY0" fmla="*/ 1351697 h 1477653"/>
                  <a:gd name="connsiteX1" fmla="*/ 577215 w 577335"/>
                  <a:gd name="connsiteY1" fmla="*/ 1290737 h 1477653"/>
                  <a:gd name="connsiteX2" fmla="*/ 253365 w 577335"/>
                  <a:gd name="connsiteY2" fmla="*/ 60107 h 1477653"/>
                  <a:gd name="connsiteX3" fmla="*/ 0 w 577335"/>
                  <a:gd name="connsiteY3" fmla="*/ 117257 h 1477653"/>
                  <a:gd name="connsiteX4" fmla="*/ 287655 w 577335"/>
                  <a:gd name="connsiteY4" fmla="*/ 1351697 h 1477653"/>
                  <a:gd name="connsiteX0" fmla="*/ 287655 w 577335"/>
                  <a:gd name="connsiteY0" fmla="*/ 1351697 h 1477653"/>
                  <a:gd name="connsiteX1" fmla="*/ 577215 w 577335"/>
                  <a:gd name="connsiteY1" fmla="*/ 1290737 h 1477653"/>
                  <a:gd name="connsiteX2" fmla="*/ 253365 w 577335"/>
                  <a:gd name="connsiteY2" fmla="*/ 60107 h 1477653"/>
                  <a:gd name="connsiteX3" fmla="*/ 0 w 577335"/>
                  <a:gd name="connsiteY3" fmla="*/ 117257 h 1477653"/>
                  <a:gd name="connsiteX4" fmla="*/ 287655 w 577335"/>
                  <a:gd name="connsiteY4" fmla="*/ 1351697 h 1477653"/>
                  <a:gd name="connsiteX0" fmla="*/ 287655 w 577335"/>
                  <a:gd name="connsiteY0" fmla="*/ 1351697 h 1477653"/>
                  <a:gd name="connsiteX1" fmla="*/ 577215 w 577335"/>
                  <a:gd name="connsiteY1" fmla="*/ 1290737 h 1477653"/>
                  <a:gd name="connsiteX2" fmla="*/ 253365 w 577335"/>
                  <a:gd name="connsiteY2" fmla="*/ 60107 h 1477653"/>
                  <a:gd name="connsiteX3" fmla="*/ 0 w 577335"/>
                  <a:gd name="connsiteY3" fmla="*/ 117257 h 1477653"/>
                  <a:gd name="connsiteX4" fmla="*/ 287655 w 577335"/>
                  <a:gd name="connsiteY4" fmla="*/ 1351697 h 1477653"/>
                  <a:gd name="connsiteX0" fmla="*/ 287655 w 577335"/>
                  <a:gd name="connsiteY0" fmla="*/ 1351697 h 1477653"/>
                  <a:gd name="connsiteX1" fmla="*/ 577215 w 577335"/>
                  <a:gd name="connsiteY1" fmla="*/ 1290737 h 1477653"/>
                  <a:gd name="connsiteX2" fmla="*/ 253365 w 577335"/>
                  <a:gd name="connsiteY2" fmla="*/ 60107 h 1477653"/>
                  <a:gd name="connsiteX3" fmla="*/ 0 w 577335"/>
                  <a:gd name="connsiteY3" fmla="*/ 117257 h 1477653"/>
                  <a:gd name="connsiteX4" fmla="*/ 287655 w 577335"/>
                  <a:gd name="connsiteY4" fmla="*/ 1351697 h 1477653"/>
                  <a:gd name="connsiteX0" fmla="*/ 287655 w 577362"/>
                  <a:gd name="connsiteY0" fmla="*/ 1351697 h 1377887"/>
                  <a:gd name="connsiteX1" fmla="*/ 577215 w 577362"/>
                  <a:gd name="connsiteY1" fmla="*/ 1290737 h 1377887"/>
                  <a:gd name="connsiteX2" fmla="*/ 253365 w 577362"/>
                  <a:gd name="connsiteY2" fmla="*/ 60107 h 1377887"/>
                  <a:gd name="connsiteX3" fmla="*/ 0 w 577362"/>
                  <a:gd name="connsiteY3" fmla="*/ 117257 h 1377887"/>
                  <a:gd name="connsiteX4" fmla="*/ 287655 w 577362"/>
                  <a:gd name="connsiteY4" fmla="*/ 1351697 h 1377887"/>
                  <a:gd name="connsiteX0" fmla="*/ 287655 w 577362"/>
                  <a:gd name="connsiteY0" fmla="*/ 1351697 h 1377887"/>
                  <a:gd name="connsiteX1" fmla="*/ 577215 w 577362"/>
                  <a:gd name="connsiteY1" fmla="*/ 1290737 h 1377887"/>
                  <a:gd name="connsiteX2" fmla="*/ 253365 w 577362"/>
                  <a:gd name="connsiteY2" fmla="*/ 60107 h 1377887"/>
                  <a:gd name="connsiteX3" fmla="*/ 0 w 577362"/>
                  <a:gd name="connsiteY3" fmla="*/ 117257 h 1377887"/>
                  <a:gd name="connsiteX4" fmla="*/ 287655 w 577362"/>
                  <a:gd name="connsiteY4" fmla="*/ 1351697 h 1377887"/>
                  <a:gd name="connsiteX0" fmla="*/ 287655 w 577215"/>
                  <a:gd name="connsiteY0" fmla="*/ 1351697 h 1351697"/>
                  <a:gd name="connsiteX1" fmla="*/ 577215 w 577215"/>
                  <a:gd name="connsiteY1" fmla="*/ 1290737 h 1351697"/>
                  <a:gd name="connsiteX2" fmla="*/ 253365 w 577215"/>
                  <a:gd name="connsiteY2" fmla="*/ 60107 h 1351697"/>
                  <a:gd name="connsiteX3" fmla="*/ 0 w 577215"/>
                  <a:gd name="connsiteY3" fmla="*/ 117257 h 1351697"/>
                  <a:gd name="connsiteX4" fmla="*/ 287655 w 577215"/>
                  <a:gd name="connsiteY4" fmla="*/ 1351697 h 1351697"/>
                  <a:gd name="connsiteX0" fmla="*/ 287655 w 579987"/>
                  <a:gd name="connsiteY0" fmla="*/ 1351697 h 1351697"/>
                  <a:gd name="connsiteX1" fmla="*/ 577215 w 579987"/>
                  <a:gd name="connsiteY1" fmla="*/ 1290737 h 1351697"/>
                  <a:gd name="connsiteX2" fmla="*/ 253365 w 579987"/>
                  <a:gd name="connsiteY2" fmla="*/ 60107 h 1351697"/>
                  <a:gd name="connsiteX3" fmla="*/ 0 w 579987"/>
                  <a:gd name="connsiteY3" fmla="*/ 117257 h 1351697"/>
                  <a:gd name="connsiteX4" fmla="*/ 287655 w 579987"/>
                  <a:gd name="connsiteY4" fmla="*/ 1351697 h 1351697"/>
                  <a:gd name="connsiteX0" fmla="*/ 287655 w 579987"/>
                  <a:gd name="connsiteY0" fmla="*/ 1351697 h 1351697"/>
                  <a:gd name="connsiteX1" fmla="*/ 577215 w 579987"/>
                  <a:gd name="connsiteY1" fmla="*/ 1290737 h 1351697"/>
                  <a:gd name="connsiteX2" fmla="*/ 253365 w 579987"/>
                  <a:gd name="connsiteY2" fmla="*/ 60107 h 1351697"/>
                  <a:gd name="connsiteX3" fmla="*/ 0 w 579987"/>
                  <a:gd name="connsiteY3" fmla="*/ 117257 h 1351697"/>
                  <a:gd name="connsiteX4" fmla="*/ 287655 w 579987"/>
                  <a:gd name="connsiteY4" fmla="*/ 1351697 h 1351697"/>
                  <a:gd name="connsiteX0" fmla="*/ 287655 w 579987"/>
                  <a:gd name="connsiteY0" fmla="*/ 1291590 h 1291590"/>
                  <a:gd name="connsiteX1" fmla="*/ 577215 w 579987"/>
                  <a:gd name="connsiteY1" fmla="*/ 1230630 h 1291590"/>
                  <a:gd name="connsiteX2" fmla="*/ 253365 w 579987"/>
                  <a:gd name="connsiteY2" fmla="*/ 0 h 1291590"/>
                  <a:gd name="connsiteX3" fmla="*/ 0 w 579987"/>
                  <a:gd name="connsiteY3" fmla="*/ 57150 h 1291590"/>
                  <a:gd name="connsiteX4" fmla="*/ 287655 w 579987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23547"/>
                  <a:gd name="connsiteY0" fmla="*/ 1322070 h 1322070"/>
                  <a:gd name="connsiteX1" fmla="*/ 516255 w 523547"/>
                  <a:gd name="connsiteY1" fmla="*/ 1249680 h 1322070"/>
                  <a:gd name="connsiteX2" fmla="*/ 253365 w 523547"/>
                  <a:gd name="connsiteY2" fmla="*/ 0 h 1322070"/>
                  <a:gd name="connsiteX3" fmla="*/ 0 w 523547"/>
                  <a:gd name="connsiteY3" fmla="*/ 57150 h 1322070"/>
                  <a:gd name="connsiteX4" fmla="*/ 158115 w 523547"/>
                  <a:gd name="connsiteY4" fmla="*/ 1322070 h 132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547" h="1322070">
                    <a:moveTo>
                      <a:pt x="158115" y="1322070"/>
                    </a:moveTo>
                    <a:lnTo>
                      <a:pt x="516255" y="1249680"/>
                    </a:lnTo>
                    <a:cubicBezTo>
                      <a:pt x="548640" y="838200"/>
                      <a:pt x="475297" y="466090"/>
                      <a:pt x="253365" y="0"/>
                    </a:cubicBezTo>
                    <a:cubicBezTo>
                      <a:pt x="160973" y="23495"/>
                      <a:pt x="84455" y="41275"/>
                      <a:pt x="0" y="57150"/>
                    </a:cubicBezTo>
                    <a:cubicBezTo>
                      <a:pt x="262255" y="528320"/>
                      <a:pt x="172403" y="876935"/>
                      <a:pt x="158115" y="132207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D1462642-C896-31C3-D7D2-95B0EFAA97B9}"/>
                  </a:ext>
                </a:extLst>
              </p:cNvPr>
              <p:cNvSpPr/>
              <p:nvPr/>
            </p:nvSpPr>
            <p:spPr>
              <a:xfrm>
                <a:off x="6480809" y="2381250"/>
                <a:ext cx="1194311" cy="1457325"/>
              </a:xfrm>
              <a:custGeom>
                <a:avLst/>
                <a:gdLst>
                  <a:gd name="connsiteX0" fmla="*/ 11344 w 1212197"/>
                  <a:gd name="connsiteY0" fmla="*/ 266900 h 1560180"/>
                  <a:gd name="connsiteX1" fmla="*/ 695239 w 1212197"/>
                  <a:gd name="connsiteY1" fmla="*/ 74495 h 1560180"/>
                  <a:gd name="connsiteX2" fmla="*/ 1205779 w 1212197"/>
                  <a:gd name="connsiteY2" fmla="*/ 1230830 h 1560180"/>
                  <a:gd name="connsiteX3" fmla="*/ 337099 w 1212197"/>
                  <a:gd name="connsiteY3" fmla="*/ 1501340 h 1560180"/>
                  <a:gd name="connsiteX4" fmla="*/ 11344 w 1212197"/>
                  <a:gd name="connsiteY4" fmla="*/ 266900 h 1560180"/>
                  <a:gd name="connsiteX0" fmla="*/ 11344 w 1212197"/>
                  <a:gd name="connsiteY0" fmla="*/ 266900 h 1560180"/>
                  <a:gd name="connsiteX1" fmla="*/ 695239 w 1212197"/>
                  <a:gd name="connsiteY1" fmla="*/ 74495 h 1560180"/>
                  <a:gd name="connsiteX2" fmla="*/ 1205779 w 1212197"/>
                  <a:gd name="connsiteY2" fmla="*/ 1230830 h 1560180"/>
                  <a:gd name="connsiteX3" fmla="*/ 337099 w 1212197"/>
                  <a:gd name="connsiteY3" fmla="*/ 1501340 h 1560180"/>
                  <a:gd name="connsiteX4" fmla="*/ 11344 w 1212197"/>
                  <a:gd name="connsiteY4" fmla="*/ 266900 h 1560180"/>
                  <a:gd name="connsiteX0" fmla="*/ 11344 w 1212197"/>
                  <a:gd name="connsiteY0" fmla="*/ 223576 h 1516856"/>
                  <a:gd name="connsiteX1" fmla="*/ 695239 w 1212197"/>
                  <a:gd name="connsiteY1" fmla="*/ 31171 h 1516856"/>
                  <a:gd name="connsiteX2" fmla="*/ 1205779 w 1212197"/>
                  <a:gd name="connsiteY2" fmla="*/ 1187506 h 1516856"/>
                  <a:gd name="connsiteX3" fmla="*/ 337099 w 1212197"/>
                  <a:gd name="connsiteY3" fmla="*/ 1458016 h 1516856"/>
                  <a:gd name="connsiteX4" fmla="*/ 11344 w 1212197"/>
                  <a:gd name="connsiteY4" fmla="*/ 223576 h 1516856"/>
                  <a:gd name="connsiteX0" fmla="*/ 0 w 1200853"/>
                  <a:gd name="connsiteY0" fmla="*/ 223576 h 1516856"/>
                  <a:gd name="connsiteX1" fmla="*/ 683895 w 1200853"/>
                  <a:gd name="connsiteY1" fmla="*/ 31171 h 1516856"/>
                  <a:gd name="connsiteX2" fmla="*/ 1194435 w 1200853"/>
                  <a:gd name="connsiteY2" fmla="*/ 1187506 h 1516856"/>
                  <a:gd name="connsiteX3" fmla="*/ 325755 w 1200853"/>
                  <a:gd name="connsiteY3" fmla="*/ 1458016 h 1516856"/>
                  <a:gd name="connsiteX4" fmla="*/ 0 w 1200853"/>
                  <a:gd name="connsiteY4" fmla="*/ 223576 h 1516856"/>
                  <a:gd name="connsiteX0" fmla="*/ 0 w 1200853"/>
                  <a:gd name="connsiteY0" fmla="*/ 223576 h 1516856"/>
                  <a:gd name="connsiteX1" fmla="*/ 683895 w 1200853"/>
                  <a:gd name="connsiteY1" fmla="*/ 31171 h 1516856"/>
                  <a:gd name="connsiteX2" fmla="*/ 1194435 w 1200853"/>
                  <a:gd name="connsiteY2" fmla="*/ 1187506 h 1516856"/>
                  <a:gd name="connsiteX3" fmla="*/ 325755 w 1200853"/>
                  <a:gd name="connsiteY3" fmla="*/ 1458016 h 1516856"/>
                  <a:gd name="connsiteX4" fmla="*/ 0 w 1200853"/>
                  <a:gd name="connsiteY4" fmla="*/ 223576 h 1516856"/>
                  <a:gd name="connsiteX0" fmla="*/ 0 w 1200430"/>
                  <a:gd name="connsiteY0" fmla="*/ 223576 h 1516856"/>
                  <a:gd name="connsiteX1" fmla="*/ 683895 w 1200430"/>
                  <a:gd name="connsiteY1" fmla="*/ 31171 h 1516856"/>
                  <a:gd name="connsiteX2" fmla="*/ 1194435 w 1200430"/>
                  <a:gd name="connsiteY2" fmla="*/ 1187506 h 1516856"/>
                  <a:gd name="connsiteX3" fmla="*/ 325755 w 1200430"/>
                  <a:gd name="connsiteY3" fmla="*/ 1458016 h 1516856"/>
                  <a:gd name="connsiteX4" fmla="*/ 0 w 1200430"/>
                  <a:gd name="connsiteY4" fmla="*/ 223576 h 1516856"/>
                  <a:gd name="connsiteX0" fmla="*/ 0 w 1200430"/>
                  <a:gd name="connsiteY0" fmla="*/ 192405 h 1485685"/>
                  <a:gd name="connsiteX1" fmla="*/ 683895 w 1200430"/>
                  <a:gd name="connsiteY1" fmla="*/ 0 h 1485685"/>
                  <a:gd name="connsiteX2" fmla="*/ 1194435 w 1200430"/>
                  <a:gd name="connsiteY2" fmla="*/ 1156335 h 1485685"/>
                  <a:gd name="connsiteX3" fmla="*/ 325755 w 1200430"/>
                  <a:gd name="connsiteY3" fmla="*/ 1426845 h 1485685"/>
                  <a:gd name="connsiteX4" fmla="*/ 0 w 1200430"/>
                  <a:gd name="connsiteY4" fmla="*/ 192405 h 1485685"/>
                  <a:gd name="connsiteX0" fmla="*/ 0 w 1200430"/>
                  <a:gd name="connsiteY0" fmla="*/ 192405 h 1485685"/>
                  <a:gd name="connsiteX1" fmla="*/ 683895 w 1200430"/>
                  <a:gd name="connsiteY1" fmla="*/ 0 h 1485685"/>
                  <a:gd name="connsiteX2" fmla="*/ 1194435 w 1200430"/>
                  <a:gd name="connsiteY2" fmla="*/ 1156335 h 1485685"/>
                  <a:gd name="connsiteX3" fmla="*/ 325755 w 1200430"/>
                  <a:gd name="connsiteY3" fmla="*/ 1426845 h 1485685"/>
                  <a:gd name="connsiteX4" fmla="*/ 0 w 1200430"/>
                  <a:gd name="connsiteY4" fmla="*/ 192405 h 1485685"/>
                  <a:gd name="connsiteX0" fmla="*/ 0 w 1200430"/>
                  <a:gd name="connsiteY0" fmla="*/ 192405 h 1462465"/>
                  <a:gd name="connsiteX1" fmla="*/ 683895 w 1200430"/>
                  <a:gd name="connsiteY1" fmla="*/ 0 h 1462465"/>
                  <a:gd name="connsiteX2" fmla="*/ 1194435 w 1200430"/>
                  <a:gd name="connsiteY2" fmla="*/ 1156335 h 1462465"/>
                  <a:gd name="connsiteX3" fmla="*/ 325755 w 1200430"/>
                  <a:gd name="connsiteY3" fmla="*/ 1426845 h 1462465"/>
                  <a:gd name="connsiteX4" fmla="*/ 0 w 1200430"/>
                  <a:gd name="connsiteY4" fmla="*/ 192405 h 1462465"/>
                  <a:gd name="connsiteX0" fmla="*/ 0 w 1196267"/>
                  <a:gd name="connsiteY0" fmla="*/ 192405 h 1462465"/>
                  <a:gd name="connsiteX1" fmla="*/ 683895 w 1196267"/>
                  <a:gd name="connsiteY1" fmla="*/ 0 h 1462465"/>
                  <a:gd name="connsiteX2" fmla="*/ 1194435 w 1196267"/>
                  <a:gd name="connsiteY2" fmla="*/ 1156335 h 1462465"/>
                  <a:gd name="connsiteX3" fmla="*/ 325755 w 1196267"/>
                  <a:gd name="connsiteY3" fmla="*/ 1426845 h 1462465"/>
                  <a:gd name="connsiteX4" fmla="*/ 0 w 1196267"/>
                  <a:gd name="connsiteY4" fmla="*/ 192405 h 1462465"/>
                  <a:gd name="connsiteX0" fmla="*/ 0 w 1196267"/>
                  <a:gd name="connsiteY0" fmla="*/ 192405 h 1462465"/>
                  <a:gd name="connsiteX1" fmla="*/ 683895 w 1196267"/>
                  <a:gd name="connsiteY1" fmla="*/ 0 h 1462465"/>
                  <a:gd name="connsiteX2" fmla="*/ 1194435 w 1196267"/>
                  <a:gd name="connsiteY2" fmla="*/ 1156335 h 1462465"/>
                  <a:gd name="connsiteX3" fmla="*/ 325755 w 1196267"/>
                  <a:gd name="connsiteY3" fmla="*/ 1426845 h 1462465"/>
                  <a:gd name="connsiteX4" fmla="*/ 0 w 1196267"/>
                  <a:gd name="connsiteY4" fmla="*/ 192405 h 146246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08"/>
                  <a:gd name="connsiteY0" fmla="*/ 209550 h 1443990"/>
                  <a:gd name="connsiteX1" fmla="*/ 670560 w 1196208"/>
                  <a:gd name="connsiteY1" fmla="*/ 0 h 1443990"/>
                  <a:gd name="connsiteX2" fmla="*/ 1194435 w 1196208"/>
                  <a:gd name="connsiteY2" fmla="*/ 1173480 h 1443990"/>
                  <a:gd name="connsiteX3" fmla="*/ 325755 w 1196208"/>
                  <a:gd name="connsiteY3" fmla="*/ 1443990 h 1443990"/>
                  <a:gd name="connsiteX4" fmla="*/ 0 w 1196208"/>
                  <a:gd name="connsiteY4" fmla="*/ 209550 h 1443990"/>
                  <a:gd name="connsiteX0" fmla="*/ 0 w 1196208"/>
                  <a:gd name="connsiteY0" fmla="*/ 209550 h 1443990"/>
                  <a:gd name="connsiteX1" fmla="*/ 670560 w 1196208"/>
                  <a:gd name="connsiteY1" fmla="*/ 0 h 1443990"/>
                  <a:gd name="connsiteX2" fmla="*/ 1194435 w 1196208"/>
                  <a:gd name="connsiteY2" fmla="*/ 1173480 h 1443990"/>
                  <a:gd name="connsiteX3" fmla="*/ 325755 w 1196208"/>
                  <a:gd name="connsiteY3" fmla="*/ 1443990 h 1443990"/>
                  <a:gd name="connsiteX4" fmla="*/ 0 w 1196208"/>
                  <a:gd name="connsiteY4" fmla="*/ 209550 h 1443990"/>
                  <a:gd name="connsiteX0" fmla="*/ 0 w 1196208"/>
                  <a:gd name="connsiteY0" fmla="*/ 209550 h 1443990"/>
                  <a:gd name="connsiteX1" fmla="*/ 670560 w 1196208"/>
                  <a:gd name="connsiteY1" fmla="*/ 0 h 1443990"/>
                  <a:gd name="connsiteX2" fmla="*/ 1194435 w 1196208"/>
                  <a:gd name="connsiteY2" fmla="*/ 1173480 h 1443990"/>
                  <a:gd name="connsiteX3" fmla="*/ 325755 w 1196208"/>
                  <a:gd name="connsiteY3" fmla="*/ 1443990 h 1443990"/>
                  <a:gd name="connsiteX4" fmla="*/ 0 w 1196208"/>
                  <a:gd name="connsiteY4" fmla="*/ 209550 h 1443990"/>
                  <a:gd name="connsiteX0" fmla="*/ 0 w 1171556"/>
                  <a:gd name="connsiteY0" fmla="*/ 209550 h 1443990"/>
                  <a:gd name="connsiteX1" fmla="*/ 670560 w 1171556"/>
                  <a:gd name="connsiteY1" fmla="*/ 0 h 1443990"/>
                  <a:gd name="connsiteX2" fmla="*/ 1169670 w 1171556"/>
                  <a:gd name="connsiteY2" fmla="*/ 1146810 h 1443990"/>
                  <a:gd name="connsiteX3" fmla="*/ 325755 w 1171556"/>
                  <a:gd name="connsiteY3" fmla="*/ 1443990 h 1443990"/>
                  <a:gd name="connsiteX4" fmla="*/ 0 w 1171556"/>
                  <a:gd name="connsiteY4" fmla="*/ 209550 h 1443990"/>
                  <a:gd name="connsiteX0" fmla="*/ 0 w 1194311"/>
                  <a:gd name="connsiteY0" fmla="*/ 209550 h 1443990"/>
                  <a:gd name="connsiteX1" fmla="*/ 670560 w 1194311"/>
                  <a:gd name="connsiteY1" fmla="*/ 0 h 1443990"/>
                  <a:gd name="connsiteX2" fmla="*/ 1192530 w 1194311"/>
                  <a:gd name="connsiteY2" fmla="*/ 1160145 h 1443990"/>
                  <a:gd name="connsiteX3" fmla="*/ 325755 w 1194311"/>
                  <a:gd name="connsiteY3" fmla="*/ 1443990 h 1443990"/>
                  <a:gd name="connsiteX4" fmla="*/ 0 w 1194311"/>
                  <a:gd name="connsiteY4" fmla="*/ 209550 h 1443990"/>
                  <a:gd name="connsiteX0" fmla="*/ 0 w 1194311"/>
                  <a:gd name="connsiteY0" fmla="*/ 209550 h 1457325"/>
                  <a:gd name="connsiteX1" fmla="*/ 670560 w 1194311"/>
                  <a:gd name="connsiteY1" fmla="*/ 0 h 1457325"/>
                  <a:gd name="connsiteX2" fmla="*/ 1192530 w 1194311"/>
                  <a:gd name="connsiteY2" fmla="*/ 1160145 h 1457325"/>
                  <a:gd name="connsiteX3" fmla="*/ 268605 w 1194311"/>
                  <a:gd name="connsiteY3" fmla="*/ 1457325 h 1457325"/>
                  <a:gd name="connsiteX4" fmla="*/ 0 w 1194311"/>
                  <a:gd name="connsiteY4" fmla="*/ 209550 h 1457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4311" h="1457325">
                    <a:moveTo>
                      <a:pt x="0" y="209550"/>
                    </a:moveTo>
                    <a:cubicBezTo>
                      <a:pt x="259715" y="154622"/>
                      <a:pt x="353378" y="170815"/>
                      <a:pt x="670560" y="0"/>
                    </a:cubicBezTo>
                    <a:cubicBezTo>
                      <a:pt x="839152" y="194945"/>
                      <a:pt x="1223645" y="788988"/>
                      <a:pt x="1192530" y="1160145"/>
                    </a:cubicBezTo>
                    <a:cubicBezTo>
                      <a:pt x="875665" y="1325563"/>
                      <a:pt x="613093" y="1366203"/>
                      <a:pt x="268605" y="1457325"/>
                    </a:cubicBezTo>
                    <a:cubicBezTo>
                      <a:pt x="297498" y="1036003"/>
                      <a:pt x="233680" y="708343"/>
                      <a:pt x="0" y="20955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6BDEA005-38F8-C5A1-73A3-E4D7F68B9647}"/>
                  </a:ext>
                </a:extLst>
              </p:cNvPr>
              <p:cNvSpPr/>
              <p:nvPr/>
            </p:nvSpPr>
            <p:spPr>
              <a:xfrm>
                <a:off x="7153276" y="1566545"/>
                <a:ext cx="1525372" cy="1969135"/>
              </a:xfrm>
              <a:custGeom>
                <a:avLst/>
                <a:gdLst>
                  <a:gd name="connsiteX0" fmla="*/ 220 w 1450031"/>
                  <a:gd name="connsiteY0" fmla="*/ 540368 h 1626701"/>
                  <a:gd name="connsiteX1" fmla="*/ 588865 w 1450031"/>
                  <a:gd name="connsiteY1" fmla="*/ 10778 h 1626701"/>
                  <a:gd name="connsiteX2" fmla="*/ 1449925 w 1450031"/>
                  <a:gd name="connsiteY2" fmla="*/ 993758 h 1626701"/>
                  <a:gd name="connsiteX3" fmla="*/ 531715 w 1450031"/>
                  <a:gd name="connsiteY3" fmla="*/ 1618598 h 1626701"/>
                  <a:gd name="connsiteX4" fmla="*/ 220 w 1450031"/>
                  <a:gd name="connsiteY4" fmla="*/ 540368 h 1626701"/>
                  <a:gd name="connsiteX0" fmla="*/ 270 w 1450081"/>
                  <a:gd name="connsiteY0" fmla="*/ 540727 h 1707818"/>
                  <a:gd name="connsiteX1" fmla="*/ 588915 w 1450081"/>
                  <a:gd name="connsiteY1" fmla="*/ 11137 h 1707818"/>
                  <a:gd name="connsiteX2" fmla="*/ 1449975 w 1450081"/>
                  <a:gd name="connsiteY2" fmla="*/ 994117 h 1707818"/>
                  <a:gd name="connsiteX3" fmla="*/ 526050 w 1450081"/>
                  <a:gd name="connsiteY3" fmla="*/ 1700872 h 1707818"/>
                  <a:gd name="connsiteX4" fmla="*/ 270 w 1450081"/>
                  <a:gd name="connsiteY4" fmla="*/ 540727 h 1707818"/>
                  <a:gd name="connsiteX0" fmla="*/ 270 w 1450081"/>
                  <a:gd name="connsiteY0" fmla="*/ 540727 h 1707818"/>
                  <a:gd name="connsiteX1" fmla="*/ 588915 w 1450081"/>
                  <a:gd name="connsiteY1" fmla="*/ 11137 h 1707818"/>
                  <a:gd name="connsiteX2" fmla="*/ 1449975 w 1450081"/>
                  <a:gd name="connsiteY2" fmla="*/ 994117 h 1707818"/>
                  <a:gd name="connsiteX3" fmla="*/ 526050 w 1450081"/>
                  <a:gd name="connsiteY3" fmla="*/ 1700872 h 1707818"/>
                  <a:gd name="connsiteX4" fmla="*/ 270 w 1450081"/>
                  <a:gd name="connsiteY4" fmla="*/ 540727 h 1707818"/>
                  <a:gd name="connsiteX0" fmla="*/ 270 w 1450081"/>
                  <a:gd name="connsiteY0" fmla="*/ 540727 h 1700872"/>
                  <a:gd name="connsiteX1" fmla="*/ 588915 w 1450081"/>
                  <a:gd name="connsiteY1" fmla="*/ 11137 h 1700872"/>
                  <a:gd name="connsiteX2" fmla="*/ 1449975 w 1450081"/>
                  <a:gd name="connsiteY2" fmla="*/ 994117 h 1700872"/>
                  <a:gd name="connsiteX3" fmla="*/ 526050 w 1450081"/>
                  <a:gd name="connsiteY3" fmla="*/ 1700872 h 1700872"/>
                  <a:gd name="connsiteX4" fmla="*/ 270 w 1450081"/>
                  <a:gd name="connsiteY4" fmla="*/ 540727 h 1700872"/>
                  <a:gd name="connsiteX0" fmla="*/ 156 w 1449967"/>
                  <a:gd name="connsiteY0" fmla="*/ 540727 h 1700872"/>
                  <a:gd name="connsiteX1" fmla="*/ 588801 w 1449967"/>
                  <a:gd name="connsiteY1" fmla="*/ 11137 h 1700872"/>
                  <a:gd name="connsiteX2" fmla="*/ 1449861 w 1449967"/>
                  <a:gd name="connsiteY2" fmla="*/ 994117 h 1700872"/>
                  <a:gd name="connsiteX3" fmla="*/ 525936 w 1449967"/>
                  <a:gd name="connsiteY3" fmla="*/ 1700872 h 1700872"/>
                  <a:gd name="connsiteX4" fmla="*/ 156 w 1449967"/>
                  <a:gd name="connsiteY4" fmla="*/ 540727 h 1700872"/>
                  <a:gd name="connsiteX0" fmla="*/ 156 w 1449967"/>
                  <a:gd name="connsiteY0" fmla="*/ 540727 h 1700872"/>
                  <a:gd name="connsiteX1" fmla="*/ 588801 w 1449967"/>
                  <a:gd name="connsiteY1" fmla="*/ 11137 h 1700872"/>
                  <a:gd name="connsiteX2" fmla="*/ 1449861 w 1449967"/>
                  <a:gd name="connsiteY2" fmla="*/ 994117 h 1700872"/>
                  <a:gd name="connsiteX3" fmla="*/ 525936 w 1449967"/>
                  <a:gd name="connsiteY3" fmla="*/ 1700872 h 1700872"/>
                  <a:gd name="connsiteX4" fmla="*/ 156 w 1449967"/>
                  <a:gd name="connsiteY4" fmla="*/ 540727 h 1700872"/>
                  <a:gd name="connsiteX0" fmla="*/ 156 w 1449967"/>
                  <a:gd name="connsiteY0" fmla="*/ 540727 h 1700872"/>
                  <a:gd name="connsiteX1" fmla="*/ 588801 w 1449967"/>
                  <a:gd name="connsiteY1" fmla="*/ 11137 h 1700872"/>
                  <a:gd name="connsiteX2" fmla="*/ 1449861 w 1449967"/>
                  <a:gd name="connsiteY2" fmla="*/ 994117 h 1700872"/>
                  <a:gd name="connsiteX3" fmla="*/ 525936 w 1449967"/>
                  <a:gd name="connsiteY3" fmla="*/ 1700872 h 1700872"/>
                  <a:gd name="connsiteX4" fmla="*/ 156 w 1449967"/>
                  <a:gd name="connsiteY4" fmla="*/ 540727 h 1700872"/>
                  <a:gd name="connsiteX0" fmla="*/ 156 w 1449967"/>
                  <a:gd name="connsiteY0" fmla="*/ 529590 h 1689735"/>
                  <a:gd name="connsiteX1" fmla="*/ 588801 w 1449967"/>
                  <a:gd name="connsiteY1" fmla="*/ 0 h 1689735"/>
                  <a:gd name="connsiteX2" fmla="*/ 1449861 w 1449967"/>
                  <a:gd name="connsiteY2" fmla="*/ 982980 h 1689735"/>
                  <a:gd name="connsiteX3" fmla="*/ 525936 w 1449967"/>
                  <a:gd name="connsiteY3" fmla="*/ 1689735 h 1689735"/>
                  <a:gd name="connsiteX4" fmla="*/ 156 w 1449967"/>
                  <a:gd name="connsiteY4" fmla="*/ 529590 h 1689735"/>
                  <a:gd name="connsiteX0" fmla="*/ 156 w 1449967"/>
                  <a:gd name="connsiteY0" fmla="*/ 529590 h 1689735"/>
                  <a:gd name="connsiteX1" fmla="*/ 588801 w 1449967"/>
                  <a:gd name="connsiteY1" fmla="*/ 0 h 1689735"/>
                  <a:gd name="connsiteX2" fmla="*/ 1449861 w 1449967"/>
                  <a:gd name="connsiteY2" fmla="*/ 982980 h 1689735"/>
                  <a:gd name="connsiteX3" fmla="*/ 525936 w 1449967"/>
                  <a:gd name="connsiteY3" fmla="*/ 1689735 h 1689735"/>
                  <a:gd name="connsiteX4" fmla="*/ 156 w 1449967"/>
                  <a:gd name="connsiteY4" fmla="*/ 529590 h 1689735"/>
                  <a:gd name="connsiteX0" fmla="*/ 156 w 1449967"/>
                  <a:gd name="connsiteY0" fmla="*/ 529590 h 1689735"/>
                  <a:gd name="connsiteX1" fmla="*/ 588801 w 1449967"/>
                  <a:gd name="connsiteY1" fmla="*/ 0 h 1689735"/>
                  <a:gd name="connsiteX2" fmla="*/ 1449861 w 1449967"/>
                  <a:gd name="connsiteY2" fmla="*/ 982980 h 1689735"/>
                  <a:gd name="connsiteX3" fmla="*/ 525936 w 1449967"/>
                  <a:gd name="connsiteY3" fmla="*/ 1689735 h 1689735"/>
                  <a:gd name="connsiteX4" fmla="*/ 156 w 1449967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72815"/>
                  <a:gd name="connsiteY0" fmla="*/ 808990 h 1969135"/>
                  <a:gd name="connsiteX1" fmla="*/ 1304925 w 1472815"/>
                  <a:gd name="connsiteY1" fmla="*/ 0 h 1969135"/>
                  <a:gd name="connsiteX2" fmla="*/ 1449705 w 1472815"/>
                  <a:gd name="connsiteY2" fmla="*/ 1262380 h 1969135"/>
                  <a:gd name="connsiteX3" fmla="*/ 525780 w 1472815"/>
                  <a:gd name="connsiteY3" fmla="*/ 1969135 h 1969135"/>
                  <a:gd name="connsiteX4" fmla="*/ 0 w 1472815"/>
                  <a:gd name="connsiteY4" fmla="*/ 808990 h 1969135"/>
                  <a:gd name="connsiteX0" fmla="*/ 0 w 1472815"/>
                  <a:gd name="connsiteY0" fmla="*/ 808990 h 1969135"/>
                  <a:gd name="connsiteX1" fmla="*/ 1304925 w 1472815"/>
                  <a:gd name="connsiteY1" fmla="*/ 0 h 1969135"/>
                  <a:gd name="connsiteX2" fmla="*/ 1449705 w 1472815"/>
                  <a:gd name="connsiteY2" fmla="*/ 1262380 h 1969135"/>
                  <a:gd name="connsiteX3" fmla="*/ 525780 w 1472815"/>
                  <a:gd name="connsiteY3" fmla="*/ 1969135 h 1969135"/>
                  <a:gd name="connsiteX4" fmla="*/ 0 w 1472815"/>
                  <a:gd name="connsiteY4" fmla="*/ 808990 h 1969135"/>
                  <a:gd name="connsiteX0" fmla="*/ 0 w 1472815"/>
                  <a:gd name="connsiteY0" fmla="*/ 808990 h 1969135"/>
                  <a:gd name="connsiteX1" fmla="*/ 1304925 w 1472815"/>
                  <a:gd name="connsiteY1" fmla="*/ 0 h 1969135"/>
                  <a:gd name="connsiteX2" fmla="*/ 1449705 w 1472815"/>
                  <a:gd name="connsiteY2" fmla="*/ 1262380 h 1969135"/>
                  <a:gd name="connsiteX3" fmla="*/ 525780 w 1472815"/>
                  <a:gd name="connsiteY3" fmla="*/ 1969135 h 1969135"/>
                  <a:gd name="connsiteX4" fmla="*/ 0 w 1472815"/>
                  <a:gd name="connsiteY4" fmla="*/ 808990 h 1969135"/>
                  <a:gd name="connsiteX0" fmla="*/ 0 w 1525372"/>
                  <a:gd name="connsiteY0" fmla="*/ 808990 h 1969135"/>
                  <a:gd name="connsiteX1" fmla="*/ 1304925 w 1525372"/>
                  <a:gd name="connsiteY1" fmla="*/ 0 h 1969135"/>
                  <a:gd name="connsiteX2" fmla="*/ 1449705 w 1525372"/>
                  <a:gd name="connsiteY2" fmla="*/ 1262380 h 1969135"/>
                  <a:gd name="connsiteX3" fmla="*/ 525780 w 1525372"/>
                  <a:gd name="connsiteY3" fmla="*/ 1969135 h 1969135"/>
                  <a:gd name="connsiteX4" fmla="*/ 0 w 1525372"/>
                  <a:gd name="connsiteY4" fmla="*/ 808990 h 1969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5372" h="1969135">
                    <a:moveTo>
                      <a:pt x="0" y="808990"/>
                    </a:moveTo>
                    <a:cubicBezTo>
                      <a:pt x="429577" y="426403"/>
                      <a:pt x="646113" y="86360"/>
                      <a:pt x="1304925" y="0"/>
                    </a:cubicBezTo>
                    <a:cubicBezTo>
                      <a:pt x="1546543" y="75565"/>
                      <a:pt x="1581150" y="872490"/>
                      <a:pt x="1449705" y="1262380"/>
                    </a:cubicBezTo>
                    <a:cubicBezTo>
                      <a:pt x="979170" y="1475105"/>
                      <a:pt x="1257617" y="1546225"/>
                      <a:pt x="525780" y="1969135"/>
                    </a:cubicBezTo>
                    <a:cubicBezTo>
                      <a:pt x="512128" y="1550035"/>
                      <a:pt x="277178" y="1182052"/>
                      <a:pt x="0" y="80899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743BD29F-459C-882C-8CD9-22F55D65EC26}"/>
                  </a:ext>
                </a:extLst>
              </p:cNvPr>
              <p:cNvSpPr/>
              <p:nvPr/>
            </p:nvSpPr>
            <p:spPr>
              <a:xfrm>
                <a:off x="2096291" y="3022600"/>
                <a:ext cx="1831388" cy="1719580"/>
              </a:xfrm>
              <a:custGeom>
                <a:avLst/>
                <a:gdLst>
                  <a:gd name="connsiteX0" fmla="*/ 209078 w 2103137"/>
                  <a:gd name="connsiteY0" fmla="*/ 256713 h 2099517"/>
                  <a:gd name="connsiteX1" fmla="*/ 211618 w 2103137"/>
                  <a:gd name="connsiteY1" fmla="*/ 1889933 h 2099517"/>
                  <a:gd name="connsiteX2" fmla="*/ 1890558 w 2103137"/>
                  <a:gd name="connsiteY2" fmla="*/ 1889933 h 2099517"/>
                  <a:gd name="connsiteX3" fmla="*/ 1895638 w 2103137"/>
                  <a:gd name="connsiteY3" fmla="*/ 170353 h 2099517"/>
                  <a:gd name="connsiteX4" fmla="*/ 209078 w 2103137"/>
                  <a:gd name="connsiteY4" fmla="*/ 256713 h 2099517"/>
                  <a:gd name="connsiteX0" fmla="*/ 209078 w 2103137"/>
                  <a:gd name="connsiteY0" fmla="*/ 256713 h 2099517"/>
                  <a:gd name="connsiteX1" fmla="*/ 211618 w 2103137"/>
                  <a:gd name="connsiteY1" fmla="*/ 1889933 h 2099517"/>
                  <a:gd name="connsiteX2" fmla="*/ 1890558 w 2103137"/>
                  <a:gd name="connsiteY2" fmla="*/ 1889933 h 2099517"/>
                  <a:gd name="connsiteX3" fmla="*/ 1895638 w 2103137"/>
                  <a:gd name="connsiteY3" fmla="*/ 170353 h 2099517"/>
                  <a:gd name="connsiteX4" fmla="*/ 209078 w 2103137"/>
                  <a:gd name="connsiteY4" fmla="*/ 256713 h 2099517"/>
                  <a:gd name="connsiteX0" fmla="*/ 76245 w 1970304"/>
                  <a:gd name="connsiteY0" fmla="*/ 256713 h 2099517"/>
                  <a:gd name="connsiteX1" fmla="*/ 78785 w 1970304"/>
                  <a:gd name="connsiteY1" fmla="*/ 1889933 h 2099517"/>
                  <a:gd name="connsiteX2" fmla="*/ 1757725 w 1970304"/>
                  <a:gd name="connsiteY2" fmla="*/ 1889933 h 2099517"/>
                  <a:gd name="connsiteX3" fmla="*/ 1762805 w 1970304"/>
                  <a:gd name="connsiteY3" fmla="*/ 170353 h 2099517"/>
                  <a:gd name="connsiteX4" fmla="*/ 76245 w 1970304"/>
                  <a:gd name="connsiteY4" fmla="*/ 256713 h 2099517"/>
                  <a:gd name="connsiteX0" fmla="*/ 76245 w 1970304"/>
                  <a:gd name="connsiteY0" fmla="*/ 149431 h 1992235"/>
                  <a:gd name="connsiteX1" fmla="*/ 78785 w 1970304"/>
                  <a:gd name="connsiteY1" fmla="*/ 1782651 h 1992235"/>
                  <a:gd name="connsiteX2" fmla="*/ 1757725 w 1970304"/>
                  <a:gd name="connsiteY2" fmla="*/ 1782651 h 1992235"/>
                  <a:gd name="connsiteX3" fmla="*/ 1762805 w 1970304"/>
                  <a:gd name="connsiteY3" fmla="*/ 63071 h 1992235"/>
                  <a:gd name="connsiteX4" fmla="*/ 76245 w 1970304"/>
                  <a:gd name="connsiteY4" fmla="*/ 149431 h 1992235"/>
                  <a:gd name="connsiteX0" fmla="*/ 76245 w 1970304"/>
                  <a:gd name="connsiteY0" fmla="*/ 149431 h 1992235"/>
                  <a:gd name="connsiteX1" fmla="*/ 78785 w 1970304"/>
                  <a:gd name="connsiteY1" fmla="*/ 1782651 h 1992235"/>
                  <a:gd name="connsiteX2" fmla="*/ 1757725 w 1970304"/>
                  <a:gd name="connsiteY2" fmla="*/ 1782651 h 1992235"/>
                  <a:gd name="connsiteX3" fmla="*/ 1762805 w 1970304"/>
                  <a:gd name="connsiteY3" fmla="*/ 63071 h 1992235"/>
                  <a:gd name="connsiteX4" fmla="*/ 76245 w 1970304"/>
                  <a:gd name="connsiteY4" fmla="*/ 149431 h 1992235"/>
                  <a:gd name="connsiteX0" fmla="*/ 76245 w 1970304"/>
                  <a:gd name="connsiteY0" fmla="*/ 86360 h 1929164"/>
                  <a:gd name="connsiteX1" fmla="*/ 78785 w 1970304"/>
                  <a:gd name="connsiteY1" fmla="*/ 1719580 h 1929164"/>
                  <a:gd name="connsiteX2" fmla="*/ 1757725 w 1970304"/>
                  <a:gd name="connsiteY2" fmla="*/ 1719580 h 1929164"/>
                  <a:gd name="connsiteX3" fmla="*/ 1762805 w 1970304"/>
                  <a:gd name="connsiteY3" fmla="*/ 0 h 1929164"/>
                  <a:gd name="connsiteX4" fmla="*/ 76245 w 1970304"/>
                  <a:gd name="connsiteY4" fmla="*/ 86360 h 1929164"/>
                  <a:gd name="connsiteX0" fmla="*/ 76245 w 1836824"/>
                  <a:gd name="connsiteY0" fmla="*/ 86360 h 1929164"/>
                  <a:gd name="connsiteX1" fmla="*/ 78785 w 1836824"/>
                  <a:gd name="connsiteY1" fmla="*/ 1719580 h 1929164"/>
                  <a:gd name="connsiteX2" fmla="*/ 1757725 w 1836824"/>
                  <a:gd name="connsiteY2" fmla="*/ 1719580 h 1929164"/>
                  <a:gd name="connsiteX3" fmla="*/ 1762805 w 1836824"/>
                  <a:gd name="connsiteY3" fmla="*/ 0 h 1929164"/>
                  <a:gd name="connsiteX4" fmla="*/ 76245 w 1836824"/>
                  <a:gd name="connsiteY4" fmla="*/ 86360 h 1929164"/>
                  <a:gd name="connsiteX0" fmla="*/ 76245 w 1836824"/>
                  <a:gd name="connsiteY0" fmla="*/ 86360 h 1929164"/>
                  <a:gd name="connsiteX1" fmla="*/ 78785 w 1836824"/>
                  <a:gd name="connsiteY1" fmla="*/ 1719580 h 1929164"/>
                  <a:gd name="connsiteX2" fmla="*/ 1757725 w 1836824"/>
                  <a:gd name="connsiteY2" fmla="*/ 1719580 h 1929164"/>
                  <a:gd name="connsiteX3" fmla="*/ 1762805 w 1836824"/>
                  <a:gd name="connsiteY3" fmla="*/ 0 h 1929164"/>
                  <a:gd name="connsiteX4" fmla="*/ 76245 w 1836824"/>
                  <a:gd name="connsiteY4" fmla="*/ 86360 h 1929164"/>
                  <a:gd name="connsiteX0" fmla="*/ 76245 w 1762805"/>
                  <a:gd name="connsiteY0" fmla="*/ 86360 h 1929164"/>
                  <a:gd name="connsiteX1" fmla="*/ 78785 w 1762805"/>
                  <a:gd name="connsiteY1" fmla="*/ 1719580 h 1929164"/>
                  <a:gd name="connsiteX2" fmla="*/ 1757725 w 1762805"/>
                  <a:gd name="connsiteY2" fmla="*/ 1719580 h 1929164"/>
                  <a:gd name="connsiteX3" fmla="*/ 1762805 w 1762805"/>
                  <a:gd name="connsiteY3" fmla="*/ 0 h 1929164"/>
                  <a:gd name="connsiteX4" fmla="*/ 76245 w 1762805"/>
                  <a:gd name="connsiteY4" fmla="*/ 86360 h 1929164"/>
                  <a:gd name="connsiteX0" fmla="*/ 76245 w 1762805"/>
                  <a:gd name="connsiteY0" fmla="*/ 86360 h 1799521"/>
                  <a:gd name="connsiteX1" fmla="*/ 78785 w 1762805"/>
                  <a:gd name="connsiteY1" fmla="*/ 1719580 h 1799521"/>
                  <a:gd name="connsiteX2" fmla="*/ 1757725 w 1762805"/>
                  <a:gd name="connsiteY2" fmla="*/ 1719580 h 1799521"/>
                  <a:gd name="connsiteX3" fmla="*/ 1762805 w 1762805"/>
                  <a:gd name="connsiteY3" fmla="*/ 0 h 1799521"/>
                  <a:gd name="connsiteX4" fmla="*/ 76245 w 1762805"/>
                  <a:gd name="connsiteY4" fmla="*/ 86360 h 1799521"/>
                  <a:gd name="connsiteX0" fmla="*/ 76245 w 1762805"/>
                  <a:gd name="connsiteY0" fmla="*/ 86360 h 1799521"/>
                  <a:gd name="connsiteX1" fmla="*/ 78785 w 1762805"/>
                  <a:gd name="connsiteY1" fmla="*/ 1719580 h 1799521"/>
                  <a:gd name="connsiteX2" fmla="*/ 1757725 w 1762805"/>
                  <a:gd name="connsiteY2" fmla="*/ 1719580 h 1799521"/>
                  <a:gd name="connsiteX3" fmla="*/ 1762805 w 1762805"/>
                  <a:gd name="connsiteY3" fmla="*/ 0 h 1799521"/>
                  <a:gd name="connsiteX4" fmla="*/ 76245 w 1762805"/>
                  <a:gd name="connsiteY4" fmla="*/ 86360 h 1799521"/>
                  <a:gd name="connsiteX0" fmla="*/ 76245 w 1762805"/>
                  <a:gd name="connsiteY0" fmla="*/ 86360 h 1719580"/>
                  <a:gd name="connsiteX1" fmla="*/ 78785 w 1762805"/>
                  <a:gd name="connsiteY1" fmla="*/ 1719580 h 1719580"/>
                  <a:gd name="connsiteX2" fmla="*/ 1757725 w 1762805"/>
                  <a:gd name="connsiteY2" fmla="*/ 1719580 h 1719580"/>
                  <a:gd name="connsiteX3" fmla="*/ 1762805 w 1762805"/>
                  <a:gd name="connsiteY3" fmla="*/ 0 h 1719580"/>
                  <a:gd name="connsiteX4" fmla="*/ 76245 w 1762805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782774"/>
                  <a:gd name="connsiteY0" fmla="*/ 86360 h 1719580"/>
                  <a:gd name="connsiteX1" fmla="*/ 2540 w 1782774"/>
                  <a:gd name="connsiteY1" fmla="*/ 1719580 h 1719580"/>
                  <a:gd name="connsiteX2" fmla="*/ 1681480 w 1782774"/>
                  <a:gd name="connsiteY2" fmla="*/ 1719580 h 1719580"/>
                  <a:gd name="connsiteX3" fmla="*/ 1686560 w 1782774"/>
                  <a:gd name="connsiteY3" fmla="*/ 0 h 1719580"/>
                  <a:gd name="connsiteX4" fmla="*/ 0 w 1782774"/>
                  <a:gd name="connsiteY4" fmla="*/ 86360 h 1719580"/>
                  <a:gd name="connsiteX0" fmla="*/ 0 w 1750659"/>
                  <a:gd name="connsiteY0" fmla="*/ 86360 h 1719580"/>
                  <a:gd name="connsiteX1" fmla="*/ 2540 w 1750659"/>
                  <a:gd name="connsiteY1" fmla="*/ 1719580 h 1719580"/>
                  <a:gd name="connsiteX2" fmla="*/ 1681480 w 1750659"/>
                  <a:gd name="connsiteY2" fmla="*/ 1719580 h 1719580"/>
                  <a:gd name="connsiteX3" fmla="*/ 1686560 w 1750659"/>
                  <a:gd name="connsiteY3" fmla="*/ 0 h 1719580"/>
                  <a:gd name="connsiteX4" fmla="*/ 0 w 1750659"/>
                  <a:gd name="connsiteY4" fmla="*/ 86360 h 1719580"/>
                  <a:gd name="connsiteX0" fmla="*/ 0 w 1764193"/>
                  <a:gd name="connsiteY0" fmla="*/ 86360 h 1719580"/>
                  <a:gd name="connsiteX1" fmla="*/ 2540 w 1764193"/>
                  <a:gd name="connsiteY1" fmla="*/ 1719580 h 1719580"/>
                  <a:gd name="connsiteX2" fmla="*/ 1681480 w 1764193"/>
                  <a:gd name="connsiteY2" fmla="*/ 1719580 h 1719580"/>
                  <a:gd name="connsiteX3" fmla="*/ 1686560 w 1764193"/>
                  <a:gd name="connsiteY3" fmla="*/ 0 h 1719580"/>
                  <a:gd name="connsiteX4" fmla="*/ 0 w 1764193"/>
                  <a:gd name="connsiteY4" fmla="*/ 86360 h 1719580"/>
                  <a:gd name="connsiteX0" fmla="*/ 0 w 1764193"/>
                  <a:gd name="connsiteY0" fmla="*/ 86360 h 1719580"/>
                  <a:gd name="connsiteX1" fmla="*/ 2540 w 1764193"/>
                  <a:gd name="connsiteY1" fmla="*/ 1719580 h 1719580"/>
                  <a:gd name="connsiteX2" fmla="*/ 1681480 w 1764193"/>
                  <a:gd name="connsiteY2" fmla="*/ 1719580 h 1719580"/>
                  <a:gd name="connsiteX3" fmla="*/ 1686560 w 1764193"/>
                  <a:gd name="connsiteY3" fmla="*/ 0 h 1719580"/>
                  <a:gd name="connsiteX4" fmla="*/ 0 w 1764193"/>
                  <a:gd name="connsiteY4" fmla="*/ 86360 h 1719580"/>
                  <a:gd name="connsiteX0" fmla="*/ 0 w 1764193"/>
                  <a:gd name="connsiteY0" fmla="*/ 86360 h 1719580"/>
                  <a:gd name="connsiteX1" fmla="*/ 2540 w 1764193"/>
                  <a:gd name="connsiteY1" fmla="*/ 1719580 h 1719580"/>
                  <a:gd name="connsiteX2" fmla="*/ 1681480 w 1764193"/>
                  <a:gd name="connsiteY2" fmla="*/ 1719580 h 1719580"/>
                  <a:gd name="connsiteX3" fmla="*/ 1686560 w 1764193"/>
                  <a:gd name="connsiteY3" fmla="*/ 0 h 1719580"/>
                  <a:gd name="connsiteX4" fmla="*/ 0 w 1764193"/>
                  <a:gd name="connsiteY4" fmla="*/ 86360 h 1719580"/>
                  <a:gd name="connsiteX0" fmla="*/ 0 w 1793330"/>
                  <a:gd name="connsiteY0" fmla="*/ 86360 h 1719580"/>
                  <a:gd name="connsiteX1" fmla="*/ 2540 w 1793330"/>
                  <a:gd name="connsiteY1" fmla="*/ 1719580 h 1719580"/>
                  <a:gd name="connsiteX2" fmla="*/ 1681480 w 1793330"/>
                  <a:gd name="connsiteY2" fmla="*/ 1719580 h 1719580"/>
                  <a:gd name="connsiteX3" fmla="*/ 1686560 w 1793330"/>
                  <a:gd name="connsiteY3" fmla="*/ 0 h 1719580"/>
                  <a:gd name="connsiteX4" fmla="*/ 0 w 1793330"/>
                  <a:gd name="connsiteY4" fmla="*/ 86360 h 1719580"/>
                  <a:gd name="connsiteX0" fmla="*/ 0 w 1785688"/>
                  <a:gd name="connsiteY0" fmla="*/ 86360 h 1719580"/>
                  <a:gd name="connsiteX1" fmla="*/ 2540 w 1785688"/>
                  <a:gd name="connsiteY1" fmla="*/ 1719580 h 1719580"/>
                  <a:gd name="connsiteX2" fmla="*/ 1681480 w 1785688"/>
                  <a:gd name="connsiteY2" fmla="*/ 1719580 h 1719580"/>
                  <a:gd name="connsiteX3" fmla="*/ 1686560 w 1785688"/>
                  <a:gd name="connsiteY3" fmla="*/ 0 h 1719580"/>
                  <a:gd name="connsiteX4" fmla="*/ 0 w 1785688"/>
                  <a:gd name="connsiteY4" fmla="*/ 86360 h 1719580"/>
                  <a:gd name="connsiteX0" fmla="*/ 0 w 1765397"/>
                  <a:gd name="connsiteY0" fmla="*/ 86360 h 1719580"/>
                  <a:gd name="connsiteX1" fmla="*/ 2540 w 1765397"/>
                  <a:gd name="connsiteY1" fmla="*/ 1719580 h 1719580"/>
                  <a:gd name="connsiteX2" fmla="*/ 1681480 w 1765397"/>
                  <a:gd name="connsiteY2" fmla="*/ 1719580 h 1719580"/>
                  <a:gd name="connsiteX3" fmla="*/ 1686560 w 1765397"/>
                  <a:gd name="connsiteY3" fmla="*/ 0 h 1719580"/>
                  <a:gd name="connsiteX4" fmla="*/ 0 w 1765397"/>
                  <a:gd name="connsiteY4" fmla="*/ 86360 h 1719580"/>
                  <a:gd name="connsiteX0" fmla="*/ 0 w 1786458"/>
                  <a:gd name="connsiteY0" fmla="*/ 86360 h 1719580"/>
                  <a:gd name="connsiteX1" fmla="*/ 2540 w 1786458"/>
                  <a:gd name="connsiteY1" fmla="*/ 1719580 h 1719580"/>
                  <a:gd name="connsiteX2" fmla="*/ 1681480 w 1786458"/>
                  <a:gd name="connsiteY2" fmla="*/ 1719580 h 1719580"/>
                  <a:gd name="connsiteX3" fmla="*/ 1686560 w 1786458"/>
                  <a:gd name="connsiteY3" fmla="*/ 0 h 1719580"/>
                  <a:gd name="connsiteX4" fmla="*/ 0 w 1786458"/>
                  <a:gd name="connsiteY4" fmla="*/ 86360 h 1719580"/>
                  <a:gd name="connsiteX0" fmla="*/ 17040 w 1803498"/>
                  <a:gd name="connsiteY0" fmla="*/ 86360 h 1719580"/>
                  <a:gd name="connsiteX1" fmla="*/ 19580 w 1803498"/>
                  <a:gd name="connsiteY1" fmla="*/ 1719580 h 1719580"/>
                  <a:gd name="connsiteX2" fmla="*/ 1698520 w 1803498"/>
                  <a:gd name="connsiteY2" fmla="*/ 1719580 h 1719580"/>
                  <a:gd name="connsiteX3" fmla="*/ 1703600 w 1803498"/>
                  <a:gd name="connsiteY3" fmla="*/ 0 h 1719580"/>
                  <a:gd name="connsiteX4" fmla="*/ 17040 w 1803498"/>
                  <a:gd name="connsiteY4" fmla="*/ 86360 h 1719580"/>
                  <a:gd name="connsiteX0" fmla="*/ 33908 w 1820366"/>
                  <a:gd name="connsiteY0" fmla="*/ 86360 h 1719580"/>
                  <a:gd name="connsiteX1" fmla="*/ 36448 w 1820366"/>
                  <a:gd name="connsiteY1" fmla="*/ 1719580 h 1719580"/>
                  <a:gd name="connsiteX2" fmla="*/ 1715388 w 1820366"/>
                  <a:gd name="connsiteY2" fmla="*/ 1719580 h 1719580"/>
                  <a:gd name="connsiteX3" fmla="*/ 1720468 w 1820366"/>
                  <a:gd name="connsiteY3" fmla="*/ 0 h 1719580"/>
                  <a:gd name="connsiteX4" fmla="*/ 33908 w 1820366"/>
                  <a:gd name="connsiteY4" fmla="*/ 86360 h 1719580"/>
                  <a:gd name="connsiteX0" fmla="*/ 24610 w 1831388"/>
                  <a:gd name="connsiteY0" fmla="*/ 86360 h 1719580"/>
                  <a:gd name="connsiteX1" fmla="*/ 47470 w 1831388"/>
                  <a:gd name="connsiteY1" fmla="*/ 1719580 h 1719580"/>
                  <a:gd name="connsiteX2" fmla="*/ 1726410 w 1831388"/>
                  <a:gd name="connsiteY2" fmla="*/ 1719580 h 1719580"/>
                  <a:gd name="connsiteX3" fmla="*/ 1731490 w 1831388"/>
                  <a:gd name="connsiteY3" fmla="*/ 0 h 1719580"/>
                  <a:gd name="connsiteX4" fmla="*/ 24610 w 1831388"/>
                  <a:gd name="connsiteY4" fmla="*/ 86360 h 1719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31388" h="1719580">
                    <a:moveTo>
                      <a:pt x="24610" y="86360"/>
                    </a:moveTo>
                    <a:cubicBezTo>
                      <a:pt x="-14760" y="736177"/>
                      <a:pt x="-6717" y="1244177"/>
                      <a:pt x="47470" y="1719580"/>
                    </a:cubicBezTo>
                    <a:cubicBezTo>
                      <a:pt x="645217" y="1712383"/>
                      <a:pt x="1186660" y="1703917"/>
                      <a:pt x="1726410" y="1719580"/>
                    </a:cubicBezTo>
                    <a:cubicBezTo>
                      <a:pt x="1359380" y="1420283"/>
                      <a:pt x="2084550" y="543560"/>
                      <a:pt x="1731490" y="0"/>
                    </a:cubicBezTo>
                    <a:cubicBezTo>
                      <a:pt x="1114270" y="68580"/>
                      <a:pt x="688820" y="74083"/>
                      <a:pt x="24610" y="8636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6" name="ZoneTexte 85">
                <a:extLst>
                  <a:ext uri="{FF2B5EF4-FFF2-40B4-BE49-F238E27FC236}">
                    <a16:creationId xmlns:a16="http://schemas.microsoft.com/office/drawing/2014/main" id="{3824734B-F09A-F861-B5C4-A084FC8FA743}"/>
                  </a:ext>
                </a:extLst>
              </p:cNvPr>
              <p:cNvSpPr txBox="1"/>
              <p:nvPr/>
            </p:nvSpPr>
            <p:spPr>
              <a:xfrm>
                <a:off x="2111120" y="3312378"/>
                <a:ext cx="161288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Animal acclimatization period</a:t>
                </a:r>
              </a:p>
              <a:p>
                <a:pPr algn="ctr"/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(10 days)</a:t>
                </a:r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AD546450-E77C-89A1-88EE-5ADF66437BDA}"/>
                  </a:ext>
                </a:extLst>
              </p:cNvPr>
              <p:cNvSpPr/>
              <p:nvPr/>
            </p:nvSpPr>
            <p:spPr>
              <a:xfrm>
                <a:off x="8051165" y="5280658"/>
                <a:ext cx="441385" cy="1273161"/>
              </a:xfrm>
              <a:custGeom>
                <a:avLst/>
                <a:gdLst>
                  <a:gd name="connsiteX0" fmla="*/ 209885 w 437275"/>
                  <a:gd name="connsiteY0" fmla="*/ 158115 h 1582622"/>
                  <a:gd name="connsiteX1" fmla="*/ 1605 w 437275"/>
                  <a:gd name="connsiteY1" fmla="*/ 1420495 h 1582622"/>
                  <a:gd name="connsiteX2" fmla="*/ 324185 w 437275"/>
                  <a:gd name="connsiteY2" fmla="*/ 1428115 h 1582622"/>
                  <a:gd name="connsiteX3" fmla="*/ 433405 w 437275"/>
                  <a:gd name="connsiteY3" fmla="*/ 158115 h 1582622"/>
                  <a:gd name="connsiteX4" fmla="*/ 209885 w 437275"/>
                  <a:gd name="connsiteY4" fmla="*/ 158115 h 1582622"/>
                  <a:gd name="connsiteX0" fmla="*/ 209885 w 437275"/>
                  <a:gd name="connsiteY0" fmla="*/ 158115 h 1582622"/>
                  <a:gd name="connsiteX1" fmla="*/ 1605 w 437275"/>
                  <a:gd name="connsiteY1" fmla="*/ 1420495 h 1582622"/>
                  <a:gd name="connsiteX2" fmla="*/ 324185 w 437275"/>
                  <a:gd name="connsiteY2" fmla="*/ 1428115 h 1582622"/>
                  <a:gd name="connsiteX3" fmla="*/ 433405 w 437275"/>
                  <a:gd name="connsiteY3" fmla="*/ 158115 h 1582622"/>
                  <a:gd name="connsiteX4" fmla="*/ 209885 w 437275"/>
                  <a:gd name="connsiteY4" fmla="*/ 158115 h 1582622"/>
                  <a:gd name="connsiteX0" fmla="*/ 209885 w 437275"/>
                  <a:gd name="connsiteY0" fmla="*/ 70845 h 1495352"/>
                  <a:gd name="connsiteX1" fmla="*/ 1605 w 437275"/>
                  <a:gd name="connsiteY1" fmla="*/ 1333225 h 1495352"/>
                  <a:gd name="connsiteX2" fmla="*/ 324185 w 437275"/>
                  <a:gd name="connsiteY2" fmla="*/ 1340845 h 1495352"/>
                  <a:gd name="connsiteX3" fmla="*/ 433405 w 437275"/>
                  <a:gd name="connsiteY3" fmla="*/ 70845 h 1495352"/>
                  <a:gd name="connsiteX4" fmla="*/ 209885 w 437275"/>
                  <a:gd name="connsiteY4" fmla="*/ 70845 h 1495352"/>
                  <a:gd name="connsiteX0" fmla="*/ 209246 w 436636"/>
                  <a:gd name="connsiteY0" fmla="*/ 70845 h 1495352"/>
                  <a:gd name="connsiteX1" fmla="*/ 966 w 436636"/>
                  <a:gd name="connsiteY1" fmla="*/ 1333225 h 1495352"/>
                  <a:gd name="connsiteX2" fmla="*/ 323546 w 436636"/>
                  <a:gd name="connsiteY2" fmla="*/ 1340845 h 1495352"/>
                  <a:gd name="connsiteX3" fmla="*/ 432766 w 436636"/>
                  <a:gd name="connsiteY3" fmla="*/ 70845 h 1495352"/>
                  <a:gd name="connsiteX4" fmla="*/ 209246 w 436636"/>
                  <a:gd name="connsiteY4" fmla="*/ 70845 h 1495352"/>
                  <a:gd name="connsiteX0" fmla="*/ 209246 w 436636"/>
                  <a:gd name="connsiteY0" fmla="*/ 70845 h 1495352"/>
                  <a:gd name="connsiteX1" fmla="*/ 966 w 436636"/>
                  <a:gd name="connsiteY1" fmla="*/ 1333225 h 1495352"/>
                  <a:gd name="connsiteX2" fmla="*/ 323546 w 436636"/>
                  <a:gd name="connsiteY2" fmla="*/ 1340845 h 1495352"/>
                  <a:gd name="connsiteX3" fmla="*/ 432766 w 436636"/>
                  <a:gd name="connsiteY3" fmla="*/ 70845 h 1495352"/>
                  <a:gd name="connsiteX4" fmla="*/ 209246 w 436636"/>
                  <a:gd name="connsiteY4" fmla="*/ 70845 h 1495352"/>
                  <a:gd name="connsiteX0" fmla="*/ 209246 w 436636"/>
                  <a:gd name="connsiteY0" fmla="*/ 70845 h 1429931"/>
                  <a:gd name="connsiteX1" fmla="*/ 966 w 436636"/>
                  <a:gd name="connsiteY1" fmla="*/ 1333225 h 1429931"/>
                  <a:gd name="connsiteX2" fmla="*/ 323546 w 436636"/>
                  <a:gd name="connsiteY2" fmla="*/ 1340845 h 1429931"/>
                  <a:gd name="connsiteX3" fmla="*/ 432766 w 436636"/>
                  <a:gd name="connsiteY3" fmla="*/ 70845 h 1429931"/>
                  <a:gd name="connsiteX4" fmla="*/ 209246 w 436636"/>
                  <a:gd name="connsiteY4" fmla="*/ 70845 h 1429931"/>
                  <a:gd name="connsiteX0" fmla="*/ 208280 w 435670"/>
                  <a:gd name="connsiteY0" fmla="*/ 70845 h 1429931"/>
                  <a:gd name="connsiteX1" fmla="*/ 0 w 435670"/>
                  <a:gd name="connsiteY1" fmla="*/ 1333225 h 1429931"/>
                  <a:gd name="connsiteX2" fmla="*/ 322580 w 435670"/>
                  <a:gd name="connsiteY2" fmla="*/ 1340845 h 1429931"/>
                  <a:gd name="connsiteX3" fmla="*/ 431800 w 435670"/>
                  <a:gd name="connsiteY3" fmla="*/ 70845 h 1429931"/>
                  <a:gd name="connsiteX4" fmla="*/ 208280 w 435670"/>
                  <a:gd name="connsiteY4" fmla="*/ 70845 h 1429931"/>
                  <a:gd name="connsiteX0" fmla="*/ 208280 w 435670"/>
                  <a:gd name="connsiteY0" fmla="*/ 70845 h 1417864"/>
                  <a:gd name="connsiteX1" fmla="*/ 0 w 435670"/>
                  <a:gd name="connsiteY1" fmla="*/ 1333225 h 1417864"/>
                  <a:gd name="connsiteX2" fmla="*/ 322580 w 435670"/>
                  <a:gd name="connsiteY2" fmla="*/ 1340845 h 1417864"/>
                  <a:gd name="connsiteX3" fmla="*/ 431800 w 435670"/>
                  <a:gd name="connsiteY3" fmla="*/ 70845 h 1417864"/>
                  <a:gd name="connsiteX4" fmla="*/ 208280 w 435670"/>
                  <a:gd name="connsiteY4" fmla="*/ 70845 h 1417864"/>
                  <a:gd name="connsiteX0" fmla="*/ 208280 w 435670"/>
                  <a:gd name="connsiteY0" fmla="*/ 70845 h 1417864"/>
                  <a:gd name="connsiteX1" fmla="*/ 0 w 435670"/>
                  <a:gd name="connsiteY1" fmla="*/ 1333225 h 1417864"/>
                  <a:gd name="connsiteX2" fmla="*/ 322580 w 435670"/>
                  <a:gd name="connsiteY2" fmla="*/ 1340845 h 1417864"/>
                  <a:gd name="connsiteX3" fmla="*/ 431800 w 435670"/>
                  <a:gd name="connsiteY3" fmla="*/ 70845 h 1417864"/>
                  <a:gd name="connsiteX4" fmla="*/ 208280 w 435670"/>
                  <a:gd name="connsiteY4" fmla="*/ 70845 h 1417864"/>
                  <a:gd name="connsiteX0" fmla="*/ 208280 w 435670"/>
                  <a:gd name="connsiteY0" fmla="*/ 0 h 1347019"/>
                  <a:gd name="connsiteX1" fmla="*/ 0 w 435670"/>
                  <a:gd name="connsiteY1" fmla="*/ 1262380 h 1347019"/>
                  <a:gd name="connsiteX2" fmla="*/ 322580 w 435670"/>
                  <a:gd name="connsiteY2" fmla="*/ 1270000 h 1347019"/>
                  <a:gd name="connsiteX3" fmla="*/ 431800 w 435670"/>
                  <a:gd name="connsiteY3" fmla="*/ 0 h 1347019"/>
                  <a:gd name="connsiteX4" fmla="*/ 208280 w 435670"/>
                  <a:gd name="connsiteY4" fmla="*/ 0 h 1347019"/>
                  <a:gd name="connsiteX0" fmla="*/ 208280 w 435670"/>
                  <a:gd name="connsiteY0" fmla="*/ 0 h 1270000"/>
                  <a:gd name="connsiteX1" fmla="*/ 0 w 435670"/>
                  <a:gd name="connsiteY1" fmla="*/ 1262380 h 1270000"/>
                  <a:gd name="connsiteX2" fmla="*/ 322580 w 435670"/>
                  <a:gd name="connsiteY2" fmla="*/ 1270000 h 1270000"/>
                  <a:gd name="connsiteX3" fmla="*/ 431800 w 435670"/>
                  <a:gd name="connsiteY3" fmla="*/ 0 h 1270000"/>
                  <a:gd name="connsiteX4" fmla="*/ 208280 w 435670"/>
                  <a:gd name="connsiteY4" fmla="*/ 0 h 1270000"/>
                  <a:gd name="connsiteX0" fmla="*/ 208280 w 435670"/>
                  <a:gd name="connsiteY0" fmla="*/ 0 h 1270000"/>
                  <a:gd name="connsiteX1" fmla="*/ 0 w 435670"/>
                  <a:gd name="connsiteY1" fmla="*/ 1262380 h 1270000"/>
                  <a:gd name="connsiteX2" fmla="*/ 322580 w 435670"/>
                  <a:gd name="connsiteY2" fmla="*/ 1270000 h 1270000"/>
                  <a:gd name="connsiteX3" fmla="*/ 431800 w 435670"/>
                  <a:gd name="connsiteY3" fmla="*/ 0 h 1270000"/>
                  <a:gd name="connsiteX4" fmla="*/ 208280 w 435670"/>
                  <a:gd name="connsiteY4" fmla="*/ 0 h 1270000"/>
                  <a:gd name="connsiteX0" fmla="*/ 208280 w 435670"/>
                  <a:gd name="connsiteY0" fmla="*/ 0 h 1270000"/>
                  <a:gd name="connsiteX1" fmla="*/ 0 w 435670"/>
                  <a:gd name="connsiteY1" fmla="*/ 1262380 h 1270000"/>
                  <a:gd name="connsiteX2" fmla="*/ 322580 w 435670"/>
                  <a:gd name="connsiteY2" fmla="*/ 1270000 h 1270000"/>
                  <a:gd name="connsiteX3" fmla="*/ 431800 w 435670"/>
                  <a:gd name="connsiteY3" fmla="*/ 0 h 1270000"/>
                  <a:gd name="connsiteX4" fmla="*/ 208280 w 435670"/>
                  <a:gd name="connsiteY4" fmla="*/ 0 h 1270000"/>
                  <a:gd name="connsiteX0" fmla="*/ 208280 w 435670"/>
                  <a:gd name="connsiteY0" fmla="*/ 0 h 1270546"/>
                  <a:gd name="connsiteX1" fmla="*/ 0 w 435670"/>
                  <a:gd name="connsiteY1" fmla="*/ 1262380 h 1270546"/>
                  <a:gd name="connsiteX2" fmla="*/ 322580 w 435670"/>
                  <a:gd name="connsiteY2" fmla="*/ 1270000 h 1270546"/>
                  <a:gd name="connsiteX3" fmla="*/ 431800 w 435670"/>
                  <a:gd name="connsiteY3" fmla="*/ 0 h 1270546"/>
                  <a:gd name="connsiteX4" fmla="*/ 208280 w 435670"/>
                  <a:gd name="connsiteY4" fmla="*/ 0 h 1270546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13995 w 441385"/>
                  <a:gd name="connsiteY0" fmla="*/ 0 h 1273161"/>
                  <a:gd name="connsiteX1" fmla="*/ 0 w 441385"/>
                  <a:gd name="connsiteY1" fmla="*/ 1258570 h 1273161"/>
                  <a:gd name="connsiteX2" fmla="*/ 328295 w 441385"/>
                  <a:gd name="connsiteY2" fmla="*/ 1270000 h 1273161"/>
                  <a:gd name="connsiteX3" fmla="*/ 437515 w 441385"/>
                  <a:gd name="connsiteY3" fmla="*/ 0 h 1273161"/>
                  <a:gd name="connsiteX4" fmla="*/ 213995 w 441385"/>
                  <a:gd name="connsiteY4" fmla="*/ 0 h 1273161"/>
                  <a:gd name="connsiteX0" fmla="*/ 204470 w 441385"/>
                  <a:gd name="connsiteY0" fmla="*/ 0 h 1273161"/>
                  <a:gd name="connsiteX1" fmla="*/ 0 w 441385"/>
                  <a:gd name="connsiteY1" fmla="*/ 1258570 h 1273161"/>
                  <a:gd name="connsiteX2" fmla="*/ 328295 w 441385"/>
                  <a:gd name="connsiteY2" fmla="*/ 1270000 h 1273161"/>
                  <a:gd name="connsiteX3" fmla="*/ 437515 w 441385"/>
                  <a:gd name="connsiteY3" fmla="*/ 0 h 1273161"/>
                  <a:gd name="connsiteX4" fmla="*/ 204470 w 441385"/>
                  <a:gd name="connsiteY4" fmla="*/ 0 h 1273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1385" h="1273161">
                    <a:moveTo>
                      <a:pt x="204470" y="0"/>
                    </a:moveTo>
                    <a:cubicBezTo>
                      <a:pt x="14393" y="508212"/>
                      <a:pt x="233680" y="907838"/>
                      <a:pt x="0" y="1258570"/>
                    </a:cubicBezTo>
                    <a:cubicBezTo>
                      <a:pt x="168275" y="1268307"/>
                      <a:pt x="197908" y="1278467"/>
                      <a:pt x="328295" y="1270000"/>
                    </a:cubicBezTo>
                    <a:cubicBezTo>
                      <a:pt x="400262" y="1059603"/>
                      <a:pt x="456988" y="211243"/>
                      <a:pt x="437515" y="0"/>
                    </a:cubicBezTo>
                    <a:cubicBezTo>
                      <a:pt x="322792" y="8467"/>
                      <a:pt x="302472" y="6138"/>
                      <a:pt x="20447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A53E14D3-FBD9-8707-4730-19FF343E6589}"/>
                  </a:ext>
                </a:extLst>
              </p:cNvPr>
              <p:cNvSpPr/>
              <p:nvPr/>
            </p:nvSpPr>
            <p:spPr>
              <a:xfrm>
                <a:off x="5878831" y="3931920"/>
                <a:ext cx="2377440" cy="2606040"/>
              </a:xfrm>
              <a:custGeom>
                <a:avLst/>
                <a:gdLst>
                  <a:gd name="connsiteX0" fmla="*/ 686664 w 2604609"/>
                  <a:gd name="connsiteY0" fmla="*/ 1192 h 2570127"/>
                  <a:gd name="connsiteX1" fmla="*/ 2450694 w 2604609"/>
                  <a:gd name="connsiteY1" fmla="*/ 1315642 h 2570127"/>
                  <a:gd name="connsiteX2" fmla="*/ 2244954 w 2604609"/>
                  <a:gd name="connsiteY2" fmla="*/ 2569132 h 2570127"/>
                  <a:gd name="connsiteX3" fmla="*/ 73254 w 2604609"/>
                  <a:gd name="connsiteY3" fmla="*/ 1109902 h 2570127"/>
                  <a:gd name="connsiteX4" fmla="*/ 686664 w 2604609"/>
                  <a:gd name="connsiteY4" fmla="*/ 1192 h 2570127"/>
                  <a:gd name="connsiteX0" fmla="*/ 686664 w 2604609"/>
                  <a:gd name="connsiteY0" fmla="*/ 1192 h 2570127"/>
                  <a:gd name="connsiteX1" fmla="*/ 2450694 w 2604609"/>
                  <a:gd name="connsiteY1" fmla="*/ 1315642 h 2570127"/>
                  <a:gd name="connsiteX2" fmla="*/ 2244954 w 2604609"/>
                  <a:gd name="connsiteY2" fmla="*/ 2569132 h 2570127"/>
                  <a:gd name="connsiteX3" fmla="*/ 73254 w 2604609"/>
                  <a:gd name="connsiteY3" fmla="*/ 1109902 h 2570127"/>
                  <a:gd name="connsiteX4" fmla="*/ 686664 w 2604609"/>
                  <a:gd name="connsiteY4" fmla="*/ 1192 h 2570127"/>
                  <a:gd name="connsiteX0" fmla="*/ 656323 w 2574268"/>
                  <a:gd name="connsiteY0" fmla="*/ 0 h 2568935"/>
                  <a:gd name="connsiteX1" fmla="*/ 2420353 w 2574268"/>
                  <a:gd name="connsiteY1" fmla="*/ 1314450 h 2568935"/>
                  <a:gd name="connsiteX2" fmla="*/ 2214613 w 2574268"/>
                  <a:gd name="connsiteY2" fmla="*/ 2567940 h 2568935"/>
                  <a:gd name="connsiteX3" fmla="*/ 42913 w 2574268"/>
                  <a:gd name="connsiteY3" fmla="*/ 1108710 h 2568935"/>
                  <a:gd name="connsiteX4" fmla="*/ 656323 w 2574268"/>
                  <a:gd name="connsiteY4" fmla="*/ 0 h 2568935"/>
                  <a:gd name="connsiteX0" fmla="*/ 656323 w 2574268"/>
                  <a:gd name="connsiteY0" fmla="*/ 0 h 2568935"/>
                  <a:gd name="connsiteX1" fmla="*/ 2420353 w 2574268"/>
                  <a:gd name="connsiteY1" fmla="*/ 1314450 h 2568935"/>
                  <a:gd name="connsiteX2" fmla="*/ 2214613 w 2574268"/>
                  <a:gd name="connsiteY2" fmla="*/ 2567940 h 2568935"/>
                  <a:gd name="connsiteX3" fmla="*/ 42913 w 2574268"/>
                  <a:gd name="connsiteY3" fmla="*/ 1108710 h 2568935"/>
                  <a:gd name="connsiteX4" fmla="*/ 656323 w 2574268"/>
                  <a:gd name="connsiteY4" fmla="*/ 0 h 2568935"/>
                  <a:gd name="connsiteX0" fmla="*/ 656323 w 2574268"/>
                  <a:gd name="connsiteY0" fmla="*/ 0 h 2568935"/>
                  <a:gd name="connsiteX1" fmla="*/ 2420353 w 2574268"/>
                  <a:gd name="connsiteY1" fmla="*/ 1314450 h 2568935"/>
                  <a:gd name="connsiteX2" fmla="*/ 2214613 w 2574268"/>
                  <a:gd name="connsiteY2" fmla="*/ 2567940 h 2568935"/>
                  <a:gd name="connsiteX3" fmla="*/ 42913 w 2574268"/>
                  <a:gd name="connsiteY3" fmla="*/ 1108710 h 2568935"/>
                  <a:gd name="connsiteX4" fmla="*/ 656323 w 2574268"/>
                  <a:gd name="connsiteY4" fmla="*/ 0 h 2568935"/>
                  <a:gd name="connsiteX0" fmla="*/ 613410 w 2531355"/>
                  <a:gd name="connsiteY0" fmla="*/ 0 h 2568935"/>
                  <a:gd name="connsiteX1" fmla="*/ 2377440 w 2531355"/>
                  <a:gd name="connsiteY1" fmla="*/ 1314450 h 2568935"/>
                  <a:gd name="connsiteX2" fmla="*/ 2171700 w 2531355"/>
                  <a:gd name="connsiteY2" fmla="*/ 2567940 h 2568935"/>
                  <a:gd name="connsiteX3" fmla="*/ 0 w 2531355"/>
                  <a:gd name="connsiteY3" fmla="*/ 1108710 h 2568935"/>
                  <a:gd name="connsiteX4" fmla="*/ 613410 w 2531355"/>
                  <a:gd name="connsiteY4" fmla="*/ 0 h 2568935"/>
                  <a:gd name="connsiteX0" fmla="*/ 613410 w 2531355"/>
                  <a:gd name="connsiteY0" fmla="*/ 0 h 2568935"/>
                  <a:gd name="connsiteX1" fmla="*/ 2377440 w 2531355"/>
                  <a:gd name="connsiteY1" fmla="*/ 1314450 h 2568935"/>
                  <a:gd name="connsiteX2" fmla="*/ 2171700 w 2531355"/>
                  <a:gd name="connsiteY2" fmla="*/ 2567940 h 2568935"/>
                  <a:gd name="connsiteX3" fmla="*/ 0 w 2531355"/>
                  <a:gd name="connsiteY3" fmla="*/ 1108710 h 2568935"/>
                  <a:gd name="connsiteX4" fmla="*/ 613410 w 2531355"/>
                  <a:gd name="connsiteY4" fmla="*/ 0 h 2568935"/>
                  <a:gd name="connsiteX0" fmla="*/ 613410 w 2531355"/>
                  <a:gd name="connsiteY0" fmla="*/ 0 h 2568935"/>
                  <a:gd name="connsiteX1" fmla="*/ 2377440 w 2531355"/>
                  <a:gd name="connsiteY1" fmla="*/ 1314450 h 2568935"/>
                  <a:gd name="connsiteX2" fmla="*/ 2171700 w 2531355"/>
                  <a:gd name="connsiteY2" fmla="*/ 2567940 h 2568935"/>
                  <a:gd name="connsiteX3" fmla="*/ 0 w 2531355"/>
                  <a:gd name="connsiteY3" fmla="*/ 1108710 h 2568935"/>
                  <a:gd name="connsiteX4" fmla="*/ 613410 w 2531355"/>
                  <a:gd name="connsiteY4" fmla="*/ 0 h 2568935"/>
                  <a:gd name="connsiteX0" fmla="*/ 613410 w 2531355"/>
                  <a:gd name="connsiteY0" fmla="*/ 0 h 2568935"/>
                  <a:gd name="connsiteX1" fmla="*/ 2377440 w 2531355"/>
                  <a:gd name="connsiteY1" fmla="*/ 1314450 h 2568935"/>
                  <a:gd name="connsiteX2" fmla="*/ 2171700 w 2531355"/>
                  <a:gd name="connsiteY2" fmla="*/ 2567940 h 2568935"/>
                  <a:gd name="connsiteX3" fmla="*/ 0 w 2531355"/>
                  <a:gd name="connsiteY3" fmla="*/ 1108710 h 2568935"/>
                  <a:gd name="connsiteX4" fmla="*/ 613410 w 2531355"/>
                  <a:gd name="connsiteY4" fmla="*/ 0 h 2568935"/>
                  <a:gd name="connsiteX0" fmla="*/ 613410 w 2485534"/>
                  <a:gd name="connsiteY0" fmla="*/ 0 h 2568793"/>
                  <a:gd name="connsiteX1" fmla="*/ 2377440 w 2485534"/>
                  <a:gd name="connsiteY1" fmla="*/ 1314450 h 2568793"/>
                  <a:gd name="connsiteX2" fmla="*/ 2171700 w 2485534"/>
                  <a:gd name="connsiteY2" fmla="*/ 2567940 h 2568793"/>
                  <a:gd name="connsiteX3" fmla="*/ 0 w 2485534"/>
                  <a:gd name="connsiteY3" fmla="*/ 1108710 h 2568793"/>
                  <a:gd name="connsiteX4" fmla="*/ 613410 w 2485534"/>
                  <a:gd name="connsiteY4" fmla="*/ 0 h 2568793"/>
                  <a:gd name="connsiteX0" fmla="*/ 613410 w 2506513"/>
                  <a:gd name="connsiteY0" fmla="*/ 0 h 2567940"/>
                  <a:gd name="connsiteX1" fmla="*/ 2377440 w 2506513"/>
                  <a:gd name="connsiteY1" fmla="*/ 1314450 h 2567940"/>
                  <a:gd name="connsiteX2" fmla="*/ 2171700 w 2506513"/>
                  <a:gd name="connsiteY2" fmla="*/ 2567940 h 2567940"/>
                  <a:gd name="connsiteX3" fmla="*/ 0 w 2506513"/>
                  <a:gd name="connsiteY3" fmla="*/ 1108710 h 2567940"/>
                  <a:gd name="connsiteX4" fmla="*/ 613410 w 2506513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10416 h 2578356"/>
                  <a:gd name="connsiteX1" fmla="*/ 1463039 w 2377440"/>
                  <a:gd name="connsiteY1" fmla="*/ 658116 h 2578356"/>
                  <a:gd name="connsiteX2" fmla="*/ 2377440 w 2377440"/>
                  <a:gd name="connsiteY2" fmla="*/ 1324866 h 2578356"/>
                  <a:gd name="connsiteX3" fmla="*/ 2171700 w 2377440"/>
                  <a:gd name="connsiteY3" fmla="*/ 2578356 h 2578356"/>
                  <a:gd name="connsiteX4" fmla="*/ 0 w 2377440"/>
                  <a:gd name="connsiteY4" fmla="*/ 1119126 h 2578356"/>
                  <a:gd name="connsiteX5" fmla="*/ 613410 w 2377440"/>
                  <a:gd name="connsiteY5" fmla="*/ 10416 h 2578356"/>
                  <a:gd name="connsiteX0" fmla="*/ 613410 w 2377440"/>
                  <a:gd name="connsiteY0" fmla="*/ 0 h 2567940"/>
                  <a:gd name="connsiteX1" fmla="*/ 1463039 w 2377440"/>
                  <a:gd name="connsiteY1" fmla="*/ 64770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3039 w 2377440"/>
                  <a:gd name="connsiteY1" fmla="*/ 64770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3039 w 2377440"/>
                  <a:gd name="connsiteY1" fmla="*/ 64770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3039 w 2377440"/>
                  <a:gd name="connsiteY1" fmla="*/ 64770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398269 w 2377440"/>
                  <a:gd name="connsiteY1" fmla="*/ 79629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85544"/>
                  <a:gd name="connsiteX1" fmla="*/ 1466849 w 2377440"/>
                  <a:gd name="connsiteY1" fmla="*/ 693420 h 2585544"/>
                  <a:gd name="connsiteX2" fmla="*/ 2377440 w 2377440"/>
                  <a:gd name="connsiteY2" fmla="*/ 1314450 h 2585544"/>
                  <a:gd name="connsiteX3" fmla="*/ 2171700 w 2377440"/>
                  <a:gd name="connsiteY3" fmla="*/ 2567940 h 2585544"/>
                  <a:gd name="connsiteX4" fmla="*/ 864869 w 2377440"/>
                  <a:gd name="connsiteY4" fmla="*/ 2004060 h 2585544"/>
                  <a:gd name="connsiteX5" fmla="*/ 0 w 2377440"/>
                  <a:gd name="connsiteY5" fmla="*/ 1108710 h 2585544"/>
                  <a:gd name="connsiteX6" fmla="*/ 613410 w 2377440"/>
                  <a:gd name="connsiteY6" fmla="*/ 0 h 2585544"/>
                  <a:gd name="connsiteX0" fmla="*/ 613410 w 2377440"/>
                  <a:gd name="connsiteY0" fmla="*/ 0 h 2585544"/>
                  <a:gd name="connsiteX1" fmla="*/ 1466849 w 2377440"/>
                  <a:gd name="connsiteY1" fmla="*/ 693420 h 2585544"/>
                  <a:gd name="connsiteX2" fmla="*/ 2377440 w 2377440"/>
                  <a:gd name="connsiteY2" fmla="*/ 1314450 h 2585544"/>
                  <a:gd name="connsiteX3" fmla="*/ 2171700 w 2377440"/>
                  <a:gd name="connsiteY3" fmla="*/ 2567940 h 2585544"/>
                  <a:gd name="connsiteX4" fmla="*/ 864869 w 2377440"/>
                  <a:gd name="connsiteY4" fmla="*/ 2004060 h 2585544"/>
                  <a:gd name="connsiteX5" fmla="*/ 0 w 2377440"/>
                  <a:gd name="connsiteY5" fmla="*/ 1108710 h 2585544"/>
                  <a:gd name="connsiteX6" fmla="*/ 613410 w 2377440"/>
                  <a:gd name="connsiteY6" fmla="*/ 0 h 2585544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90533"/>
                  <a:gd name="connsiteY0" fmla="*/ 0 h 2567940"/>
                  <a:gd name="connsiteX1" fmla="*/ 1466849 w 2390533"/>
                  <a:gd name="connsiteY1" fmla="*/ 693420 h 2567940"/>
                  <a:gd name="connsiteX2" fmla="*/ 2377440 w 2390533"/>
                  <a:gd name="connsiteY2" fmla="*/ 1314450 h 2567940"/>
                  <a:gd name="connsiteX3" fmla="*/ 2171700 w 2390533"/>
                  <a:gd name="connsiteY3" fmla="*/ 2567940 h 2567940"/>
                  <a:gd name="connsiteX4" fmla="*/ 864869 w 2390533"/>
                  <a:gd name="connsiteY4" fmla="*/ 2004060 h 2567940"/>
                  <a:gd name="connsiteX5" fmla="*/ 0 w 2390533"/>
                  <a:gd name="connsiteY5" fmla="*/ 1108710 h 2567940"/>
                  <a:gd name="connsiteX6" fmla="*/ 613410 w 2390533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495300 w 2377440"/>
                  <a:gd name="connsiteY0" fmla="*/ 0 h 2606040"/>
                  <a:gd name="connsiteX1" fmla="*/ 1466849 w 2377440"/>
                  <a:gd name="connsiteY1" fmla="*/ 731520 h 2606040"/>
                  <a:gd name="connsiteX2" fmla="*/ 2377440 w 2377440"/>
                  <a:gd name="connsiteY2" fmla="*/ 1352550 h 2606040"/>
                  <a:gd name="connsiteX3" fmla="*/ 2171700 w 2377440"/>
                  <a:gd name="connsiteY3" fmla="*/ 2606040 h 2606040"/>
                  <a:gd name="connsiteX4" fmla="*/ 864869 w 2377440"/>
                  <a:gd name="connsiteY4" fmla="*/ 2042160 h 2606040"/>
                  <a:gd name="connsiteX5" fmla="*/ 0 w 2377440"/>
                  <a:gd name="connsiteY5" fmla="*/ 1146810 h 2606040"/>
                  <a:gd name="connsiteX6" fmla="*/ 495300 w 2377440"/>
                  <a:gd name="connsiteY6" fmla="*/ 0 h 2606040"/>
                  <a:gd name="connsiteX0" fmla="*/ 495300 w 2377440"/>
                  <a:gd name="connsiteY0" fmla="*/ 0 h 2606040"/>
                  <a:gd name="connsiteX1" fmla="*/ 1466849 w 2377440"/>
                  <a:gd name="connsiteY1" fmla="*/ 731520 h 2606040"/>
                  <a:gd name="connsiteX2" fmla="*/ 2377440 w 2377440"/>
                  <a:gd name="connsiteY2" fmla="*/ 1352550 h 2606040"/>
                  <a:gd name="connsiteX3" fmla="*/ 2171700 w 2377440"/>
                  <a:gd name="connsiteY3" fmla="*/ 2606040 h 2606040"/>
                  <a:gd name="connsiteX4" fmla="*/ 864869 w 2377440"/>
                  <a:gd name="connsiteY4" fmla="*/ 2042160 h 2606040"/>
                  <a:gd name="connsiteX5" fmla="*/ 0 w 2377440"/>
                  <a:gd name="connsiteY5" fmla="*/ 1146810 h 2606040"/>
                  <a:gd name="connsiteX6" fmla="*/ 495300 w 2377440"/>
                  <a:gd name="connsiteY6" fmla="*/ 0 h 2606040"/>
                  <a:gd name="connsiteX0" fmla="*/ 495300 w 2377440"/>
                  <a:gd name="connsiteY0" fmla="*/ 0 h 2606040"/>
                  <a:gd name="connsiteX1" fmla="*/ 1466849 w 2377440"/>
                  <a:gd name="connsiteY1" fmla="*/ 731520 h 2606040"/>
                  <a:gd name="connsiteX2" fmla="*/ 2377440 w 2377440"/>
                  <a:gd name="connsiteY2" fmla="*/ 1352550 h 2606040"/>
                  <a:gd name="connsiteX3" fmla="*/ 2171700 w 2377440"/>
                  <a:gd name="connsiteY3" fmla="*/ 2606040 h 2606040"/>
                  <a:gd name="connsiteX4" fmla="*/ 864869 w 2377440"/>
                  <a:gd name="connsiteY4" fmla="*/ 2042160 h 2606040"/>
                  <a:gd name="connsiteX5" fmla="*/ 0 w 2377440"/>
                  <a:gd name="connsiteY5" fmla="*/ 1146810 h 2606040"/>
                  <a:gd name="connsiteX6" fmla="*/ 495300 w 2377440"/>
                  <a:gd name="connsiteY6" fmla="*/ 0 h 260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77440" h="2606040">
                    <a:moveTo>
                      <a:pt x="495300" y="0"/>
                    </a:moveTo>
                    <a:cubicBezTo>
                      <a:pt x="888365" y="180340"/>
                      <a:pt x="1198879" y="414655"/>
                      <a:pt x="1466849" y="731520"/>
                    </a:cubicBezTo>
                    <a:cubicBezTo>
                      <a:pt x="1734819" y="1048385"/>
                      <a:pt x="1764665" y="1343025"/>
                      <a:pt x="2377440" y="1352550"/>
                    </a:cubicBezTo>
                    <a:cubicBezTo>
                      <a:pt x="2192147" y="1886458"/>
                      <a:pt x="2413254" y="2274570"/>
                      <a:pt x="2171700" y="2606040"/>
                    </a:cubicBezTo>
                    <a:cubicBezTo>
                      <a:pt x="1586865" y="2578735"/>
                      <a:pt x="1131569" y="2331085"/>
                      <a:pt x="864869" y="2042160"/>
                    </a:cubicBezTo>
                    <a:cubicBezTo>
                      <a:pt x="598169" y="1753235"/>
                      <a:pt x="379730" y="1296670"/>
                      <a:pt x="0" y="1146810"/>
                    </a:cubicBezTo>
                    <a:cubicBezTo>
                      <a:pt x="355600" y="732155"/>
                      <a:pt x="377190" y="613410"/>
                      <a:pt x="495300" y="0"/>
                    </a:cubicBezTo>
                    <a:close/>
                  </a:path>
                </a:pathLst>
              </a:custGeom>
              <a:solidFill>
                <a:srgbClr val="666699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AE79C46A-BFF1-66AF-D369-00F49F8D5B0B}"/>
                  </a:ext>
                </a:extLst>
              </p:cNvPr>
              <p:cNvSpPr txBox="1"/>
              <p:nvPr/>
            </p:nvSpPr>
            <p:spPr>
              <a:xfrm>
                <a:off x="6004455" y="4497334"/>
                <a:ext cx="2377439" cy="1692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5000" b="1" dirty="0">
                    <a:solidFill>
                      <a:schemeClr val="bg1">
                        <a:lumMod val="85000"/>
                      </a:schemeClr>
                    </a:solidFill>
                  </a:rPr>
                  <a:t>40</a:t>
                </a:r>
                <a:r>
                  <a:rPr lang="en-US" sz="3000" b="1" dirty="0">
                    <a:solidFill>
                      <a:schemeClr val="bg1">
                        <a:lumMod val="85000"/>
                      </a:schemeClr>
                    </a:solidFill>
                  </a:rPr>
                  <a:t>days</a:t>
                </a:r>
              </a:p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       of monitoring </a:t>
                </a:r>
              </a:p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          including  blood </a:t>
                </a:r>
              </a:p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                   samplings</a:t>
                </a:r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3FB8D7E0-29CC-E4E2-898E-A0AB4DF27786}"/>
                  </a:ext>
                </a:extLst>
              </p:cNvPr>
              <p:cNvSpPr/>
              <p:nvPr/>
            </p:nvSpPr>
            <p:spPr>
              <a:xfrm>
                <a:off x="8375650" y="5237481"/>
                <a:ext cx="988879" cy="1315720"/>
              </a:xfrm>
              <a:custGeom>
                <a:avLst/>
                <a:gdLst>
                  <a:gd name="connsiteX0" fmla="*/ 58543 w 1047422"/>
                  <a:gd name="connsiteY0" fmla="*/ 1452414 h 1588491"/>
                  <a:gd name="connsiteX1" fmla="*/ 929763 w 1047422"/>
                  <a:gd name="connsiteY1" fmla="*/ 1404154 h 1588491"/>
                  <a:gd name="connsiteX2" fmla="*/ 957703 w 1047422"/>
                  <a:gd name="connsiteY2" fmla="*/ 136694 h 1588491"/>
                  <a:gd name="connsiteX3" fmla="*/ 175383 w 1047422"/>
                  <a:gd name="connsiteY3" fmla="*/ 179874 h 1588491"/>
                  <a:gd name="connsiteX4" fmla="*/ 58543 w 1047422"/>
                  <a:gd name="connsiteY4" fmla="*/ 1452414 h 1588491"/>
                  <a:gd name="connsiteX0" fmla="*/ 58543 w 1047422"/>
                  <a:gd name="connsiteY0" fmla="*/ 1452414 h 1588491"/>
                  <a:gd name="connsiteX1" fmla="*/ 929763 w 1047422"/>
                  <a:gd name="connsiteY1" fmla="*/ 1404154 h 1588491"/>
                  <a:gd name="connsiteX2" fmla="*/ 957703 w 1047422"/>
                  <a:gd name="connsiteY2" fmla="*/ 136694 h 1588491"/>
                  <a:gd name="connsiteX3" fmla="*/ 175383 w 1047422"/>
                  <a:gd name="connsiteY3" fmla="*/ 179874 h 1588491"/>
                  <a:gd name="connsiteX4" fmla="*/ 58543 w 1047422"/>
                  <a:gd name="connsiteY4" fmla="*/ 1452414 h 1588491"/>
                  <a:gd name="connsiteX0" fmla="*/ 23340 w 1012219"/>
                  <a:gd name="connsiteY0" fmla="*/ 1452414 h 1588491"/>
                  <a:gd name="connsiteX1" fmla="*/ 894560 w 1012219"/>
                  <a:gd name="connsiteY1" fmla="*/ 1404154 h 1588491"/>
                  <a:gd name="connsiteX2" fmla="*/ 922500 w 1012219"/>
                  <a:gd name="connsiteY2" fmla="*/ 136694 h 1588491"/>
                  <a:gd name="connsiteX3" fmla="*/ 140180 w 1012219"/>
                  <a:gd name="connsiteY3" fmla="*/ 179874 h 1588491"/>
                  <a:gd name="connsiteX4" fmla="*/ 23340 w 1012219"/>
                  <a:gd name="connsiteY4" fmla="*/ 1452414 h 1588491"/>
                  <a:gd name="connsiteX0" fmla="*/ 23340 w 1012219"/>
                  <a:gd name="connsiteY0" fmla="*/ 1372397 h 1508474"/>
                  <a:gd name="connsiteX1" fmla="*/ 894560 w 1012219"/>
                  <a:gd name="connsiteY1" fmla="*/ 1324137 h 1508474"/>
                  <a:gd name="connsiteX2" fmla="*/ 922500 w 1012219"/>
                  <a:gd name="connsiteY2" fmla="*/ 56677 h 1508474"/>
                  <a:gd name="connsiteX3" fmla="*/ 140180 w 1012219"/>
                  <a:gd name="connsiteY3" fmla="*/ 99857 h 1508474"/>
                  <a:gd name="connsiteX4" fmla="*/ 23340 w 1012219"/>
                  <a:gd name="connsiteY4" fmla="*/ 1372397 h 1508474"/>
                  <a:gd name="connsiteX0" fmla="*/ 23340 w 1012219"/>
                  <a:gd name="connsiteY0" fmla="*/ 1315720 h 1451797"/>
                  <a:gd name="connsiteX1" fmla="*/ 894560 w 1012219"/>
                  <a:gd name="connsiteY1" fmla="*/ 1267460 h 1451797"/>
                  <a:gd name="connsiteX2" fmla="*/ 922500 w 1012219"/>
                  <a:gd name="connsiteY2" fmla="*/ 0 h 1451797"/>
                  <a:gd name="connsiteX3" fmla="*/ 140180 w 1012219"/>
                  <a:gd name="connsiteY3" fmla="*/ 43180 h 1451797"/>
                  <a:gd name="connsiteX4" fmla="*/ 23340 w 1012219"/>
                  <a:gd name="connsiteY4" fmla="*/ 1315720 h 1451797"/>
                  <a:gd name="connsiteX0" fmla="*/ 23340 w 1012219"/>
                  <a:gd name="connsiteY0" fmla="*/ 1315720 h 1451797"/>
                  <a:gd name="connsiteX1" fmla="*/ 894560 w 1012219"/>
                  <a:gd name="connsiteY1" fmla="*/ 1267460 h 1451797"/>
                  <a:gd name="connsiteX2" fmla="*/ 922500 w 1012219"/>
                  <a:gd name="connsiteY2" fmla="*/ 0 h 1451797"/>
                  <a:gd name="connsiteX3" fmla="*/ 140180 w 1012219"/>
                  <a:gd name="connsiteY3" fmla="*/ 43180 h 1451797"/>
                  <a:gd name="connsiteX4" fmla="*/ 23340 w 1012219"/>
                  <a:gd name="connsiteY4" fmla="*/ 1315720 h 1451797"/>
                  <a:gd name="connsiteX0" fmla="*/ 23340 w 1012219"/>
                  <a:gd name="connsiteY0" fmla="*/ 1315720 h 1364203"/>
                  <a:gd name="connsiteX1" fmla="*/ 894560 w 1012219"/>
                  <a:gd name="connsiteY1" fmla="*/ 1267460 h 1364203"/>
                  <a:gd name="connsiteX2" fmla="*/ 922500 w 1012219"/>
                  <a:gd name="connsiteY2" fmla="*/ 0 h 1364203"/>
                  <a:gd name="connsiteX3" fmla="*/ 140180 w 1012219"/>
                  <a:gd name="connsiteY3" fmla="*/ 43180 h 1364203"/>
                  <a:gd name="connsiteX4" fmla="*/ 23340 w 1012219"/>
                  <a:gd name="connsiteY4" fmla="*/ 1315720 h 1364203"/>
                  <a:gd name="connsiteX0" fmla="*/ 23340 w 1012219"/>
                  <a:gd name="connsiteY0" fmla="*/ 1315720 h 1364203"/>
                  <a:gd name="connsiteX1" fmla="*/ 894560 w 1012219"/>
                  <a:gd name="connsiteY1" fmla="*/ 1267460 h 1364203"/>
                  <a:gd name="connsiteX2" fmla="*/ 922500 w 1012219"/>
                  <a:gd name="connsiteY2" fmla="*/ 0 h 1364203"/>
                  <a:gd name="connsiteX3" fmla="*/ 140180 w 1012219"/>
                  <a:gd name="connsiteY3" fmla="*/ 43180 h 1364203"/>
                  <a:gd name="connsiteX4" fmla="*/ 23340 w 1012219"/>
                  <a:gd name="connsiteY4" fmla="*/ 1315720 h 1364203"/>
                  <a:gd name="connsiteX0" fmla="*/ 23340 w 1012219"/>
                  <a:gd name="connsiteY0" fmla="*/ 1315720 h 1315720"/>
                  <a:gd name="connsiteX1" fmla="*/ 894560 w 1012219"/>
                  <a:gd name="connsiteY1" fmla="*/ 1267460 h 1315720"/>
                  <a:gd name="connsiteX2" fmla="*/ 922500 w 1012219"/>
                  <a:gd name="connsiteY2" fmla="*/ 0 h 1315720"/>
                  <a:gd name="connsiteX3" fmla="*/ 140180 w 1012219"/>
                  <a:gd name="connsiteY3" fmla="*/ 43180 h 1315720"/>
                  <a:gd name="connsiteX4" fmla="*/ 23340 w 101221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8879" h="1315720">
                    <a:moveTo>
                      <a:pt x="0" y="1315720"/>
                    </a:moveTo>
                    <a:cubicBezTo>
                      <a:pt x="293370" y="1313392"/>
                      <a:pt x="562610" y="1307042"/>
                      <a:pt x="871220" y="1267460"/>
                    </a:cubicBezTo>
                    <a:cubicBezTo>
                      <a:pt x="1021080" y="1048173"/>
                      <a:pt x="1024890" y="204047"/>
                      <a:pt x="899160" y="0"/>
                    </a:cubicBezTo>
                    <a:cubicBezTo>
                      <a:pt x="641985" y="16933"/>
                      <a:pt x="387562" y="39370"/>
                      <a:pt x="116840" y="43180"/>
                    </a:cubicBezTo>
                    <a:cubicBezTo>
                      <a:pt x="117898" y="473710"/>
                      <a:pt x="88900" y="926253"/>
                      <a:pt x="0" y="131572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</p:txBody>
          </p: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A8BE4816-BC41-811F-4779-5045E1BB7E82}"/>
                  </a:ext>
                </a:extLst>
              </p:cNvPr>
              <p:cNvSpPr txBox="1"/>
              <p:nvPr/>
            </p:nvSpPr>
            <p:spPr>
              <a:xfrm>
                <a:off x="8455269" y="5704776"/>
                <a:ext cx="94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Autopsy</a:t>
                </a:r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F3D7FF3B-0CF8-85EC-1A3B-340591266895}"/>
                  </a:ext>
                </a:extLst>
              </p:cNvPr>
              <p:cNvSpPr/>
              <p:nvPr/>
            </p:nvSpPr>
            <p:spPr>
              <a:xfrm>
                <a:off x="9253221" y="5156200"/>
                <a:ext cx="1458078" cy="1348740"/>
              </a:xfrm>
              <a:custGeom>
                <a:avLst/>
                <a:gdLst>
                  <a:gd name="connsiteX0" fmla="*/ 170771 w 1608529"/>
                  <a:gd name="connsiteY0" fmla="*/ 200166 h 1591766"/>
                  <a:gd name="connsiteX1" fmla="*/ 1420451 w 1608529"/>
                  <a:gd name="connsiteY1" fmla="*/ 123966 h 1591766"/>
                  <a:gd name="connsiteX2" fmla="*/ 1471251 w 1608529"/>
                  <a:gd name="connsiteY2" fmla="*/ 1388886 h 1591766"/>
                  <a:gd name="connsiteX3" fmla="*/ 150451 w 1608529"/>
                  <a:gd name="connsiteY3" fmla="*/ 1472706 h 1591766"/>
                  <a:gd name="connsiteX4" fmla="*/ 170771 w 1608529"/>
                  <a:gd name="connsiteY4" fmla="*/ 200166 h 1591766"/>
                  <a:gd name="connsiteX0" fmla="*/ 170771 w 1608529"/>
                  <a:gd name="connsiteY0" fmla="*/ 200166 h 1591766"/>
                  <a:gd name="connsiteX1" fmla="*/ 1420451 w 1608529"/>
                  <a:gd name="connsiteY1" fmla="*/ 123966 h 1591766"/>
                  <a:gd name="connsiteX2" fmla="*/ 1471251 w 1608529"/>
                  <a:gd name="connsiteY2" fmla="*/ 1388886 h 1591766"/>
                  <a:gd name="connsiteX3" fmla="*/ 150451 w 1608529"/>
                  <a:gd name="connsiteY3" fmla="*/ 1472706 h 1591766"/>
                  <a:gd name="connsiteX4" fmla="*/ 170771 w 1608529"/>
                  <a:gd name="connsiteY4" fmla="*/ 200166 h 1591766"/>
                  <a:gd name="connsiteX0" fmla="*/ 81850 w 1519608"/>
                  <a:gd name="connsiteY0" fmla="*/ 200166 h 1591766"/>
                  <a:gd name="connsiteX1" fmla="*/ 1331530 w 1519608"/>
                  <a:gd name="connsiteY1" fmla="*/ 123966 h 1591766"/>
                  <a:gd name="connsiteX2" fmla="*/ 1382330 w 1519608"/>
                  <a:gd name="connsiteY2" fmla="*/ 1388886 h 1591766"/>
                  <a:gd name="connsiteX3" fmla="*/ 61530 w 1519608"/>
                  <a:gd name="connsiteY3" fmla="*/ 1472706 h 1591766"/>
                  <a:gd name="connsiteX4" fmla="*/ 81850 w 1519608"/>
                  <a:gd name="connsiteY4" fmla="*/ 200166 h 1591766"/>
                  <a:gd name="connsiteX0" fmla="*/ 81850 w 1519608"/>
                  <a:gd name="connsiteY0" fmla="*/ 114249 h 1505849"/>
                  <a:gd name="connsiteX1" fmla="*/ 1331530 w 1519608"/>
                  <a:gd name="connsiteY1" fmla="*/ 38049 h 1505849"/>
                  <a:gd name="connsiteX2" fmla="*/ 1382330 w 1519608"/>
                  <a:gd name="connsiteY2" fmla="*/ 1302969 h 1505849"/>
                  <a:gd name="connsiteX3" fmla="*/ 61530 w 1519608"/>
                  <a:gd name="connsiteY3" fmla="*/ 1386789 h 1505849"/>
                  <a:gd name="connsiteX4" fmla="*/ 81850 w 1519608"/>
                  <a:gd name="connsiteY4" fmla="*/ 114249 h 1505849"/>
                  <a:gd name="connsiteX0" fmla="*/ 81850 w 1519608"/>
                  <a:gd name="connsiteY0" fmla="*/ 114249 h 1505849"/>
                  <a:gd name="connsiteX1" fmla="*/ 1331530 w 1519608"/>
                  <a:gd name="connsiteY1" fmla="*/ 38049 h 1505849"/>
                  <a:gd name="connsiteX2" fmla="*/ 1382330 w 1519608"/>
                  <a:gd name="connsiteY2" fmla="*/ 1302969 h 1505849"/>
                  <a:gd name="connsiteX3" fmla="*/ 61530 w 1519608"/>
                  <a:gd name="connsiteY3" fmla="*/ 1386789 h 1505849"/>
                  <a:gd name="connsiteX4" fmla="*/ 81850 w 1519608"/>
                  <a:gd name="connsiteY4" fmla="*/ 114249 h 1505849"/>
                  <a:gd name="connsiteX0" fmla="*/ 81850 w 1519608"/>
                  <a:gd name="connsiteY0" fmla="*/ 76200 h 1467800"/>
                  <a:gd name="connsiteX1" fmla="*/ 1331530 w 1519608"/>
                  <a:gd name="connsiteY1" fmla="*/ 0 h 1467800"/>
                  <a:gd name="connsiteX2" fmla="*/ 1382330 w 1519608"/>
                  <a:gd name="connsiteY2" fmla="*/ 1264920 h 1467800"/>
                  <a:gd name="connsiteX3" fmla="*/ 61530 w 1519608"/>
                  <a:gd name="connsiteY3" fmla="*/ 1348740 h 1467800"/>
                  <a:gd name="connsiteX4" fmla="*/ 81850 w 1519608"/>
                  <a:gd name="connsiteY4" fmla="*/ 76200 h 1467800"/>
                  <a:gd name="connsiteX0" fmla="*/ 81850 w 1519608"/>
                  <a:gd name="connsiteY0" fmla="*/ 76200 h 1398169"/>
                  <a:gd name="connsiteX1" fmla="*/ 1331530 w 1519608"/>
                  <a:gd name="connsiteY1" fmla="*/ 0 h 1398169"/>
                  <a:gd name="connsiteX2" fmla="*/ 1382330 w 1519608"/>
                  <a:gd name="connsiteY2" fmla="*/ 1264920 h 1398169"/>
                  <a:gd name="connsiteX3" fmla="*/ 61530 w 1519608"/>
                  <a:gd name="connsiteY3" fmla="*/ 1348740 h 1398169"/>
                  <a:gd name="connsiteX4" fmla="*/ 81850 w 1519608"/>
                  <a:gd name="connsiteY4" fmla="*/ 76200 h 1398169"/>
                  <a:gd name="connsiteX0" fmla="*/ 81850 w 1519608"/>
                  <a:gd name="connsiteY0" fmla="*/ 76200 h 1398169"/>
                  <a:gd name="connsiteX1" fmla="*/ 1331530 w 1519608"/>
                  <a:gd name="connsiteY1" fmla="*/ 0 h 1398169"/>
                  <a:gd name="connsiteX2" fmla="*/ 1382330 w 1519608"/>
                  <a:gd name="connsiteY2" fmla="*/ 1264920 h 1398169"/>
                  <a:gd name="connsiteX3" fmla="*/ 61530 w 1519608"/>
                  <a:gd name="connsiteY3" fmla="*/ 1348740 h 1398169"/>
                  <a:gd name="connsiteX4" fmla="*/ 81850 w 1519608"/>
                  <a:gd name="connsiteY4" fmla="*/ 76200 h 1398169"/>
                  <a:gd name="connsiteX0" fmla="*/ 81850 w 1519608"/>
                  <a:gd name="connsiteY0" fmla="*/ 76200 h 1348740"/>
                  <a:gd name="connsiteX1" fmla="*/ 1331530 w 1519608"/>
                  <a:gd name="connsiteY1" fmla="*/ 0 h 1348740"/>
                  <a:gd name="connsiteX2" fmla="*/ 1382330 w 1519608"/>
                  <a:gd name="connsiteY2" fmla="*/ 1264920 h 1348740"/>
                  <a:gd name="connsiteX3" fmla="*/ 61530 w 1519608"/>
                  <a:gd name="connsiteY3" fmla="*/ 1348740 h 1348740"/>
                  <a:gd name="connsiteX4" fmla="*/ 81850 w 151960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8078" h="1348740">
                    <a:moveTo>
                      <a:pt x="20320" y="76200"/>
                    </a:moveTo>
                    <a:cubicBezTo>
                      <a:pt x="458047" y="41910"/>
                      <a:pt x="898313" y="7620"/>
                      <a:pt x="1270000" y="0"/>
                    </a:cubicBezTo>
                    <a:cubicBezTo>
                      <a:pt x="1486747" y="198120"/>
                      <a:pt x="1532467" y="1040130"/>
                      <a:pt x="1320800" y="1264920"/>
                    </a:cubicBezTo>
                    <a:cubicBezTo>
                      <a:pt x="944033" y="1276350"/>
                      <a:pt x="418677" y="1308523"/>
                      <a:pt x="0" y="1348740"/>
                    </a:cubicBezTo>
                    <a:cubicBezTo>
                      <a:pt x="183303" y="980017"/>
                      <a:pt x="118533" y="255270"/>
                      <a:pt x="20320" y="7620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932EACB0-E2A7-0DD2-1E6F-D3FD7161FA17}"/>
                  </a:ext>
                </a:extLst>
              </p:cNvPr>
              <p:cNvSpPr txBox="1"/>
              <p:nvPr/>
            </p:nvSpPr>
            <p:spPr>
              <a:xfrm>
                <a:off x="9384871" y="5519750"/>
                <a:ext cx="131446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Histological </a:t>
                </a:r>
              </a:p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analysis</a:t>
                </a:r>
              </a:p>
            </p:txBody>
          </p: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50D49EC8-3659-9BCE-CDC3-423AEB78A0AE}"/>
                  </a:ext>
                </a:extLst>
              </p:cNvPr>
              <p:cNvSpPr txBox="1"/>
              <p:nvPr/>
            </p:nvSpPr>
            <p:spPr>
              <a:xfrm>
                <a:off x="6657378" y="2869168"/>
                <a:ext cx="94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Autopsy</a:t>
                </a:r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133D155A-243A-0249-48C0-2048D1E1EF33}"/>
                  </a:ext>
                </a:extLst>
              </p:cNvPr>
              <p:cNvSpPr txBox="1"/>
              <p:nvPr/>
            </p:nvSpPr>
            <p:spPr>
              <a:xfrm>
                <a:off x="7369040" y="2162876"/>
                <a:ext cx="131446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Histological </a:t>
                </a:r>
              </a:p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analysis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41011688-5FF4-0552-8E45-AB5F5FDA3D43}"/>
                  </a:ext>
                </a:extLst>
              </p:cNvPr>
              <p:cNvSpPr txBox="1"/>
              <p:nvPr/>
            </p:nvSpPr>
            <p:spPr>
              <a:xfrm rot="5061914">
                <a:off x="5925242" y="3106418"/>
                <a:ext cx="12170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Euthanasia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B13F1D90-54A9-573B-F108-3020ADD102D4}"/>
                  </a:ext>
                </a:extLst>
              </p:cNvPr>
              <p:cNvSpPr txBox="1"/>
              <p:nvPr/>
            </p:nvSpPr>
            <p:spPr>
              <a:xfrm rot="5703686">
                <a:off x="7703777" y="5730228"/>
                <a:ext cx="12170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Euthanasia</a:t>
                </a:r>
              </a:p>
            </p:txBody>
          </p:sp>
        </p:grpSp>
        <p:grpSp>
          <p:nvGrpSpPr>
            <p:cNvPr id="162" name="Groupe 161">
              <a:extLst>
                <a:ext uri="{FF2B5EF4-FFF2-40B4-BE49-F238E27FC236}">
                  <a16:creationId xmlns:a16="http://schemas.microsoft.com/office/drawing/2014/main" id="{D4B169A3-A2EE-4651-08F5-44142586C412}"/>
                </a:ext>
              </a:extLst>
            </p:cNvPr>
            <p:cNvGrpSpPr/>
            <p:nvPr/>
          </p:nvGrpSpPr>
          <p:grpSpPr>
            <a:xfrm>
              <a:off x="3872743" y="3125419"/>
              <a:ext cx="2478400" cy="1540311"/>
              <a:chOff x="3872743" y="3125419"/>
              <a:chExt cx="2478400" cy="1540311"/>
            </a:xfrm>
          </p:grpSpPr>
          <p:sp>
            <p:nvSpPr>
              <p:cNvPr id="155" name="Rectangle : coins arrondis 154">
                <a:extLst>
                  <a:ext uri="{FF2B5EF4-FFF2-40B4-BE49-F238E27FC236}">
                    <a16:creationId xmlns:a16="http://schemas.microsoft.com/office/drawing/2014/main" id="{276D995C-D5F1-E28B-9C2C-047224BC9A76}"/>
                  </a:ext>
                </a:extLst>
              </p:cNvPr>
              <p:cNvSpPr/>
              <p:nvPr/>
            </p:nvSpPr>
            <p:spPr>
              <a:xfrm>
                <a:off x="3939115" y="3796951"/>
                <a:ext cx="2177497" cy="86877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6" name="ZoneTexte 155">
                <a:extLst>
                  <a:ext uri="{FF2B5EF4-FFF2-40B4-BE49-F238E27FC236}">
                    <a16:creationId xmlns:a16="http://schemas.microsoft.com/office/drawing/2014/main" id="{64C3B00B-A119-0A0F-C90E-CE094FEBADC2}"/>
                  </a:ext>
                </a:extLst>
              </p:cNvPr>
              <p:cNvSpPr txBox="1"/>
              <p:nvPr/>
            </p:nvSpPr>
            <p:spPr>
              <a:xfrm>
                <a:off x="4294258" y="3768208"/>
                <a:ext cx="16128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Anesthesia: 1-2h</a:t>
                </a:r>
                <a:endPara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7" name="Rectangle : coins arrondis 156">
                <a:extLst>
                  <a:ext uri="{FF2B5EF4-FFF2-40B4-BE49-F238E27FC236}">
                    <a16:creationId xmlns:a16="http://schemas.microsoft.com/office/drawing/2014/main" id="{3C8B2319-F260-C1F0-0E86-0997443045AD}"/>
                  </a:ext>
                </a:extLst>
              </p:cNvPr>
              <p:cNvSpPr/>
              <p:nvPr/>
            </p:nvSpPr>
            <p:spPr>
              <a:xfrm>
                <a:off x="4068352" y="4030746"/>
                <a:ext cx="1977939" cy="5507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8" name="ZoneTexte 157">
                <a:extLst>
                  <a:ext uri="{FF2B5EF4-FFF2-40B4-BE49-F238E27FC236}">
                    <a16:creationId xmlns:a16="http://schemas.microsoft.com/office/drawing/2014/main" id="{A2EDD4C7-4EA2-7F16-1CC4-68D7B88F527E}"/>
                  </a:ext>
                </a:extLst>
              </p:cNvPr>
              <p:cNvSpPr txBox="1"/>
              <p:nvPr/>
            </p:nvSpPr>
            <p:spPr>
              <a:xfrm>
                <a:off x="4174088" y="3994313"/>
                <a:ext cx="191869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Gas delivery: 10-30 min</a:t>
                </a:r>
                <a:endPara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9" name="Rectangle : coins arrondis 158">
                <a:extLst>
                  <a:ext uri="{FF2B5EF4-FFF2-40B4-BE49-F238E27FC236}">
                    <a16:creationId xmlns:a16="http://schemas.microsoft.com/office/drawing/2014/main" id="{9D1C5704-D63C-25E6-9BEE-13938869C47E}"/>
                  </a:ext>
                </a:extLst>
              </p:cNvPr>
              <p:cNvSpPr/>
              <p:nvPr/>
            </p:nvSpPr>
            <p:spPr>
              <a:xfrm>
                <a:off x="4228938" y="4270986"/>
                <a:ext cx="1751551" cy="23352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4" name="ZoneTexte 153">
                <a:extLst>
                  <a:ext uri="{FF2B5EF4-FFF2-40B4-BE49-F238E27FC236}">
                    <a16:creationId xmlns:a16="http://schemas.microsoft.com/office/drawing/2014/main" id="{B87F6E30-1DE3-970A-D42D-D5827E77B896}"/>
                  </a:ext>
                </a:extLst>
              </p:cNvPr>
              <p:cNvSpPr txBox="1"/>
              <p:nvPr/>
            </p:nvSpPr>
            <p:spPr>
              <a:xfrm>
                <a:off x="3872743" y="3125419"/>
                <a:ext cx="24784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Plasma </a:t>
                </a:r>
                <a:r>
                  <a:rPr lang="en-US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EndoLuminal</a:t>
                </a:r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Procedure (PELP)</a:t>
                </a:r>
              </a:p>
            </p:txBody>
          </p:sp>
          <p:sp>
            <p:nvSpPr>
              <p:cNvPr id="161" name="ZoneTexte 160">
                <a:extLst>
                  <a:ext uri="{FF2B5EF4-FFF2-40B4-BE49-F238E27FC236}">
                    <a16:creationId xmlns:a16="http://schemas.microsoft.com/office/drawing/2014/main" id="{C0BAF262-E55D-96FB-46C7-5CCDE7F79C9D}"/>
                  </a:ext>
                </a:extLst>
              </p:cNvPr>
              <p:cNvSpPr txBox="1"/>
              <p:nvPr/>
            </p:nvSpPr>
            <p:spPr>
              <a:xfrm>
                <a:off x="4197721" y="4241649"/>
                <a:ext cx="181648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Plasma therapy: 5 min</a:t>
                </a:r>
                <a:endPara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08" name="Groupe 207">
            <a:extLst>
              <a:ext uri="{FF2B5EF4-FFF2-40B4-BE49-F238E27FC236}">
                <a16:creationId xmlns:a16="http://schemas.microsoft.com/office/drawing/2014/main" id="{C1A826D8-B328-BB6D-73D2-1044B688AA4F}"/>
              </a:ext>
            </a:extLst>
          </p:cNvPr>
          <p:cNvGrpSpPr/>
          <p:nvPr/>
        </p:nvGrpSpPr>
        <p:grpSpPr>
          <a:xfrm>
            <a:off x="1431792" y="1107055"/>
            <a:ext cx="4538074" cy="5563069"/>
            <a:chOff x="1605964" y="1065180"/>
            <a:chExt cx="4538074" cy="5563069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C47DA869-7975-0273-18DD-D639D90DE317}"/>
                </a:ext>
              </a:extLst>
            </p:cNvPr>
            <p:cNvSpPr/>
            <p:nvPr/>
          </p:nvSpPr>
          <p:spPr>
            <a:xfrm>
              <a:off x="1669973" y="1065180"/>
              <a:ext cx="4203495" cy="5563069"/>
            </a:xfrm>
            <a:prstGeom prst="rect">
              <a:avLst/>
            </a:prstGeom>
            <a:solidFill>
              <a:srgbClr val="6666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5" name="Hexagone 164">
              <a:extLst>
                <a:ext uri="{FF2B5EF4-FFF2-40B4-BE49-F238E27FC236}">
                  <a16:creationId xmlns:a16="http://schemas.microsoft.com/office/drawing/2014/main" id="{C46AF87F-65D2-9CEE-9E53-2DF686DA83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00527" y="2502517"/>
              <a:ext cx="3291152" cy="2844000"/>
            </a:xfrm>
            <a:prstGeom prst="hexagon">
              <a:avLst>
                <a:gd name="adj" fmla="val 28711"/>
                <a:gd name="vf" fmla="val 11547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4" name="ZoneTexte 163">
              <a:extLst>
                <a:ext uri="{FF2B5EF4-FFF2-40B4-BE49-F238E27FC236}">
                  <a16:creationId xmlns:a16="http://schemas.microsoft.com/office/drawing/2014/main" id="{59AA8625-9FEF-A1C1-FCB6-5AD375162FD0}"/>
                </a:ext>
              </a:extLst>
            </p:cNvPr>
            <p:cNvSpPr txBox="1"/>
            <p:nvPr/>
          </p:nvSpPr>
          <p:spPr>
            <a:xfrm>
              <a:off x="1605964" y="1144315"/>
              <a:ext cx="453807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</a:rPr>
                <a:t>40 days of 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sz="1800" dirty="0">
                  <a:solidFill>
                    <a:schemeClr val="bg1"/>
                  </a:solidFill>
                </a:rPr>
                <a:t>monitoring</a:t>
              </a:r>
            </a:p>
            <a:p>
              <a:pPr algn="ctr"/>
              <a:r>
                <a:rPr lang="en-US" sz="1800" dirty="0">
                  <a:solidFill>
                    <a:schemeClr val="bg1"/>
                  </a:solidFill>
                </a:rPr>
                <a:t>(Veterinary supervision: staff of Georges Pompidou European Hospital)</a:t>
              </a:r>
            </a:p>
          </p:txBody>
        </p:sp>
        <p:cxnSp>
          <p:nvCxnSpPr>
            <p:cNvPr id="168" name="Connecteur droit 167">
              <a:extLst>
                <a:ext uri="{FF2B5EF4-FFF2-40B4-BE49-F238E27FC236}">
                  <a16:creationId xmlns:a16="http://schemas.microsoft.com/office/drawing/2014/main" id="{7E46DCA7-84FD-31AB-B592-E2F9259F7442}"/>
                </a:ext>
              </a:extLst>
            </p:cNvPr>
            <p:cNvCxnSpPr>
              <a:cxnSpLocks/>
              <a:stCxn id="165" idx="4"/>
              <a:endCxn id="165" idx="1"/>
            </p:cNvCxnSpPr>
            <p:nvPr/>
          </p:nvCxnSpPr>
          <p:spPr>
            <a:xfrm>
              <a:off x="2917068" y="2502518"/>
              <a:ext cx="1658070" cy="28439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necteur droit 168">
              <a:extLst>
                <a:ext uri="{FF2B5EF4-FFF2-40B4-BE49-F238E27FC236}">
                  <a16:creationId xmlns:a16="http://schemas.microsoft.com/office/drawing/2014/main" id="{A393B465-258A-0E78-5D57-080459DAB22C}"/>
                </a:ext>
              </a:extLst>
            </p:cNvPr>
            <p:cNvCxnSpPr>
              <a:cxnSpLocks/>
              <a:stCxn id="165" idx="5"/>
              <a:endCxn id="165" idx="2"/>
            </p:cNvCxnSpPr>
            <p:nvPr/>
          </p:nvCxnSpPr>
          <p:spPr>
            <a:xfrm flipH="1">
              <a:off x="2917068" y="2502518"/>
              <a:ext cx="1658070" cy="28439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Hexagone 171">
              <a:extLst>
                <a:ext uri="{FF2B5EF4-FFF2-40B4-BE49-F238E27FC236}">
                  <a16:creationId xmlns:a16="http://schemas.microsoft.com/office/drawing/2014/main" id="{C793A50F-9CB5-031E-250D-DE6D7EBA68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60032" y="2802055"/>
              <a:ext cx="2595400" cy="2242774"/>
            </a:xfrm>
            <a:prstGeom prst="hexagon">
              <a:avLst>
                <a:gd name="adj" fmla="val 28711"/>
                <a:gd name="vf" fmla="val 11547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3" name="Hexagone 172">
              <a:extLst>
                <a:ext uri="{FF2B5EF4-FFF2-40B4-BE49-F238E27FC236}">
                  <a16:creationId xmlns:a16="http://schemas.microsoft.com/office/drawing/2014/main" id="{3392EE66-B512-8E3C-2D47-456955FF35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34314" y="3164081"/>
              <a:ext cx="1796000" cy="1551985"/>
            </a:xfrm>
            <a:prstGeom prst="hexagon">
              <a:avLst>
                <a:gd name="adj" fmla="val 28711"/>
                <a:gd name="vf" fmla="val 11547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5" name="Hexagone 174">
              <a:extLst>
                <a:ext uri="{FF2B5EF4-FFF2-40B4-BE49-F238E27FC236}">
                  <a16:creationId xmlns:a16="http://schemas.microsoft.com/office/drawing/2014/main" id="{7B203426-735C-8F12-FD83-A3F2C45949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6882" y="3525901"/>
              <a:ext cx="988435" cy="854140"/>
            </a:xfrm>
            <a:prstGeom prst="hexagon">
              <a:avLst>
                <a:gd name="adj" fmla="val 28711"/>
                <a:gd name="vf" fmla="val 11547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76" name="Connecteur droit 175">
              <a:extLst>
                <a:ext uri="{FF2B5EF4-FFF2-40B4-BE49-F238E27FC236}">
                  <a16:creationId xmlns:a16="http://schemas.microsoft.com/office/drawing/2014/main" id="{D12F1B9E-23BD-F352-BE73-D44FC94DCFA0}"/>
                </a:ext>
              </a:extLst>
            </p:cNvPr>
            <p:cNvCxnSpPr>
              <a:cxnSpLocks/>
              <a:stCxn id="165" idx="0"/>
              <a:endCxn id="165" idx="3"/>
            </p:cNvCxnSpPr>
            <p:nvPr/>
          </p:nvCxnSpPr>
          <p:spPr>
            <a:xfrm flipH="1">
              <a:off x="2100527" y="3924517"/>
              <a:ext cx="32911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Connecteur droit avec flèche 188">
              <a:extLst>
                <a:ext uri="{FF2B5EF4-FFF2-40B4-BE49-F238E27FC236}">
                  <a16:creationId xmlns:a16="http://schemas.microsoft.com/office/drawing/2014/main" id="{AAEA9947-9F7B-71A7-1E63-397E2FAF09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47908" y="2248608"/>
              <a:ext cx="981176" cy="167724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Connecteur droit avec flèche 190">
              <a:extLst>
                <a:ext uri="{FF2B5EF4-FFF2-40B4-BE49-F238E27FC236}">
                  <a16:creationId xmlns:a16="http://schemas.microsoft.com/office/drawing/2014/main" id="{22692899-F1E3-F49A-EFE6-D1B504CBA6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64553" y="2248202"/>
              <a:ext cx="981176" cy="167724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Connecteur droit avec flèche 191">
              <a:extLst>
                <a:ext uri="{FF2B5EF4-FFF2-40B4-BE49-F238E27FC236}">
                  <a16:creationId xmlns:a16="http://schemas.microsoft.com/office/drawing/2014/main" id="{E54DC5EE-455A-E11B-3109-B00261805D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64553" y="3924602"/>
              <a:ext cx="981176" cy="167724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necteur droit avec flèche 192">
              <a:extLst>
                <a:ext uri="{FF2B5EF4-FFF2-40B4-BE49-F238E27FC236}">
                  <a16:creationId xmlns:a16="http://schemas.microsoft.com/office/drawing/2014/main" id="{296E7A11-166A-1B97-334E-371DD7A3C6D1}"/>
                </a:ext>
              </a:extLst>
            </p:cNvPr>
            <p:cNvCxnSpPr>
              <a:cxnSpLocks/>
            </p:cNvCxnSpPr>
            <p:nvPr/>
          </p:nvCxnSpPr>
          <p:spPr>
            <a:xfrm>
              <a:off x="3744993" y="3929682"/>
              <a:ext cx="981176" cy="167724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necteur droit avec flèche 193">
              <a:extLst>
                <a:ext uri="{FF2B5EF4-FFF2-40B4-BE49-F238E27FC236}">
                  <a16:creationId xmlns:a16="http://schemas.microsoft.com/office/drawing/2014/main" id="{E32AFD13-664D-AD19-D081-2CB3AE78BB83}"/>
                </a:ext>
              </a:extLst>
            </p:cNvPr>
            <p:cNvCxnSpPr>
              <a:cxnSpLocks/>
            </p:cNvCxnSpPr>
            <p:nvPr/>
          </p:nvCxnSpPr>
          <p:spPr>
            <a:xfrm>
              <a:off x="3750046" y="3924795"/>
              <a:ext cx="1944000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necteur droit avec flèche 195">
              <a:extLst>
                <a:ext uri="{FF2B5EF4-FFF2-40B4-BE49-F238E27FC236}">
                  <a16:creationId xmlns:a16="http://schemas.microsoft.com/office/drawing/2014/main" id="{62023912-9837-169F-70D4-BEE88022AB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94246" y="3924795"/>
              <a:ext cx="1944000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ZoneTexte 186">
              <a:extLst>
                <a:ext uri="{FF2B5EF4-FFF2-40B4-BE49-F238E27FC236}">
                  <a16:creationId xmlns:a16="http://schemas.microsoft.com/office/drawing/2014/main" id="{312B6B8C-DF1A-B902-9064-B425F55FBAAA}"/>
                </a:ext>
              </a:extLst>
            </p:cNvPr>
            <p:cNvSpPr txBox="1"/>
            <p:nvPr/>
          </p:nvSpPr>
          <p:spPr>
            <a:xfrm rot="3501040">
              <a:off x="3393098" y="4468574"/>
              <a:ext cx="1481751" cy="276999"/>
            </a:xfrm>
            <a:prstGeom prst="rect">
              <a:avLst/>
            </a:prstGeom>
            <a:solidFill>
              <a:srgbClr val="666699">
                <a:alpha val="50196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bg1"/>
                  </a:solidFill>
                </a:rPr>
                <a:t>Social behavior</a:t>
              </a:r>
            </a:p>
          </p:txBody>
        </p:sp>
        <p:sp>
          <p:nvSpPr>
            <p:cNvPr id="198" name="ZoneTexte 197">
              <a:extLst>
                <a:ext uri="{FF2B5EF4-FFF2-40B4-BE49-F238E27FC236}">
                  <a16:creationId xmlns:a16="http://schemas.microsoft.com/office/drawing/2014/main" id="{49489A63-BC77-12C9-27E4-C927FC01C5B2}"/>
                </a:ext>
              </a:extLst>
            </p:cNvPr>
            <p:cNvSpPr txBox="1"/>
            <p:nvPr/>
          </p:nvSpPr>
          <p:spPr>
            <a:xfrm rot="14301040">
              <a:off x="2770138" y="2815034"/>
              <a:ext cx="830828" cy="276999"/>
            </a:xfrm>
            <a:prstGeom prst="rect">
              <a:avLst/>
            </a:prstGeom>
            <a:solidFill>
              <a:srgbClr val="666699">
                <a:alpha val="50196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bg1"/>
                  </a:solidFill>
                </a:rPr>
                <a:t>Feeding</a:t>
              </a:r>
            </a:p>
          </p:txBody>
        </p:sp>
        <p:sp>
          <p:nvSpPr>
            <p:cNvPr id="200" name="ZoneTexte 199">
              <a:extLst>
                <a:ext uri="{FF2B5EF4-FFF2-40B4-BE49-F238E27FC236}">
                  <a16:creationId xmlns:a16="http://schemas.microsoft.com/office/drawing/2014/main" id="{1EDFF951-8515-D133-2B98-03AF88031C49}"/>
                </a:ext>
              </a:extLst>
            </p:cNvPr>
            <p:cNvSpPr txBox="1"/>
            <p:nvPr/>
          </p:nvSpPr>
          <p:spPr>
            <a:xfrm rot="18098960" flipH="1">
              <a:off x="4001398" y="2749237"/>
              <a:ext cx="662429" cy="276999"/>
            </a:xfrm>
            <a:prstGeom prst="rect">
              <a:avLst/>
            </a:prstGeom>
            <a:solidFill>
              <a:srgbClr val="666699">
                <a:alpha val="50196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Health</a:t>
              </a:r>
            </a:p>
          </p:txBody>
        </p:sp>
        <p:sp>
          <p:nvSpPr>
            <p:cNvPr id="203" name="ZoneTexte 202">
              <a:extLst>
                <a:ext uri="{FF2B5EF4-FFF2-40B4-BE49-F238E27FC236}">
                  <a16:creationId xmlns:a16="http://schemas.microsoft.com/office/drawing/2014/main" id="{440B4D91-69F4-AD26-B401-F47843AB4A78}"/>
                </a:ext>
              </a:extLst>
            </p:cNvPr>
            <p:cNvSpPr txBox="1"/>
            <p:nvPr/>
          </p:nvSpPr>
          <p:spPr>
            <a:xfrm rot="7298960" flipH="1">
              <a:off x="2547163" y="4700917"/>
              <a:ext cx="1392474" cy="276999"/>
            </a:xfrm>
            <a:prstGeom prst="rect">
              <a:avLst/>
            </a:prstGeom>
            <a:solidFill>
              <a:srgbClr val="666699">
                <a:alpha val="50196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No pain signs</a:t>
              </a:r>
            </a:p>
          </p:txBody>
        </p:sp>
        <p:sp>
          <p:nvSpPr>
            <p:cNvPr id="204" name="ZoneTexte 203">
              <a:extLst>
                <a:ext uri="{FF2B5EF4-FFF2-40B4-BE49-F238E27FC236}">
                  <a16:creationId xmlns:a16="http://schemas.microsoft.com/office/drawing/2014/main" id="{43CCAB4D-E4D7-42D5-7A47-E52A783341AA}"/>
                </a:ext>
              </a:extLst>
            </p:cNvPr>
            <p:cNvSpPr txBox="1"/>
            <p:nvPr/>
          </p:nvSpPr>
          <p:spPr>
            <a:xfrm>
              <a:off x="2224266" y="3768886"/>
              <a:ext cx="1481751" cy="276999"/>
            </a:xfrm>
            <a:prstGeom prst="rect">
              <a:avLst/>
            </a:prstGeom>
            <a:solidFill>
              <a:srgbClr val="666699">
                <a:alpha val="50196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Well-being</a:t>
              </a:r>
            </a:p>
          </p:txBody>
        </p:sp>
        <p:sp>
          <p:nvSpPr>
            <p:cNvPr id="205" name="ZoneTexte 204">
              <a:extLst>
                <a:ext uri="{FF2B5EF4-FFF2-40B4-BE49-F238E27FC236}">
                  <a16:creationId xmlns:a16="http://schemas.microsoft.com/office/drawing/2014/main" id="{DDAD4E0A-507A-DB77-D55B-48115C566873}"/>
                </a:ext>
              </a:extLst>
            </p:cNvPr>
            <p:cNvSpPr txBox="1"/>
            <p:nvPr/>
          </p:nvSpPr>
          <p:spPr>
            <a:xfrm>
              <a:off x="4308010" y="3768886"/>
              <a:ext cx="962647" cy="276999"/>
            </a:xfrm>
            <a:prstGeom prst="rect">
              <a:avLst/>
            </a:prstGeom>
            <a:solidFill>
              <a:srgbClr val="666699">
                <a:alpha val="50196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bg1"/>
                  </a:solidFill>
                </a:rPr>
                <a:t>Liveliness</a:t>
              </a:r>
            </a:p>
          </p:txBody>
        </p:sp>
        <p:sp>
          <p:nvSpPr>
            <p:cNvPr id="206" name="ZoneTexte 205">
              <a:extLst>
                <a:ext uri="{FF2B5EF4-FFF2-40B4-BE49-F238E27FC236}">
                  <a16:creationId xmlns:a16="http://schemas.microsoft.com/office/drawing/2014/main" id="{8DE973EF-2507-1031-98D3-F46BB471E736}"/>
                </a:ext>
              </a:extLst>
            </p:cNvPr>
            <p:cNvSpPr txBox="1"/>
            <p:nvPr/>
          </p:nvSpPr>
          <p:spPr>
            <a:xfrm>
              <a:off x="2007846" y="5920652"/>
              <a:ext cx="38270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All parameters remained consistent with a positive welfare profile.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19" name="Image 218">
            <a:extLst>
              <a:ext uri="{FF2B5EF4-FFF2-40B4-BE49-F238E27FC236}">
                <a16:creationId xmlns:a16="http://schemas.microsoft.com/office/drawing/2014/main" id="{05D0B8CD-03B1-48E3-9104-5356F3D75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9976" y="1076883"/>
            <a:ext cx="6407434" cy="34306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383C47-9C7C-7506-A051-263E52ABF1F3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E899E4F-2E2D-E45D-3383-45FA68D669F6}"/>
              </a:ext>
            </a:extLst>
          </p:cNvPr>
          <p:cNvSpPr txBox="1"/>
          <p:nvPr/>
        </p:nvSpPr>
        <p:spPr>
          <a:xfrm>
            <a:off x="2050198" y="382873"/>
            <a:ext cx="5081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about </a:t>
            </a:r>
            <a:r>
              <a:rPr lang="fr-FR" sz="2800" dirty="0" err="1"/>
              <a:t>potential</a:t>
            </a:r>
            <a:r>
              <a:rPr lang="fr-FR" sz="2800" dirty="0"/>
              <a:t> </a:t>
            </a:r>
            <a:r>
              <a:rPr lang="fr-FR" sz="2800" dirty="0" err="1"/>
              <a:t>side</a:t>
            </a:r>
            <a:r>
              <a:rPr lang="fr-FR" sz="2800" dirty="0"/>
              <a:t> </a:t>
            </a:r>
            <a:r>
              <a:rPr lang="fr-FR" sz="2800" dirty="0" err="1"/>
              <a:t>effects</a:t>
            </a:r>
            <a:r>
              <a:rPr lang="fr-FR" sz="2800" dirty="0"/>
              <a:t>?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4AFF7E84-04E7-F553-482C-97613BA6343C}"/>
              </a:ext>
            </a:extLst>
          </p:cNvPr>
          <p:cNvSpPr txBox="1"/>
          <p:nvPr/>
        </p:nvSpPr>
        <p:spPr>
          <a:xfrm>
            <a:off x="2011209" y="-62222"/>
            <a:ext cx="3579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Alive porcine model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472330-3DE0-5E50-DDE2-450100B1EBF7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19/22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16" name="ZoneTexte 215">
            <a:extLst>
              <a:ext uri="{FF2B5EF4-FFF2-40B4-BE49-F238E27FC236}">
                <a16:creationId xmlns:a16="http://schemas.microsoft.com/office/drawing/2014/main" id="{E886EF52-61C5-7249-2D41-C0D7AC02EB66}"/>
              </a:ext>
            </a:extLst>
          </p:cNvPr>
          <p:cNvSpPr txBox="1"/>
          <p:nvPr/>
        </p:nvSpPr>
        <p:spPr>
          <a:xfrm>
            <a:off x="16384038" y="2429376"/>
            <a:ext cx="14637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666699"/>
                </a:solidFill>
              </a:rPr>
              <a:t>Liver disorder ?</a:t>
            </a:r>
          </a:p>
        </p:txBody>
      </p:sp>
      <p:sp>
        <p:nvSpPr>
          <p:cNvPr id="217" name="ZoneTexte 216">
            <a:extLst>
              <a:ext uri="{FF2B5EF4-FFF2-40B4-BE49-F238E27FC236}">
                <a16:creationId xmlns:a16="http://schemas.microsoft.com/office/drawing/2014/main" id="{82F50FC7-A373-D77A-B6E8-7391D712CD4D}"/>
              </a:ext>
            </a:extLst>
          </p:cNvPr>
          <p:cNvSpPr txBox="1"/>
          <p:nvPr/>
        </p:nvSpPr>
        <p:spPr>
          <a:xfrm>
            <a:off x="12257076" y="1397268"/>
            <a:ext cx="14637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666699"/>
                </a:solidFill>
              </a:rPr>
              <a:t>Cell damage?</a:t>
            </a:r>
          </a:p>
        </p:txBody>
      </p:sp>
      <p:sp>
        <p:nvSpPr>
          <p:cNvPr id="220" name="Forme libre : forme 219">
            <a:extLst>
              <a:ext uri="{FF2B5EF4-FFF2-40B4-BE49-F238E27FC236}">
                <a16:creationId xmlns:a16="http://schemas.microsoft.com/office/drawing/2014/main" id="{AF5503AD-D304-5E15-E86E-6E44AA563839}"/>
              </a:ext>
            </a:extLst>
          </p:cNvPr>
          <p:cNvSpPr/>
          <p:nvPr/>
        </p:nvSpPr>
        <p:spPr>
          <a:xfrm>
            <a:off x="18598" y="871359"/>
            <a:ext cx="2034722" cy="6010178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sX0" fmla="*/ 0 w 2018247"/>
              <a:gd name="csY0" fmla="*/ 479021 h 7340425"/>
              <a:gd name="csX1" fmla="*/ 5715 w 2018247"/>
              <a:gd name="csY1" fmla="*/ 7340425 h 7340425"/>
              <a:gd name="csX2" fmla="*/ 2017436 w 2018247"/>
              <a:gd name="csY2" fmla="*/ 7337021 h 7340425"/>
              <a:gd name="csX3" fmla="*/ 2018247 w 2018247"/>
              <a:gd name="csY3" fmla="*/ 1328732 h 7340425"/>
              <a:gd name="csX4" fmla="*/ 0 w 2018247"/>
              <a:gd name="csY4" fmla="*/ 479021 h 7340425"/>
              <a:gd name="csX0" fmla="*/ 0 w 2034722"/>
              <a:gd name="csY0" fmla="*/ 1441710 h 6499027"/>
              <a:gd name="csX1" fmla="*/ 22190 w 2034722"/>
              <a:gd name="csY1" fmla="*/ 6499027 h 6499027"/>
              <a:gd name="csX2" fmla="*/ 2033911 w 2034722"/>
              <a:gd name="csY2" fmla="*/ 6495623 h 6499027"/>
              <a:gd name="csX3" fmla="*/ 2034722 w 2034722"/>
              <a:gd name="csY3" fmla="*/ 487334 h 6499027"/>
              <a:gd name="csX4" fmla="*/ 0 w 2034722"/>
              <a:gd name="csY4" fmla="*/ 1441710 h 6499027"/>
              <a:gd name="csX0" fmla="*/ 0 w 2034722"/>
              <a:gd name="csY0" fmla="*/ 1441710 h 6499027"/>
              <a:gd name="csX1" fmla="*/ 22190 w 2034722"/>
              <a:gd name="csY1" fmla="*/ 6499027 h 6499027"/>
              <a:gd name="csX2" fmla="*/ 2033911 w 2034722"/>
              <a:gd name="csY2" fmla="*/ 6495623 h 6499027"/>
              <a:gd name="csX3" fmla="*/ 2034722 w 2034722"/>
              <a:gd name="csY3" fmla="*/ 487334 h 6499027"/>
              <a:gd name="csX4" fmla="*/ 0 w 2034722"/>
              <a:gd name="csY4" fmla="*/ 1441710 h 6499027"/>
              <a:gd name="csX0" fmla="*/ 0 w 2034722"/>
              <a:gd name="csY0" fmla="*/ 956265 h 6013582"/>
              <a:gd name="csX1" fmla="*/ 22190 w 2034722"/>
              <a:gd name="csY1" fmla="*/ 6013582 h 6013582"/>
              <a:gd name="csX2" fmla="*/ 2033911 w 2034722"/>
              <a:gd name="csY2" fmla="*/ 6010178 h 6013582"/>
              <a:gd name="csX3" fmla="*/ 2034722 w 2034722"/>
              <a:gd name="csY3" fmla="*/ 1889 h 6013582"/>
              <a:gd name="csX4" fmla="*/ 0 w 2034722"/>
              <a:gd name="csY4" fmla="*/ 956265 h 6013582"/>
              <a:gd name="csX0" fmla="*/ 0 w 2034722"/>
              <a:gd name="csY0" fmla="*/ 956265 h 6010178"/>
              <a:gd name="csX1" fmla="*/ 5715 w 2034722"/>
              <a:gd name="csY1" fmla="*/ 5025041 h 6010178"/>
              <a:gd name="csX2" fmla="*/ 2033911 w 2034722"/>
              <a:gd name="csY2" fmla="*/ 6010178 h 6010178"/>
              <a:gd name="csX3" fmla="*/ 2034722 w 2034722"/>
              <a:gd name="csY3" fmla="*/ 1889 h 6010178"/>
              <a:gd name="csX4" fmla="*/ 0 w 2034722"/>
              <a:gd name="csY4" fmla="*/ 956265 h 60101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034722" h="6010178">
                <a:moveTo>
                  <a:pt x="0" y="956265"/>
                </a:moveTo>
                <a:cubicBezTo>
                  <a:pt x="4756" y="2470105"/>
                  <a:pt x="-2229" y="4036664"/>
                  <a:pt x="5715" y="5025041"/>
                </a:cubicBezTo>
                <a:cubicBezTo>
                  <a:pt x="514674" y="5015198"/>
                  <a:pt x="1380354" y="6006287"/>
                  <a:pt x="2033911" y="6010178"/>
                </a:cubicBezTo>
                <a:cubicBezTo>
                  <a:pt x="1645596" y="4992259"/>
                  <a:pt x="1383617" y="1382763"/>
                  <a:pt x="2034722" y="1889"/>
                </a:cubicBezTo>
                <a:cubicBezTo>
                  <a:pt x="1138310" y="-4289"/>
                  <a:pt x="335422" y="-45684"/>
                  <a:pt x="0" y="956265"/>
                </a:cubicBez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78A27927-63EE-6598-3FD8-ED8813346C0B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E4C3EF0-CDA5-52EB-AF4B-0187CD5FD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E822AEFB-5A2B-EA5F-23C3-6D4BD81AC851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1D405FA8-FD69-0E27-61BC-62FC469C21F4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C7C68DDB-CB15-B443-EEA7-165F2E5B54D0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B3AED2D6-985E-B9AA-AD48-CBA54CB41881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FA3DF8E4-0A67-682D-84DA-39CDF7D7B970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9ECE84C7-1E43-E302-0DDD-D669EFD4BB95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A5462E35-DC08-3B0A-C192-B31A924DA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50" name="Image 49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B240B30C-381D-F9F8-796C-E4D7D1A0BE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8DA90F62-9BA1-85E2-2683-E093AF0799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404B86F8-0721-8035-2D15-079035F63C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669515CD-4E11-92DF-165E-2947A60F6F3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8C48632C-6C4F-2551-2067-2A075B262F1B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F3F26E78-EFE9-CF82-12C6-AA685B769735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0AA65D5B-4A01-8740-64B7-C91176B40A2C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7EA2CAF-B5A0-9CF6-BCD9-8A2096E40711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7EDF4395-649E-14C6-AE19-B8803D999B86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BBDF2232-D6E4-8633-0A3B-EB46417D4046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F261F647-1A9D-0F95-A0D4-54D513BC1CEF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E64E657D-E8AB-5084-4435-6EBA0C771699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245FF646-B929-59DB-0D0B-31D7D73878FA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ABC76A9D-8E6E-4D64-FBC1-C5DA9865EB2F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7DDA402-C2AF-8CD5-EF22-541B5C7762BE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91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A9DEF-B45E-EE3F-485E-C179847E8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734FB8-6510-2E96-CD81-1472C8CCAC5F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CA4F7630-1F2C-D8CF-E1A3-050AC25CB8AF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B374C7-8F7D-5B4C-1F26-F2297A7864F0}"/>
              </a:ext>
            </a:extLst>
          </p:cNvPr>
          <p:cNvSpPr txBox="1"/>
          <p:nvPr/>
        </p:nvSpPr>
        <p:spPr>
          <a:xfrm>
            <a:off x="2050198" y="382873"/>
            <a:ext cx="5081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about </a:t>
            </a:r>
            <a:r>
              <a:rPr lang="fr-FR" sz="2800" dirty="0" err="1"/>
              <a:t>potential</a:t>
            </a:r>
            <a:r>
              <a:rPr lang="fr-FR" sz="2800" dirty="0"/>
              <a:t> </a:t>
            </a:r>
            <a:r>
              <a:rPr lang="fr-FR" sz="2800" dirty="0" err="1"/>
              <a:t>side</a:t>
            </a:r>
            <a:r>
              <a:rPr lang="fr-FR" sz="2800" dirty="0"/>
              <a:t> </a:t>
            </a:r>
            <a:r>
              <a:rPr lang="fr-FR" sz="2800" dirty="0" err="1"/>
              <a:t>effects</a:t>
            </a:r>
            <a:r>
              <a:rPr lang="fr-FR" sz="2800" dirty="0"/>
              <a:t>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57A67D-1D4B-BF2F-E9AD-1CDDCFEAC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B21B9CF8-CA9D-EFDD-198F-CFCC2D82EB71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F07DCA72-DBC6-DF73-F7F2-23E89C6527C5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099F3820-AC6E-6767-56F7-6C1D4641A990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BE0245B5-BECA-D7EE-75BF-9A167EB4E453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7F3F9210-E884-647A-1C88-F9C6D166DAF5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AA3D4327-C8D6-FBA7-DD46-B80092B5BD86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16FEA633-14DF-5C6D-3B46-74DE81630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50" name="Image 49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8193FFC0-CD62-5A0E-45CB-375F6B62A0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73BEAF43-A43F-7F1E-40FD-9FBA45B9A3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CD18BE06-6E27-B78B-51FF-4EC8CE1755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D96D8F7A-7B17-D49B-519D-F6BCB93C032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471BBE15-6C40-1D6F-F165-D02E07E92B58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0915CE7C-5FD3-8113-C18F-91EE3BB67FAC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D5CEB689-6DE3-6731-3142-69EAA30C77B7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D277EF09-CC09-7E4B-680A-90243484D2E6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C080C298-128D-19A9-9EB8-1DACAB5B66BF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F352CF5-97BB-F1E4-4EF3-E4238560AF97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DCB086C1-0C65-4162-4563-28E32095FDDD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4AFB6128-743D-A9BC-11E3-221A1AB1CE0A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DD21BB1C-C506-DE90-3299-AAB466F3C225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126DBDB4-FE66-DD24-430D-392B1BD4A5D4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41FC6A93-667F-F2D4-537B-71F2C7323028}"/>
              </a:ext>
            </a:extLst>
          </p:cNvPr>
          <p:cNvSpPr txBox="1"/>
          <p:nvPr/>
        </p:nvSpPr>
        <p:spPr>
          <a:xfrm>
            <a:off x="2011209" y="-62222"/>
            <a:ext cx="3579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Alive porcine model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908A16E-AEF6-4678-3B75-F4F5EE8BBFF6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A384CB6-AB61-3AF9-FCB7-22D9C3E8D52E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7" name="Groupe 156">
            <a:extLst>
              <a:ext uri="{FF2B5EF4-FFF2-40B4-BE49-F238E27FC236}">
                <a16:creationId xmlns:a16="http://schemas.microsoft.com/office/drawing/2014/main" id="{E3443FF4-E90F-4821-B5B8-CC3876EBF555}"/>
              </a:ext>
            </a:extLst>
          </p:cNvPr>
          <p:cNvGrpSpPr/>
          <p:nvPr/>
        </p:nvGrpSpPr>
        <p:grpSpPr>
          <a:xfrm>
            <a:off x="2096291" y="1345448"/>
            <a:ext cx="9344812" cy="5328645"/>
            <a:chOff x="2096291" y="1345448"/>
            <a:chExt cx="9344812" cy="5328645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981E0D9-CE76-1BF3-027C-EE3D201D4BCF}"/>
                </a:ext>
              </a:extLst>
            </p:cNvPr>
            <p:cNvGrpSpPr/>
            <p:nvPr/>
          </p:nvGrpSpPr>
          <p:grpSpPr>
            <a:xfrm>
              <a:off x="2096291" y="1345448"/>
              <a:ext cx="9344812" cy="5328645"/>
              <a:chOff x="2096291" y="1345448"/>
              <a:chExt cx="9344812" cy="5328645"/>
            </a:xfrm>
          </p:grpSpPr>
          <p:grpSp>
            <p:nvGrpSpPr>
              <p:cNvPr id="123" name="Groupe 122">
                <a:extLst>
                  <a:ext uri="{FF2B5EF4-FFF2-40B4-BE49-F238E27FC236}">
                    <a16:creationId xmlns:a16="http://schemas.microsoft.com/office/drawing/2014/main" id="{A499963C-6041-9696-8261-35431E720636}"/>
                  </a:ext>
                </a:extLst>
              </p:cNvPr>
              <p:cNvGrpSpPr/>
              <p:nvPr/>
            </p:nvGrpSpPr>
            <p:grpSpPr>
              <a:xfrm>
                <a:off x="2108367" y="1345448"/>
                <a:ext cx="9332736" cy="5328645"/>
                <a:chOff x="2108367" y="1345448"/>
                <a:chExt cx="9332736" cy="5328645"/>
              </a:xfrm>
            </p:grpSpPr>
            <p:sp>
              <p:nvSpPr>
                <p:cNvPr id="141" name="Forme libre : forme 140">
                  <a:extLst>
                    <a:ext uri="{FF2B5EF4-FFF2-40B4-BE49-F238E27FC236}">
                      <a16:creationId xmlns:a16="http://schemas.microsoft.com/office/drawing/2014/main" id="{BDF7A609-D44D-E41A-2B2B-9830A9A31899}"/>
                    </a:ext>
                  </a:extLst>
                </p:cNvPr>
                <p:cNvSpPr/>
                <p:nvPr/>
              </p:nvSpPr>
              <p:spPr>
                <a:xfrm>
                  <a:off x="2108367" y="2163502"/>
                  <a:ext cx="6808913" cy="1578162"/>
                </a:xfrm>
                <a:custGeom>
                  <a:avLst/>
                  <a:gdLst>
                    <a:gd name="connsiteX0" fmla="*/ 0 w 10184860"/>
                    <a:gd name="connsiteY0" fmla="*/ 2684834 h 2684834"/>
                    <a:gd name="connsiteX1" fmla="*/ 10184860 w 10184860"/>
                    <a:gd name="connsiteY1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6159"/>
                    <a:gd name="connsiteX1" fmla="*/ 4844375 w 10184860"/>
                    <a:gd name="connsiteY1" fmla="*/ 1410511 h 2686159"/>
                    <a:gd name="connsiteX2" fmla="*/ 10184860 w 10184860"/>
                    <a:gd name="connsiteY2" fmla="*/ 0 h 2686159"/>
                    <a:gd name="connsiteX0" fmla="*/ 0 w 10184860"/>
                    <a:gd name="connsiteY0" fmla="*/ 2684914 h 2686239"/>
                    <a:gd name="connsiteX1" fmla="*/ 4844375 w 10184860"/>
                    <a:gd name="connsiteY1" fmla="*/ 1410591 h 2686239"/>
                    <a:gd name="connsiteX2" fmla="*/ 10184860 w 10184860"/>
                    <a:gd name="connsiteY2" fmla="*/ 80 h 2686239"/>
                    <a:gd name="connsiteX0" fmla="*/ 0 w 10184860"/>
                    <a:gd name="connsiteY0" fmla="*/ 2689633 h 2716841"/>
                    <a:gd name="connsiteX1" fmla="*/ 4844375 w 10184860"/>
                    <a:gd name="connsiteY1" fmla="*/ 1415310 h 2716841"/>
                    <a:gd name="connsiteX2" fmla="*/ 10184860 w 10184860"/>
                    <a:gd name="connsiteY2" fmla="*/ 4799 h 2716841"/>
                    <a:gd name="connsiteX0" fmla="*/ 0 w 8638162"/>
                    <a:gd name="connsiteY0" fmla="*/ 2665412 h 2665856"/>
                    <a:gd name="connsiteX1" fmla="*/ 4844375 w 8638162"/>
                    <a:gd name="connsiteY1" fmla="*/ 1391089 h 2665856"/>
                    <a:gd name="connsiteX2" fmla="*/ 8638162 w 8638162"/>
                    <a:gd name="connsiteY2" fmla="*/ 33 h 2665856"/>
                    <a:gd name="connsiteX0" fmla="*/ 0 w 8638162"/>
                    <a:gd name="connsiteY0" fmla="*/ 2665432 h 2666197"/>
                    <a:gd name="connsiteX1" fmla="*/ 4844375 w 8638162"/>
                    <a:gd name="connsiteY1" fmla="*/ 1391109 h 2666197"/>
                    <a:gd name="connsiteX2" fmla="*/ 8638162 w 8638162"/>
                    <a:gd name="connsiteY2" fmla="*/ 53 h 2666197"/>
                    <a:gd name="connsiteX0" fmla="*/ 0 w 8638162"/>
                    <a:gd name="connsiteY0" fmla="*/ 2665408 h 2675379"/>
                    <a:gd name="connsiteX1" fmla="*/ 5038928 w 8638162"/>
                    <a:gd name="connsiteY1" fmla="*/ 1926106 h 2675379"/>
                    <a:gd name="connsiteX2" fmla="*/ 8638162 w 8638162"/>
                    <a:gd name="connsiteY2" fmla="*/ 29 h 2675379"/>
                    <a:gd name="connsiteX0" fmla="*/ 0 w 8638162"/>
                    <a:gd name="connsiteY0" fmla="*/ 2665404 h 2668044"/>
                    <a:gd name="connsiteX1" fmla="*/ 5038928 w 8638162"/>
                    <a:gd name="connsiteY1" fmla="*/ 1926102 h 2668044"/>
                    <a:gd name="connsiteX2" fmla="*/ 8638162 w 8638162"/>
                    <a:gd name="connsiteY2" fmla="*/ 25 h 2668044"/>
                    <a:gd name="connsiteX0" fmla="*/ 0 w 8638162"/>
                    <a:gd name="connsiteY0" fmla="*/ 2665408 h 2666455"/>
                    <a:gd name="connsiteX1" fmla="*/ 5116749 w 8638162"/>
                    <a:gd name="connsiteY1" fmla="*/ 1692642 h 2666455"/>
                    <a:gd name="connsiteX2" fmla="*/ 8638162 w 8638162"/>
                    <a:gd name="connsiteY2" fmla="*/ 29 h 2666455"/>
                    <a:gd name="connsiteX0" fmla="*/ 0 w 8638162"/>
                    <a:gd name="connsiteY0" fmla="*/ 2665421 h 2669961"/>
                    <a:gd name="connsiteX1" fmla="*/ 5116749 w 8638162"/>
                    <a:gd name="connsiteY1" fmla="*/ 1692655 h 2669961"/>
                    <a:gd name="connsiteX2" fmla="*/ 8638162 w 8638162"/>
                    <a:gd name="connsiteY2" fmla="*/ 42 h 2669961"/>
                    <a:gd name="connsiteX0" fmla="*/ 0 w 7136040"/>
                    <a:gd name="connsiteY0" fmla="*/ 2553781 h 2554438"/>
                    <a:gd name="connsiteX1" fmla="*/ 5116749 w 7136040"/>
                    <a:gd name="connsiteY1" fmla="*/ 1581015 h 2554438"/>
                    <a:gd name="connsiteX2" fmla="*/ 7136040 w 7136040"/>
                    <a:gd name="connsiteY2" fmla="*/ 27 h 2554438"/>
                    <a:gd name="connsiteX0" fmla="*/ 0 w 7136040"/>
                    <a:gd name="connsiteY0" fmla="*/ 2553755 h 2554412"/>
                    <a:gd name="connsiteX1" fmla="*/ 5116749 w 7136040"/>
                    <a:gd name="connsiteY1" fmla="*/ 1580989 h 2554412"/>
                    <a:gd name="connsiteX2" fmla="*/ 7136040 w 7136040"/>
                    <a:gd name="connsiteY2" fmla="*/ 1 h 2554412"/>
                    <a:gd name="connsiteX0" fmla="*/ 0 w 7467543"/>
                    <a:gd name="connsiteY0" fmla="*/ 2569699 h 2570359"/>
                    <a:gd name="connsiteX1" fmla="*/ 5116749 w 7467543"/>
                    <a:gd name="connsiteY1" fmla="*/ 1596933 h 2570359"/>
                    <a:gd name="connsiteX2" fmla="*/ 7467543 w 7467543"/>
                    <a:gd name="connsiteY2" fmla="*/ 0 h 2570359"/>
                    <a:gd name="connsiteX0" fmla="*/ 0 w 7467543"/>
                    <a:gd name="connsiteY0" fmla="*/ 2569699 h 2570359"/>
                    <a:gd name="connsiteX1" fmla="*/ 5116749 w 7467543"/>
                    <a:gd name="connsiteY1" fmla="*/ 1596933 h 2570359"/>
                    <a:gd name="connsiteX2" fmla="*/ 7467543 w 7467543"/>
                    <a:gd name="connsiteY2" fmla="*/ 0 h 2570359"/>
                    <a:gd name="connsiteX0" fmla="*/ 0 w 7467543"/>
                    <a:gd name="connsiteY0" fmla="*/ 2569725 h 2570385"/>
                    <a:gd name="connsiteX1" fmla="*/ 5116749 w 7467543"/>
                    <a:gd name="connsiteY1" fmla="*/ 1596959 h 2570385"/>
                    <a:gd name="connsiteX2" fmla="*/ 7467543 w 7467543"/>
                    <a:gd name="connsiteY2" fmla="*/ 26 h 2570385"/>
                    <a:gd name="connsiteX0" fmla="*/ 0 w 7251145"/>
                    <a:gd name="connsiteY0" fmla="*/ 2586380 h 2587043"/>
                    <a:gd name="connsiteX1" fmla="*/ 5116749 w 7251145"/>
                    <a:gd name="connsiteY1" fmla="*/ 1613614 h 2587043"/>
                    <a:gd name="connsiteX2" fmla="*/ 7251145 w 7251145"/>
                    <a:gd name="connsiteY2" fmla="*/ 26 h 2587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251145" h="2587043">
                      <a:moveTo>
                        <a:pt x="0" y="2586380"/>
                      </a:moveTo>
                      <a:cubicBezTo>
                        <a:pt x="1887166" y="2609078"/>
                        <a:pt x="3908225" y="2044673"/>
                        <a:pt x="5116749" y="1613614"/>
                      </a:cubicBezTo>
                      <a:cubicBezTo>
                        <a:pt x="6325273" y="1182555"/>
                        <a:pt x="5971278" y="-6461"/>
                        <a:pt x="7251145" y="26"/>
                      </a:cubicBez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2700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2" name="Forme libre : forme 141">
                  <a:extLst>
                    <a:ext uri="{FF2B5EF4-FFF2-40B4-BE49-F238E27FC236}">
                      <a16:creationId xmlns:a16="http://schemas.microsoft.com/office/drawing/2014/main" id="{B5987BD2-C687-A7F9-EFC5-59A4BC0CABAD}"/>
                    </a:ext>
                  </a:extLst>
                </p:cNvPr>
                <p:cNvSpPr/>
                <p:nvPr/>
              </p:nvSpPr>
              <p:spPr>
                <a:xfrm flipV="1">
                  <a:off x="2111220" y="4097719"/>
                  <a:ext cx="8770442" cy="1821119"/>
                </a:xfrm>
                <a:custGeom>
                  <a:avLst/>
                  <a:gdLst>
                    <a:gd name="connsiteX0" fmla="*/ 0 w 10184860"/>
                    <a:gd name="connsiteY0" fmla="*/ 2684834 h 2684834"/>
                    <a:gd name="connsiteX1" fmla="*/ 10184860 w 10184860"/>
                    <a:gd name="connsiteY1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4834"/>
                    <a:gd name="connsiteX1" fmla="*/ 4844375 w 10184860"/>
                    <a:gd name="connsiteY1" fmla="*/ 1410511 h 2684834"/>
                    <a:gd name="connsiteX2" fmla="*/ 10184860 w 10184860"/>
                    <a:gd name="connsiteY2" fmla="*/ 0 h 2684834"/>
                    <a:gd name="connsiteX0" fmla="*/ 0 w 10184860"/>
                    <a:gd name="connsiteY0" fmla="*/ 2684834 h 2686159"/>
                    <a:gd name="connsiteX1" fmla="*/ 4844375 w 10184860"/>
                    <a:gd name="connsiteY1" fmla="*/ 1410511 h 2686159"/>
                    <a:gd name="connsiteX2" fmla="*/ 10184860 w 10184860"/>
                    <a:gd name="connsiteY2" fmla="*/ 0 h 2686159"/>
                    <a:gd name="connsiteX0" fmla="*/ 0 w 10184860"/>
                    <a:gd name="connsiteY0" fmla="*/ 2684914 h 2686239"/>
                    <a:gd name="connsiteX1" fmla="*/ 4844375 w 10184860"/>
                    <a:gd name="connsiteY1" fmla="*/ 1410591 h 2686239"/>
                    <a:gd name="connsiteX2" fmla="*/ 10184860 w 10184860"/>
                    <a:gd name="connsiteY2" fmla="*/ 80 h 2686239"/>
                    <a:gd name="connsiteX0" fmla="*/ 0 w 10184860"/>
                    <a:gd name="connsiteY0" fmla="*/ 2689633 h 2716841"/>
                    <a:gd name="connsiteX1" fmla="*/ 4844375 w 10184860"/>
                    <a:gd name="connsiteY1" fmla="*/ 1415310 h 2716841"/>
                    <a:gd name="connsiteX2" fmla="*/ 10184860 w 10184860"/>
                    <a:gd name="connsiteY2" fmla="*/ 4799 h 2716841"/>
                    <a:gd name="connsiteX0" fmla="*/ 0 w 8638162"/>
                    <a:gd name="connsiteY0" fmla="*/ 2665412 h 2665856"/>
                    <a:gd name="connsiteX1" fmla="*/ 4844375 w 8638162"/>
                    <a:gd name="connsiteY1" fmla="*/ 1391089 h 2665856"/>
                    <a:gd name="connsiteX2" fmla="*/ 8638162 w 8638162"/>
                    <a:gd name="connsiteY2" fmla="*/ 33 h 2665856"/>
                    <a:gd name="connsiteX0" fmla="*/ 0 w 8638162"/>
                    <a:gd name="connsiteY0" fmla="*/ 2665432 h 2666197"/>
                    <a:gd name="connsiteX1" fmla="*/ 4844375 w 8638162"/>
                    <a:gd name="connsiteY1" fmla="*/ 1391109 h 2666197"/>
                    <a:gd name="connsiteX2" fmla="*/ 8638162 w 8638162"/>
                    <a:gd name="connsiteY2" fmla="*/ 53 h 2666197"/>
                    <a:gd name="connsiteX0" fmla="*/ 0 w 8638162"/>
                    <a:gd name="connsiteY0" fmla="*/ 2665408 h 2675379"/>
                    <a:gd name="connsiteX1" fmla="*/ 5038928 w 8638162"/>
                    <a:gd name="connsiteY1" fmla="*/ 1926106 h 2675379"/>
                    <a:gd name="connsiteX2" fmla="*/ 8638162 w 8638162"/>
                    <a:gd name="connsiteY2" fmla="*/ 29 h 2675379"/>
                    <a:gd name="connsiteX0" fmla="*/ 0 w 8638162"/>
                    <a:gd name="connsiteY0" fmla="*/ 2665404 h 2668044"/>
                    <a:gd name="connsiteX1" fmla="*/ 5038928 w 8638162"/>
                    <a:gd name="connsiteY1" fmla="*/ 1926102 h 2668044"/>
                    <a:gd name="connsiteX2" fmla="*/ 8638162 w 8638162"/>
                    <a:gd name="connsiteY2" fmla="*/ 25 h 2668044"/>
                    <a:gd name="connsiteX0" fmla="*/ 0 w 8638162"/>
                    <a:gd name="connsiteY0" fmla="*/ 2665408 h 2666455"/>
                    <a:gd name="connsiteX1" fmla="*/ 5116749 w 8638162"/>
                    <a:gd name="connsiteY1" fmla="*/ 1692642 h 2666455"/>
                    <a:gd name="connsiteX2" fmla="*/ 8638162 w 8638162"/>
                    <a:gd name="connsiteY2" fmla="*/ 29 h 2666455"/>
                    <a:gd name="connsiteX0" fmla="*/ 0 w 8638162"/>
                    <a:gd name="connsiteY0" fmla="*/ 2665421 h 2669961"/>
                    <a:gd name="connsiteX1" fmla="*/ 5116749 w 8638162"/>
                    <a:gd name="connsiteY1" fmla="*/ 1692655 h 2669961"/>
                    <a:gd name="connsiteX2" fmla="*/ 8638162 w 8638162"/>
                    <a:gd name="connsiteY2" fmla="*/ 42 h 2669961"/>
                    <a:gd name="connsiteX0" fmla="*/ 0 w 10129924"/>
                    <a:gd name="connsiteY0" fmla="*/ 2665405 h 2666082"/>
                    <a:gd name="connsiteX1" fmla="*/ 5116749 w 10129924"/>
                    <a:gd name="connsiteY1" fmla="*/ 1692639 h 2666082"/>
                    <a:gd name="connsiteX2" fmla="*/ 10129924 w 10129924"/>
                    <a:gd name="connsiteY2" fmla="*/ 27 h 2666082"/>
                    <a:gd name="connsiteX0" fmla="*/ 0 w 10129924"/>
                    <a:gd name="connsiteY0" fmla="*/ 2700486 h 3011887"/>
                    <a:gd name="connsiteX1" fmla="*/ 5116749 w 10129924"/>
                    <a:gd name="connsiteY1" fmla="*/ 1727720 h 3011887"/>
                    <a:gd name="connsiteX2" fmla="*/ 10129924 w 10129924"/>
                    <a:gd name="connsiteY2" fmla="*/ 35108 h 3011887"/>
                    <a:gd name="connsiteX0" fmla="*/ 0 w 10129924"/>
                    <a:gd name="connsiteY0" fmla="*/ 2784619 h 2954301"/>
                    <a:gd name="connsiteX1" fmla="*/ 5168546 w 10129924"/>
                    <a:gd name="connsiteY1" fmla="*/ 1508872 h 2954301"/>
                    <a:gd name="connsiteX2" fmla="*/ 10129924 w 10129924"/>
                    <a:gd name="connsiteY2" fmla="*/ 119241 h 2954301"/>
                    <a:gd name="connsiteX0" fmla="*/ 0 w 10129924"/>
                    <a:gd name="connsiteY0" fmla="*/ 2688515 h 2743005"/>
                    <a:gd name="connsiteX1" fmla="*/ 5168546 w 10129924"/>
                    <a:gd name="connsiteY1" fmla="*/ 1412768 h 2743005"/>
                    <a:gd name="connsiteX2" fmla="*/ 10129924 w 10129924"/>
                    <a:gd name="connsiteY2" fmla="*/ 23137 h 2743005"/>
                    <a:gd name="connsiteX0" fmla="*/ 0 w 10129924"/>
                    <a:gd name="connsiteY0" fmla="*/ 2755030 h 2766870"/>
                    <a:gd name="connsiteX1" fmla="*/ 5199625 w 10129924"/>
                    <a:gd name="connsiteY1" fmla="*/ 1224144 h 2766870"/>
                    <a:gd name="connsiteX2" fmla="*/ 10129924 w 10129924"/>
                    <a:gd name="connsiteY2" fmla="*/ 89652 h 2766870"/>
                    <a:gd name="connsiteX0" fmla="*/ 0 w 9340073"/>
                    <a:gd name="connsiteY0" fmla="*/ 2748694 h 2749041"/>
                    <a:gd name="connsiteX1" fmla="*/ 5199625 w 9340073"/>
                    <a:gd name="connsiteY1" fmla="*/ 1217808 h 2749041"/>
                    <a:gd name="connsiteX2" fmla="*/ 9340073 w 9340073"/>
                    <a:gd name="connsiteY2" fmla="*/ 41 h 2749041"/>
                    <a:gd name="connsiteX0" fmla="*/ 0 w 9340073"/>
                    <a:gd name="connsiteY0" fmla="*/ 2883065 h 2929142"/>
                    <a:gd name="connsiteX1" fmla="*/ 5199625 w 9340073"/>
                    <a:gd name="connsiteY1" fmla="*/ 1352179 h 2929142"/>
                    <a:gd name="connsiteX2" fmla="*/ 9340073 w 9340073"/>
                    <a:gd name="connsiteY2" fmla="*/ 134412 h 2929142"/>
                    <a:gd name="connsiteX0" fmla="*/ 0 w 9340073"/>
                    <a:gd name="connsiteY0" fmla="*/ 2954536 h 2973142"/>
                    <a:gd name="connsiteX1" fmla="*/ 5156345 w 9340073"/>
                    <a:gd name="connsiteY1" fmla="*/ 1257100 h 2973142"/>
                    <a:gd name="connsiteX2" fmla="*/ 9340073 w 9340073"/>
                    <a:gd name="connsiteY2" fmla="*/ 205883 h 2973142"/>
                    <a:gd name="connsiteX0" fmla="*/ 0 w 9340073"/>
                    <a:gd name="connsiteY0" fmla="*/ 2970293 h 2985317"/>
                    <a:gd name="connsiteX1" fmla="*/ 5113066 w 9340073"/>
                    <a:gd name="connsiteY1" fmla="*/ 1239547 h 2985317"/>
                    <a:gd name="connsiteX2" fmla="*/ 9340073 w 9340073"/>
                    <a:gd name="connsiteY2" fmla="*/ 221640 h 2985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340073" h="2985317">
                      <a:moveTo>
                        <a:pt x="0" y="2970293"/>
                      </a:moveTo>
                      <a:cubicBezTo>
                        <a:pt x="1887166" y="2992991"/>
                        <a:pt x="4378697" y="3179954"/>
                        <a:pt x="5113066" y="1239547"/>
                      </a:cubicBezTo>
                      <a:cubicBezTo>
                        <a:pt x="5847435" y="-700860"/>
                        <a:pt x="7034618" y="215155"/>
                        <a:pt x="9340073" y="221640"/>
                      </a:cubicBez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2700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" name="Triangle isocèle 142">
                  <a:extLst>
                    <a:ext uri="{FF2B5EF4-FFF2-40B4-BE49-F238E27FC236}">
                      <a16:creationId xmlns:a16="http://schemas.microsoft.com/office/drawing/2014/main" id="{20802EC2-4937-A1E1-542A-A7F16EC9B064}"/>
                    </a:ext>
                  </a:extLst>
                </p:cNvPr>
                <p:cNvSpPr/>
                <p:nvPr/>
              </p:nvSpPr>
              <p:spPr>
                <a:xfrm rot="5400000">
                  <a:off x="8275090" y="1926262"/>
                  <a:ext cx="1743636" cy="582008"/>
                </a:xfrm>
                <a:prstGeom prst="triangl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4" name="Triangle isocèle 143">
                  <a:extLst>
                    <a:ext uri="{FF2B5EF4-FFF2-40B4-BE49-F238E27FC236}">
                      <a16:creationId xmlns:a16="http://schemas.microsoft.com/office/drawing/2014/main" id="{BFA6E274-C4B4-F209-3CA9-1894D3F4A9BB}"/>
                    </a:ext>
                  </a:extLst>
                </p:cNvPr>
                <p:cNvSpPr/>
                <p:nvPr/>
              </p:nvSpPr>
              <p:spPr>
                <a:xfrm rot="5400000">
                  <a:off x="10278281" y="5511271"/>
                  <a:ext cx="1743636" cy="582008"/>
                </a:xfrm>
                <a:prstGeom prst="triangl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85D2E5B1-2D9F-0700-59E9-C78890D9BAB5}"/>
                  </a:ext>
                </a:extLst>
              </p:cNvPr>
              <p:cNvSpPr/>
              <p:nvPr/>
            </p:nvSpPr>
            <p:spPr>
              <a:xfrm>
                <a:off x="6224235" y="2592706"/>
                <a:ext cx="523547" cy="1322070"/>
              </a:xfrm>
              <a:custGeom>
                <a:avLst/>
                <a:gdLst>
                  <a:gd name="connsiteX0" fmla="*/ 287870 w 577550"/>
                  <a:gd name="connsiteY0" fmla="*/ 1419322 h 1545278"/>
                  <a:gd name="connsiteX1" fmla="*/ 577430 w 577550"/>
                  <a:gd name="connsiteY1" fmla="*/ 1358362 h 1545278"/>
                  <a:gd name="connsiteX2" fmla="*/ 253580 w 577550"/>
                  <a:gd name="connsiteY2" fmla="*/ 127732 h 1545278"/>
                  <a:gd name="connsiteX3" fmla="*/ 215 w 577550"/>
                  <a:gd name="connsiteY3" fmla="*/ 184882 h 1545278"/>
                  <a:gd name="connsiteX4" fmla="*/ 287870 w 577550"/>
                  <a:gd name="connsiteY4" fmla="*/ 1419322 h 1545278"/>
                  <a:gd name="connsiteX0" fmla="*/ 287870 w 577550"/>
                  <a:gd name="connsiteY0" fmla="*/ 1419322 h 1545278"/>
                  <a:gd name="connsiteX1" fmla="*/ 577430 w 577550"/>
                  <a:gd name="connsiteY1" fmla="*/ 1358362 h 1545278"/>
                  <a:gd name="connsiteX2" fmla="*/ 253580 w 577550"/>
                  <a:gd name="connsiteY2" fmla="*/ 127732 h 1545278"/>
                  <a:gd name="connsiteX3" fmla="*/ 215 w 577550"/>
                  <a:gd name="connsiteY3" fmla="*/ 184882 h 1545278"/>
                  <a:gd name="connsiteX4" fmla="*/ 287870 w 577550"/>
                  <a:gd name="connsiteY4" fmla="*/ 1419322 h 1545278"/>
                  <a:gd name="connsiteX0" fmla="*/ 287655 w 577335"/>
                  <a:gd name="connsiteY0" fmla="*/ 1351697 h 1477653"/>
                  <a:gd name="connsiteX1" fmla="*/ 577215 w 577335"/>
                  <a:gd name="connsiteY1" fmla="*/ 1290737 h 1477653"/>
                  <a:gd name="connsiteX2" fmla="*/ 253365 w 577335"/>
                  <a:gd name="connsiteY2" fmla="*/ 60107 h 1477653"/>
                  <a:gd name="connsiteX3" fmla="*/ 0 w 577335"/>
                  <a:gd name="connsiteY3" fmla="*/ 117257 h 1477653"/>
                  <a:gd name="connsiteX4" fmla="*/ 287655 w 577335"/>
                  <a:gd name="connsiteY4" fmla="*/ 1351697 h 1477653"/>
                  <a:gd name="connsiteX0" fmla="*/ 287655 w 577335"/>
                  <a:gd name="connsiteY0" fmla="*/ 1351697 h 1477653"/>
                  <a:gd name="connsiteX1" fmla="*/ 577215 w 577335"/>
                  <a:gd name="connsiteY1" fmla="*/ 1290737 h 1477653"/>
                  <a:gd name="connsiteX2" fmla="*/ 253365 w 577335"/>
                  <a:gd name="connsiteY2" fmla="*/ 60107 h 1477653"/>
                  <a:gd name="connsiteX3" fmla="*/ 0 w 577335"/>
                  <a:gd name="connsiteY3" fmla="*/ 117257 h 1477653"/>
                  <a:gd name="connsiteX4" fmla="*/ 287655 w 577335"/>
                  <a:gd name="connsiteY4" fmla="*/ 1351697 h 1477653"/>
                  <a:gd name="connsiteX0" fmla="*/ 287655 w 577335"/>
                  <a:gd name="connsiteY0" fmla="*/ 1351697 h 1477653"/>
                  <a:gd name="connsiteX1" fmla="*/ 577215 w 577335"/>
                  <a:gd name="connsiteY1" fmla="*/ 1290737 h 1477653"/>
                  <a:gd name="connsiteX2" fmla="*/ 253365 w 577335"/>
                  <a:gd name="connsiteY2" fmla="*/ 60107 h 1477653"/>
                  <a:gd name="connsiteX3" fmla="*/ 0 w 577335"/>
                  <a:gd name="connsiteY3" fmla="*/ 117257 h 1477653"/>
                  <a:gd name="connsiteX4" fmla="*/ 287655 w 577335"/>
                  <a:gd name="connsiteY4" fmla="*/ 1351697 h 1477653"/>
                  <a:gd name="connsiteX0" fmla="*/ 287655 w 577335"/>
                  <a:gd name="connsiteY0" fmla="*/ 1351697 h 1477653"/>
                  <a:gd name="connsiteX1" fmla="*/ 577215 w 577335"/>
                  <a:gd name="connsiteY1" fmla="*/ 1290737 h 1477653"/>
                  <a:gd name="connsiteX2" fmla="*/ 253365 w 577335"/>
                  <a:gd name="connsiteY2" fmla="*/ 60107 h 1477653"/>
                  <a:gd name="connsiteX3" fmla="*/ 0 w 577335"/>
                  <a:gd name="connsiteY3" fmla="*/ 117257 h 1477653"/>
                  <a:gd name="connsiteX4" fmla="*/ 287655 w 577335"/>
                  <a:gd name="connsiteY4" fmla="*/ 1351697 h 1477653"/>
                  <a:gd name="connsiteX0" fmla="*/ 287655 w 577362"/>
                  <a:gd name="connsiteY0" fmla="*/ 1351697 h 1377887"/>
                  <a:gd name="connsiteX1" fmla="*/ 577215 w 577362"/>
                  <a:gd name="connsiteY1" fmla="*/ 1290737 h 1377887"/>
                  <a:gd name="connsiteX2" fmla="*/ 253365 w 577362"/>
                  <a:gd name="connsiteY2" fmla="*/ 60107 h 1377887"/>
                  <a:gd name="connsiteX3" fmla="*/ 0 w 577362"/>
                  <a:gd name="connsiteY3" fmla="*/ 117257 h 1377887"/>
                  <a:gd name="connsiteX4" fmla="*/ 287655 w 577362"/>
                  <a:gd name="connsiteY4" fmla="*/ 1351697 h 1377887"/>
                  <a:gd name="connsiteX0" fmla="*/ 287655 w 577362"/>
                  <a:gd name="connsiteY0" fmla="*/ 1351697 h 1377887"/>
                  <a:gd name="connsiteX1" fmla="*/ 577215 w 577362"/>
                  <a:gd name="connsiteY1" fmla="*/ 1290737 h 1377887"/>
                  <a:gd name="connsiteX2" fmla="*/ 253365 w 577362"/>
                  <a:gd name="connsiteY2" fmla="*/ 60107 h 1377887"/>
                  <a:gd name="connsiteX3" fmla="*/ 0 w 577362"/>
                  <a:gd name="connsiteY3" fmla="*/ 117257 h 1377887"/>
                  <a:gd name="connsiteX4" fmla="*/ 287655 w 577362"/>
                  <a:gd name="connsiteY4" fmla="*/ 1351697 h 1377887"/>
                  <a:gd name="connsiteX0" fmla="*/ 287655 w 577215"/>
                  <a:gd name="connsiteY0" fmla="*/ 1351697 h 1351697"/>
                  <a:gd name="connsiteX1" fmla="*/ 577215 w 577215"/>
                  <a:gd name="connsiteY1" fmla="*/ 1290737 h 1351697"/>
                  <a:gd name="connsiteX2" fmla="*/ 253365 w 577215"/>
                  <a:gd name="connsiteY2" fmla="*/ 60107 h 1351697"/>
                  <a:gd name="connsiteX3" fmla="*/ 0 w 577215"/>
                  <a:gd name="connsiteY3" fmla="*/ 117257 h 1351697"/>
                  <a:gd name="connsiteX4" fmla="*/ 287655 w 577215"/>
                  <a:gd name="connsiteY4" fmla="*/ 1351697 h 1351697"/>
                  <a:gd name="connsiteX0" fmla="*/ 287655 w 579987"/>
                  <a:gd name="connsiteY0" fmla="*/ 1351697 h 1351697"/>
                  <a:gd name="connsiteX1" fmla="*/ 577215 w 579987"/>
                  <a:gd name="connsiteY1" fmla="*/ 1290737 h 1351697"/>
                  <a:gd name="connsiteX2" fmla="*/ 253365 w 579987"/>
                  <a:gd name="connsiteY2" fmla="*/ 60107 h 1351697"/>
                  <a:gd name="connsiteX3" fmla="*/ 0 w 579987"/>
                  <a:gd name="connsiteY3" fmla="*/ 117257 h 1351697"/>
                  <a:gd name="connsiteX4" fmla="*/ 287655 w 579987"/>
                  <a:gd name="connsiteY4" fmla="*/ 1351697 h 1351697"/>
                  <a:gd name="connsiteX0" fmla="*/ 287655 w 579987"/>
                  <a:gd name="connsiteY0" fmla="*/ 1351697 h 1351697"/>
                  <a:gd name="connsiteX1" fmla="*/ 577215 w 579987"/>
                  <a:gd name="connsiteY1" fmla="*/ 1290737 h 1351697"/>
                  <a:gd name="connsiteX2" fmla="*/ 253365 w 579987"/>
                  <a:gd name="connsiteY2" fmla="*/ 60107 h 1351697"/>
                  <a:gd name="connsiteX3" fmla="*/ 0 w 579987"/>
                  <a:gd name="connsiteY3" fmla="*/ 117257 h 1351697"/>
                  <a:gd name="connsiteX4" fmla="*/ 287655 w 579987"/>
                  <a:gd name="connsiteY4" fmla="*/ 1351697 h 1351697"/>
                  <a:gd name="connsiteX0" fmla="*/ 287655 w 579987"/>
                  <a:gd name="connsiteY0" fmla="*/ 1291590 h 1291590"/>
                  <a:gd name="connsiteX1" fmla="*/ 577215 w 579987"/>
                  <a:gd name="connsiteY1" fmla="*/ 1230630 h 1291590"/>
                  <a:gd name="connsiteX2" fmla="*/ 253365 w 579987"/>
                  <a:gd name="connsiteY2" fmla="*/ 0 h 1291590"/>
                  <a:gd name="connsiteX3" fmla="*/ 0 w 579987"/>
                  <a:gd name="connsiteY3" fmla="*/ 57150 h 1291590"/>
                  <a:gd name="connsiteX4" fmla="*/ 287655 w 579987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287655 w 582009"/>
                  <a:gd name="connsiteY0" fmla="*/ 1291590 h 1291590"/>
                  <a:gd name="connsiteX1" fmla="*/ 577215 w 582009"/>
                  <a:gd name="connsiteY1" fmla="*/ 1230630 h 1291590"/>
                  <a:gd name="connsiteX2" fmla="*/ 253365 w 582009"/>
                  <a:gd name="connsiteY2" fmla="*/ 0 h 1291590"/>
                  <a:gd name="connsiteX3" fmla="*/ 0 w 582009"/>
                  <a:gd name="connsiteY3" fmla="*/ 57150 h 1291590"/>
                  <a:gd name="connsiteX4" fmla="*/ 287655 w 582009"/>
                  <a:gd name="connsiteY4" fmla="*/ 1291590 h 129159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82009"/>
                  <a:gd name="connsiteY0" fmla="*/ 1322070 h 1322070"/>
                  <a:gd name="connsiteX1" fmla="*/ 577215 w 582009"/>
                  <a:gd name="connsiteY1" fmla="*/ 1230630 h 1322070"/>
                  <a:gd name="connsiteX2" fmla="*/ 253365 w 582009"/>
                  <a:gd name="connsiteY2" fmla="*/ 0 h 1322070"/>
                  <a:gd name="connsiteX3" fmla="*/ 0 w 582009"/>
                  <a:gd name="connsiteY3" fmla="*/ 57150 h 1322070"/>
                  <a:gd name="connsiteX4" fmla="*/ 158115 w 582009"/>
                  <a:gd name="connsiteY4" fmla="*/ 1322070 h 1322070"/>
                  <a:gd name="connsiteX0" fmla="*/ 158115 w 523547"/>
                  <a:gd name="connsiteY0" fmla="*/ 1322070 h 1322070"/>
                  <a:gd name="connsiteX1" fmla="*/ 516255 w 523547"/>
                  <a:gd name="connsiteY1" fmla="*/ 1249680 h 1322070"/>
                  <a:gd name="connsiteX2" fmla="*/ 253365 w 523547"/>
                  <a:gd name="connsiteY2" fmla="*/ 0 h 1322070"/>
                  <a:gd name="connsiteX3" fmla="*/ 0 w 523547"/>
                  <a:gd name="connsiteY3" fmla="*/ 57150 h 1322070"/>
                  <a:gd name="connsiteX4" fmla="*/ 158115 w 523547"/>
                  <a:gd name="connsiteY4" fmla="*/ 1322070 h 132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547" h="1322070">
                    <a:moveTo>
                      <a:pt x="158115" y="1322070"/>
                    </a:moveTo>
                    <a:lnTo>
                      <a:pt x="516255" y="1249680"/>
                    </a:lnTo>
                    <a:cubicBezTo>
                      <a:pt x="548640" y="838200"/>
                      <a:pt x="475297" y="466090"/>
                      <a:pt x="253365" y="0"/>
                    </a:cubicBezTo>
                    <a:cubicBezTo>
                      <a:pt x="160973" y="23495"/>
                      <a:pt x="84455" y="41275"/>
                      <a:pt x="0" y="57150"/>
                    </a:cubicBezTo>
                    <a:cubicBezTo>
                      <a:pt x="262255" y="528320"/>
                      <a:pt x="172403" y="876935"/>
                      <a:pt x="158115" y="132207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6E355841-C8F1-D1AC-7765-3AEB9E1E8954}"/>
                  </a:ext>
                </a:extLst>
              </p:cNvPr>
              <p:cNvSpPr/>
              <p:nvPr/>
            </p:nvSpPr>
            <p:spPr>
              <a:xfrm>
                <a:off x="6480809" y="2381250"/>
                <a:ext cx="1194311" cy="1457325"/>
              </a:xfrm>
              <a:custGeom>
                <a:avLst/>
                <a:gdLst>
                  <a:gd name="connsiteX0" fmla="*/ 11344 w 1212197"/>
                  <a:gd name="connsiteY0" fmla="*/ 266900 h 1560180"/>
                  <a:gd name="connsiteX1" fmla="*/ 695239 w 1212197"/>
                  <a:gd name="connsiteY1" fmla="*/ 74495 h 1560180"/>
                  <a:gd name="connsiteX2" fmla="*/ 1205779 w 1212197"/>
                  <a:gd name="connsiteY2" fmla="*/ 1230830 h 1560180"/>
                  <a:gd name="connsiteX3" fmla="*/ 337099 w 1212197"/>
                  <a:gd name="connsiteY3" fmla="*/ 1501340 h 1560180"/>
                  <a:gd name="connsiteX4" fmla="*/ 11344 w 1212197"/>
                  <a:gd name="connsiteY4" fmla="*/ 266900 h 1560180"/>
                  <a:gd name="connsiteX0" fmla="*/ 11344 w 1212197"/>
                  <a:gd name="connsiteY0" fmla="*/ 266900 h 1560180"/>
                  <a:gd name="connsiteX1" fmla="*/ 695239 w 1212197"/>
                  <a:gd name="connsiteY1" fmla="*/ 74495 h 1560180"/>
                  <a:gd name="connsiteX2" fmla="*/ 1205779 w 1212197"/>
                  <a:gd name="connsiteY2" fmla="*/ 1230830 h 1560180"/>
                  <a:gd name="connsiteX3" fmla="*/ 337099 w 1212197"/>
                  <a:gd name="connsiteY3" fmla="*/ 1501340 h 1560180"/>
                  <a:gd name="connsiteX4" fmla="*/ 11344 w 1212197"/>
                  <a:gd name="connsiteY4" fmla="*/ 266900 h 1560180"/>
                  <a:gd name="connsiteX0" fmla="*/ 11344 w 1212197"/>
                  <a:gd name="connsiteY0" fmla="*/ 223576 h 1516856"/>
                  <a:gd name="connsiteX1" fmla="*/ 695239 w 1212197"/>
                  <a:gd name="connsiteY1" fmla="*/ 31171 h 1516856"/>
                  <a:gd name="connsiteX2" fmla="*/ 1205779 w 1212197"/>
                  <a:gd name="connsiteY2" fmla="*/ 1187506 h 1516856"/>
                  <a:gd name="connsiteX3" fmla="*/ 337099 w 1212197"/>
                  <a:gd name="connsiteY3" fmla="*/ 1458016 h 1516856"/>
                  <a:gd name="connsiteX4" fmla="*/ 11344 w 1212197"/>
                  <a:gd name="connsiteY4" fmla="*/ 223576 h 1516856"/>
                  <a:gd name="connsiteX0" fmla="*/ 0 w 1200853"/>
                  <a:gd name="connsiteY0" fmla="*/ 223576 h 1516856"/>
                  <a:gd name="connsiteX1" fmla="*/ 683895 w 1200853"/>
                  <a:gd name="connsiteY1" fmla="*/ 31171 h 1516856"/>
                  <a:gd name="connsiteX2" fmla="*/ 1194435 w 1200853"/>
                  <a:gd name="connsiteY2" fmla="*/ 1187506 h 1516856"/>
                  <a:gd name="connsiteX3" fmla="*/ 325755 w 1200853"/>
                  <a:gd name="connsiteY3" fmla="*/ 1458016 h 1516856"/>
                  <a:gd name="connsiteX4" fmla="*/ 0 w 1200853"/>
                  <a:gd name="connsiteY4" fmla="*/ 223576 h 1516856"/>
                  <a:gd name="connsiteX0" fmla="*/ 0 w 1200853"/>
                  <a:gd name="connsiteY0" fmla="*/ 223576 h 1516856"/>
                  <a:gd name="connsiteX1" fmla="*/ 683895 w 1200853"/>
                  <a:gd name="connsiteY1" fmla="*/ 31171 h 1516856"/>
                  <a:gd name="connsiteX2" fmla="*/ 1194435 w 1200853"/>
                  <a:gd name="connsiteY2" fmla="*/ 1187506 h 1516856"/>
                  <a:gd name="connsiteX3" fmla="*/ 325755 w 1200853"/>
                  <a:gd name="connsiteY3" fmla="*/ 1458016 h 1516856"/>
                  <a:gd name="connsiteX4" fmla="*/ 0 w 1200853"/>
                  <a:gd name="connsiteY4" fmla="*/ 223576 h 1516856"/>
                  <a:gd name="connsiteX0" fmla="*/ 0 w 1200430"/>
                  <a:gd name="connsiteY0" fmla="*/ 223576 h 1516856"/>
                  <a:gd name="connsiteX1" fmla="*/ 683895 w 1200430"/>
                  <a:gd name="connsiteY1" fmla="*/ 31171 h 1516856"/>
                  <a:gd name="connsiteX2" fmla="*/ 1194435 w 1200430"/>
                  <a:gd name="connsiteY2" fmla="*/ 1187506 h 1516856"/>
                  <a:gd name="connsiteX3" fmla="*/ 325755 w 1200430"/>
                  <a:gd name="connsiteY3" fmla="*/ 1458016 h 1516856"/>
                  <a:gd name="connsiteX4" fmla="*/ 0 w 1200430"/>
                  <a:gd name="connsiteY4" fmla="*/ 223576 h 1516856"/>
                  <a:gd name="connsiteX0" fmla="*/ 0 w 1200430"/>
                  <a:gd name="connsiteY0" fmla="*/ 192405 h 1485685"/>
                  <a:gd name="connsiteX1" fmla="*/ 683895 w 1200430"/>
                  <a:gd name="connsiteY1" fmla="*/ 0 h 1485685"/>
                  <a:gd name="connsiteX2" fmla="*/ 1194435 w 1200430"/>
                  <a:gd name="connsiteY2" fmla="*/ 1156335 h 1485685"/>
                  <a:gd name="connsiteX3" fmla="*/ 325755 w 1200430"/>
                  <a:gd name="connsiteY3" fmla="*/ 1426845 h 1485685"/>
                  <a:gd name="connsiteX4" fmla="*/ 0 w 1200430"/>
                  <a:gd name="connsiteY4" fmla="*/ 192405 h 1485685"/>
                  <a:gd name="connsiteX0" fmla="*/ 0 w 1200430"/>
                  <a:gd name="connsiteY0" fmla="*/ 192405 h 1485685"/>
                  <a:gd name="connsiteX1" fmla="*/ 683895 w 1200430"/>
                  <a:gd name="connsiteY1" fmla="*/ 0 h 1485685"/>
                  <a:gd name="connsiteX2" fmla="*/ 1194435 w 1200430"/>
                  <a:gd name="connsiteY2" fmla="*/ 1156335 h 1485685"/>
                  <a:gd name="connsiteX3" fmla="*/ 325755 w 1200430"/>
                  <a:gd name="connsiteY3" fmla="*/ 1426845 h 1485685"/>
                  <a:gd name="connsiteX4" fmla="*/ 0 w 1200430"/>
                  <a:gd name="connsiteY4" fmla="*/ 192405 h 1485685"/>
                  <a:gd name="connsiteX0" fmla="*/ 0 w 1200430"/>
                  <a:gd name="connsiteY0" fmla="*/ 192405 h 1462465"/>
                  <a:gd name="connsiteX1" fmla="*/ 683895 w 1200430"/>
                  <a:gd name="connsiteY1" fmla="*/ 0 h 1462465"/>
                  <a:gd name="connsiteX2" fmla="*/ 1194435 w 1200430"/>
                  <a:gd name="connsiteY2" fmla="*/ 1156335 h 1462465"/>
                  <a:gd name="connsiteX3" fmla="*/ 325755 w 1200430"/>
                  <a:gd name="connsiteY3" fmla="*/ 1426845 h 1462465"/>
                  <a:gd name="connsiteX4" fmla="*/ 0 w 1200430"/>
                  <a:gd name="connsiteY4" fmla="*/ 192405 h 1462465"/>
                  <a:gd name="connsiteX0" fmla="*/ 0 w 1196267"/>
                  <a:gd name="connsiteY0" fmla="*/ 192405 h 1462465"/>
                  <a:gd name="connsiteX1" fmla="*/ 683895 w 1196267"/>
                  <a:gd name="connsiteY1" fmla="*/ 0 h 1462465"/>
                  <a:gd name="connsiteX2" fmla="*/ 1194435 w 1196267"/>
                  <a:gd name="connsiteY2" fmla="*/ 1156335 h 1462465"/>
                  <a:gd name="connsiteX3" fmla="*/ 325755 w 1196267"/>
                  <a:gd name="connsiteY3" fmla="*/ 1426845 h 1462465"/>
                  <a:gd name="connsiteX4" fmla="*/ 0 w 1196267"/>
                  <a:gd name="connsiteY4" fmla="*/ 192405 h 1462465"/>
                  <a:gd name="connsiteX0" fmla="*/ 0 w 1196267"/>
                  <a:gd name="connsiteY0" fmla="*/ 192405 h 1462465"/>
                  <a:gd name="connsiteX1" fmla="*/ 683895 w 1196267"/>
                  <a:gd name="connsiteY1" fmla="*/ 0 h 1462465"/>
                  <a:gd name="connsiteX2" fmla="*/ 1194435 w 1196267"/>
                  <a:gd name="connsiteY2" fmla="*/ 1156335 h 1462465"/>
                  <a:gd name="connsiteX3" fmla="*/ 325755 w 1196267"/>
                  <a:gd name="connsiteY3" fmla="*/ 1426845 h 1462465"/>
                  <a:gd name="connsiteX4" fmla="*/ 0 w 1196267"/>
                  <a:gd name="connsiteY4" fmla="*/ 192405 h 146246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67"/>
                  <a:gd name="connsiteY0" fmla="*/ 192405 h 1426845"/>
                  <a:gd name="connsiteX1" fmla="*/ 683895 w 1196267"/>
                  <a:gd name="connsiteY1" fmla="*/ 0 h 1426845"/>
                  <a:gd name="connsiteX2" fmla="*/ 1194435 w 1196267"/>
                  <a:gd name="connsiteY2" fmla="*/ 1156335 h 1426845"/>
                  <a:gd name="connsiteX3" fmla="*/ 325755 w 1196267"/>
                  <a:gd name="connsiteY3" fmla="*/ 1426845 h 1426845"/>
                  <a:gd name="connsiteX4" fmla="*/ 0 w 1196267"/>
                  <a:gd name="connsiteY4" fmla="*/ 192405 h 1426845"/>
                  <a:gd name="connsiteX0" fmla="*/ 0 w 1196208"/>
                  <a:gd name="connsiteY0" fmla="*/ 209550 h 1443990"/>
                  <a:gd name="connsiteX1" fmla="*/ 670560 w 1196208"/>
                  <a:gd name="connsiteY1" fmla="*/ 0 h 1443990"/>
                  <a:gd name="connsiteX2" fmla="*/ 1194435 w 1196208"/>
                  <a:gd name="connsiteY2" fmla="*/ 1173480 h 1443990"/>
                  <a:gd name="connsiteX3" fmla="*/ 325755 w 1196208"/>
                  <a:gd name="connsiteY3" fmla="*/ 1443990 h 1443990"/>
                  <a:gd name="connsiteX4" fmla="*/ 0 w 1196208"/>
                  <a:gd name="connsiteY4" fmla="*/ 209550 h 1443990"/>
                  <a:gd name="connsiteX0" fmla="*/ 0 w 1196208"/>
                  <a:gd name="connsiteY0" fmla="*/ 209550 h 1443990"/>
                  <a:gd name="connsiteX1" fmla="*/ 670560 w 1196208"/>
                  <a:gd name="connsiteY1" fmla="*/ 0 h 1443990"/>
                  <a:gd name="connsiteX2" fmla="*/ 1194435 w 1196208"/>
                  <a:gd name="connsiteY2" fmla="*/ 1173480 h 1443990"/>
                  <a:gd name="connsiteX3" fmla="*/ 325755 w 1196208"/>
                  <a:gd name="connsiteY3" fmla="*/ 1443990 h 1443990"/>
                  <a:gd name="connsiteX4" fmla="*/ 0 w 1196208"/>
                  <a:gd name="connsiteY4" fmla="*/ 209550 h 1443990"/>
                  <a:gd name="connsiteX0" fmla="*/ 0 w 1196208"/>
                  <a:gd name="connsiteY0" fmla="*/ 209550 h 1443990"/>
                  <a:gd name="connsiteX1" fmla="*/ 670560 w 1196208"/>
                  <a:gd name="connsiteY1" fmla="*/ 0 h 1443990"/>
                  <a:gd name="connsiteX2" fmla="*/ 1194435 w 1196208"/>
                  <a:gd name="connsiteY2" fmla="*/ 1173480 h 1443990"/>
                  <a:gd name="connsiteX3" fmla="*/ 325755 w 1196208"/>
                  <a:gd name="connsiteY3" fmla="*/ 1443990 h 1443990"/>
                  <a:gd name="connsiteX4" fmla="*/ 0 w 1196208"/>
                  <a:gd name="connsiteY4" fmla="*/ 209550 h 1443990"/>
                  <a:gd name="connsiteX0" fmla="*/ 0 w 1171556"/>
                  <a:gd name="connsiteY0" fmla="*/ 209550 h 1443990"/>
                  <a:gd name="connsiteX1" fmla="*/ 670560 w 1171556"/>
                  <a:gd name="connsiteY1" fmla="*/ 0 h 1443990"/>
                  <a:gd name="connsiteX2" fmla="*/ 1169670 w 1171556"/>
                  <a:gd name="connsiteY2" fmla="*/ 1146810 h 1443990"/>
                  <a:gd name="connsiteX3" fmla="*/ 325755 w 1171556"/>
                  <a:gd name="connsiteY3" fmla="*/ 1443990 h 1443990"/>
                  <a:gd name="connsiteX4" fmla="*/ 0 w 1171556"/>
                  <a:gd name="connsiteY4" fmla="*/ 209550 h 1443990"/>
                  <a:gd name="connsiteX0" fmla="*/ 0 w 1194311"/>
                  <a:gd name="connsiteY0" fmla="*/ 209550 h 1443990"/>
                  <a:gd name="connsiteX1" fmla="*/ 670560 w 1194311"/>
                  <a:gd name="connsiteY1" fmla="*/ 0 h 1443990"/>
                  <a:gd name="connsiteX2" fmla="*/ 1192530 w 1194311"/>
                  <a:gd name="connsiteY2" fmla="*/ 1160145 h 1443990"/>
                  <a:gd name="connsiteX3" fmla="*/ 325755 w 1194311"/>
                  <a:gd name="connsiteY3" fmla="*/ 1443990 h 1443990"/>
                  <a:gd name="connsiteX4" fmla="*/ 0 w 1194311"/>
                  <a:gd name="connsiteY4" fmla="*/ 209550 h 1443990"/>
                  <a:gd name="connsiteX0" fmla="*/ 0 w 1194311"/>
                  <a:gd name="connsiteY0" fmla="*/ 209550 h 1457325"/>
                  <a:gd name="connsiteX1" fmla="*/ 670560 w 1194311"/>
                  <a:gd name="connsiteY1" fmla="*/ 0 h 1457325"/>
                  <a:gd name="connsiteX2" fmla="*/ 1192530 w 1194311"/>
                  <a:gd name="connsiteY2" fmla="*/ 1160145 h 1457325"/>
                  <a:gd name="connsiteX3" fmla="*/ 268605 w 1194311"/>
                  <a:gd name="connsiteY3" fmla="*/ 1457325 h 1457325"/>
                  <a:gd name="connsiteX4" fmla="*/ 0 w 1194311"/>
                  <a:gd name="connsiteY4" fmla="*/ 209550 h 1457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4311" h="1457325">
                    <a:moveTo>
                      <a:pt x="0" y="209550"/>
                    </a:moveTo>
                    <a:cubicBezTo>
                      <a:pt x="259715" y="154622"/>
                      <a:pt x="353378" y="170815"/>
                      <a:pt x="670560" y="0"/>
                    </a:cubicBezTo>
                    <a:cubicBezTo>
                      <a:pt x="839152" y="194945"/>
                      <a:pt x="1223645" y="788988"/>
                      <a:pt x="1192530" y="1160145"/>
                    </a:cubicBezTo>
                    <a:cubicBezTo>
                      <a:pt x="875665" y="1325563"/>
                      <a:pt x="613093" y="1366203"/>
                      <a:pt x="268605" y="1457325"/>
                    </a:cubicBezTo>
                    <a:cubicBezTo>
                      <a:pt x="297498" y="1036003"/>
                      <a:pt x="233680" y="708343"/>
                      <a:pt x="0" y="20955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49F5A361-49F7-5F81-129B-C4DA1D3CC54E}"/>
                  </a:ext>
                </a:extLst>
              </p:cNvPr>
              <p:cNvSpPr/>
              <p:nvPr/>
            </p:nvSpPr>
            <p:spPr>
              <a:xfrm>
                <a:off x="7153276" y="1566545"/>
                <a:ext cx="1525372" cy="1969135"/>
              </a:xfrm>
              <a:custGeom>
                <a:avLst/>
                <a:gdLst>
                  <a:gd name="connsiteX0" fmla="*/ 220 w 1450031"/>
                  <a:gd name="connsiteY0" fmla="*/ 540368 h 1626701"/>
                  <a:gd name="connsiteX1" fmla="*/ 588865 w 1450031"/>
                  <a:gd name="connsiteY1" fmla="*/ 10778 h 1626701"/>
                  <a:gd name="connsiteX2" fmla="*/ 1449925 w 1450031"/>
                  <a:gd name="connsiteY2" fmla="*/ 993758 h 1626701"/>
                  <a:gd name="connsiteX3" fmla="*/ 531715 w 1450031"/>
                  <a:gd name="connsiteY3" fmla="*/ 1618598 h 1626701"/>
                  <a:gd name="connsiteX4" fmla="*/ 220 w 1450031"/>
                  <a:gd name="connsiteY4" fmla="*/ 540368 h 1626701"/>
                  <a:gd name="connsiteX0" fmla="*/ 270 w 1450081"/>
                  <a:gd name="connsiteY0" fmla="*/ 540727 h 1707818"/>
                  <a:gd name="connsiteX1" fmla="*/ 588915 w 1450081"/>
                  <a:gd name="connsiteY1" fmla="*/ 11137 h 1707818"/>
                  <a:gd name="connsiteX2" fmla="*/ 1449975 w 1450081"/>
                  <a:gd name="connsiteY2" fmla="*/ 994117 h 1707818"/>
                  <a:gd name="connsiteX3" fmla="*/ 526050 w 1450081"/>
                  <a:gd name="connsiteY3" fmla="*/ 1700872 h 1707818"/>
                  <a:gd name="connsiteX4" fmla="*/ 270 w 1450081"/>
                  <a:gd name="connsiteY4" fmla="*/ 540727 h 1707818"/>
                  <a:gd name="connsiteX0" fmla="*/ 270 w 1450081"/>
                  <a:gd name="connsiteY0" fmla="*/ 540727 h 1707818"/>
                  <a:gd name="connsiteX1" fmla="*/ 588915 w 1450081"/>
                  <a:gd name="connsiteY1" fmla="*/ 11137 h 1707818"/>
                  <a:gd name="connsiteX2" fmla="*/ 1449975 w 1450081"/>
                  <a:gd name="connsiteY2" fmla="*/ 994117 h 1707818"/>
                  <a:gd name="connsiteX3" fmla="*/ 526050 w 1450081"/>
                  <a:gd name="connsiteY3" fmla="*/ 1700872 h 1707818"/>
                  <a:gd name="connsiteX4" fmla="*/ 270 w 1450081"/>
                  <a:gd name="connsiteY4" fmla="*/ 540727 h 1707818"/>
                  <a:gd name="connsiteX0" fmla="*/ 270 w 1450081"/>
                  <a:gd name="connsiteY0" fmla="*/ 540727 h 1700872"/>
                  <a:gd name="connsiteX1" fmla="*/ 588915 w 1450081"/>
                  <a:gd name="connsiteY1" fmla="*/ 11137 h 1700872"/>
                  <a:gd name="connsiteX2" fmla="*/ 1449975 w 1450081"/>
                  <a:gd name="connsiteY2" fmla="*/ 994117 h 1700872"/>
                  <a:gd name="connsiteX3" fmla="*/ 526050 w 1450081"/>
                  <a:gd name="connsiteY3" fmla="*/ 1700872 h 1700872"/>
                  <a:gd name="connsiteX4" fmla="*/ 270 w 1450081"/>
                  <a:gd name="connsiteY4" fmla="*/ 540727 h 1700872"/>
                  <a:gd name="connsiteX0" fmla="*/ 156 w 1449967"/>
                  <a:gd name="connsiteY0" fmla="*/ 540727 h 1700872"/>
                  <a:gd name="connsiteX1" fmla="*/ 588801 w 1449967"/>
                  <a:gd name="connsiteY1" fmla="*/ 11137 h 1700872"/>
                  <a:gd name="connsiteX2" fmla="*/ 1449861 w 1449967"/>
                  <a:gd name="connsiteY2" fmla="*/ 994117 h 1700872"/>
                  <a:gd name="connsiteX3" fmla="*/ 525936 w 1449967"/>
                  <a:gd name="connsiteY3" fmla="*/ 1700872 h 1700872"/>
                  <a:gd name="connsiteX4" fmla="*/ 156 w 1449967"/>
                  <a:gd name="connsiteY4" fmla="*/ 540727 h 1700872"/>
                  <a:gd name="connsiteX0" fmla="*/ 156 w 1449967"/>
                  <a:gd name="connsiteY0" fmla="*/ 540727 h 1700872"/>
                  <a:gd name="connsiteX1" fmla="*/ 588801 w 1449967"/>
                  <a:gd name="connsiteY1" fmla="*/ 11137 h 1700872"/>
                  <a:gd name="connsiteX2" fmla="*/ 1449861 w 1449967"/>
                  <a:gd name="connsiteY2" fmla="*/ 994117 h 1700872"/>
                  <a:gd name="connsiteX3" fmla="*/ 525936 w 1449967"/>
                  <a:gd name="connsiteY3" fmla="*/ 1700872 h 1700872"/>
                  <a:gd name="connsiteX4" fmla="*/ 156 w 1449967"/>
                  <a:gd name="connsiteY4" fmla="*/ 540727 h 1700872"/>
                  <a:gd name="connsiteX0" fmla="*/ 156 w 1449967"/>
                  <a:gd name="connsiteY0" fmla="*/ 540727 h 1700872"/>
                  <a:gd name="connsiteX1" fmla="*/ 588801 w 1449967"/>
                  <a:gd name="connsiteY1" fmla="*/ 11137 h 1700872"/>
                  <a:gd name="connsiteX2" fmla="*/ 1449861 w 1449967"/>
                  <a:gd name="connsiteY2" fmla="*/ 994117 h 1700872"/>
                  <a:gd name="connsiteX3" fmla="*/ 525936 w 1449967"/>
                  <a:gd name="connsiteY3" fmla="*/ 1700872 h 1700872"/>
                  <a:gd name="connsiteX4" fmla="*/ 156 w 1449967"/>
                  <a:gd name="connsiteY4" fmla="*/ 540727 h 1700872"/>
                  <a:gd name="connsiteX0" fmla="*/ 156 w 1449967"/>
                  <a:gd name="connsiteY0" fmla="*/ 529590 h 1689735"/>
                  <a:gd name="connsiteX1" fmla="*/ 588801 w 1449967"/>
                  <a:gd name="connsiteY1" fmla="*/ 0 h 1689735"/>
                  <a:gd name="connsiteX2" fmla="*/ 1449861 w 1449967"/>
                  <a:gd name="connsiteY2" fmla="*/ 982980 h 1689735"/>
                  <a:gd name="connsiteX3" fmla="*/ 525936 w 1449967"/>
                  <a:gd name="connsiteY3" fmla="*/ 1689735 h 1689735"/>
                  <a:gd name="connsiteX4" fmla="*/ 156 w 1449967"/>
                  <a:gd name="connsiteY4" fmla="*/ 529590 h 1689735"/>
                  <a:gd name="connsiteX0" fmla="*/ 156 w 1449967"/>
                  <a:gd name="connsiteY0" fmla="*/ 529590 h 1689735"/>
                  <a:gd name="connsiteX1" fmla="*/ 588801 w 1449967"/>
                  <a:gd name="connsiteY1" fmla="*/ 0 h 1689735"/>
                  <a:gd name="connsiteX2" fmla="*/ 1449861 w 1449967"/>
                  <a:gd name="connsiteY2" fmla="*/ 982980 h 1689735"/>
                  <a:gd name="connsiteX3" fmla="*/ 525936 w 1449967"/>
                  <a:gd name="connsiteY3" fmla="*/ 1689735 h 1689735"/>
                  <a:gd name="connsiteX4" fmla="*/ 156 w 1449967"/>
                  <a:gd name="connsiteY4" fmla="*/ 529590 h 1689735"/>
                  <a:gd name="connsiteX0" fmla="*/ 156 w 1449967"/>
                  <a:gd name="connsiteY0" fmla="*/ 529590 h 1689735"/>
                  <a:gd name="connsiteX1" fmla="*/ 588801 w 1449967"/>
                  <a:gd name="connsiteY1" fmla="*/ 0 h 1689735"/>
                  <a:gd name="connsiteX2" fmla="*/ 1449861 w 1449967"/>
                  <a:gd name="connsiteY2" fmla="*/ 982980 h 1689735"/>
                  <a:gd name="connsiteX3" fmla="*/ 525936 w 1449967"/>
                  <a:gd name="connsiteY3" fmla="*/ 1689735 h 1689735"/>
                  <a:gd name="connsiteX4" fmla="*/ 156 w 1449967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49811"/>
                  <a:gd name="connsiteY0" fmla="*/ 529590 h 1689735"/>
                  <a:gd name="connsiteX1" fmla="*/ 588645 w 1449811"/>
                  <a:gd name="connsiteY1" fmla="*/ 0 h 1689735"/>
                  <a:gd name="connsiteX2" fmla="*/ 1449705 w 1449811"/>
                  <a:gd name="connsiteY2" fmla="*/ 982980 h 1689735"/>
                  <a:gd name="connsiteX3" fmla="*/ 525780 w 1449811"/>
                  <a:gd name="connsiteY3" fmla="*/ 1689735 h 1689735"/>
                  <a:gd name="connsiteX4" fmla="*/ 0 w 1449811"/>
                  <a:gd name="connsiteY4" fmla="*/ 529590 h 1689735"/>
                  <a:gd name="connsiteX0" fmla="*/ 0 w 1472815"/>
                  <a:gd name="connsiteY0" fmla="*/ 808990 h 1969135"/>
                  <a:gd name="connsiteX1" fmla="*/ 1304925 w 1472815"/>
                  <a:gd name="connsiteY1" fmla="*/ 0 h 1969135"/>
                  <a:gd name="connsiteX2" fmla="*/ 1449705 w 1472815"/>
                  <a:gd name="connsiteY2" fmla="*/ 1262380 h 1969135"/>
                  <a:gd name="connsiteX3" fmla="*/ 525780 w 1472815"/>
                  <a:gd name="connsiteY3" fmla="*/ 1969135 h 1969135"/>
                  <a:gd name="connsiteX4" fmla="*/ 0 w 1472815"/>
                  <a:gd name="connsiteY4" fmla="*/ 808990 h 1969135"/>
                  <a:gd name="connsiteX0" fmla="*/ 0 w 1472815"/>
                  <a:gd name="connsiteY0" fmla="*/ 808990 h 1969135"/>
                  <a:gd name="connsiteX1" fmla="*/ 1304925 w 1472815"/>
                  <a:gd name="connsiteY1" fmla="*/ 0 h 1969135"/>
                  <a:gd name="connsiteX2" fmla="*/ 1449705 w 1472815"/>
                  <a:gd name="connsiteY2" fmla="*/ 1262380 h 1969135"/>
                  <a:gd name="connsiteX3" fmla="*/ 525780 w 1472815"/>
                  <a:gd name="connsiteY3" fmla="*/ 1969135 h 1969135"/>
                  <a:gd name="connsiteX4" fmla="*/ 0 w 1472815"/>
                  <a:gd name="connsiteY4" fmla="*/ 808990 h 1969135"/>
                  <a:gd name="connsiteX0" fmla="*/ 0 w 1472815"/>
                  <a:gd name="connsiteY0" fmla="*/ 808990 h 1969135"/>
                  <a:gd name="connsiteX1" fmla="*/ 1304925 w 1472815"/>
                  <a:gd name="connsiteY1" fmla="*/ 0 h 1969135"/>
                  <a:gd name="connsiteX2" fmla="*/ 1449705 w 1472815"/>
                  <a:gd name="connsiteY2" fmla="*/ 1262380 h 1969135"/>
                  <a:gd name="connsiteX3" fmla="*/ 525780 w 1472815"/>
                  <a:gd name="connsiteY3" fmla="*/ 1969135 h 1969135"/>
                  <a:gd name="connsiteX4" fmla="*/ 0 w 1472815"/>
                  <a:gd name="connsiteY4" fmla="*/ 808990 h 1969135"/>
                  <a:gd name="connsiteX0" fmla="*/ 0 w 1525372"/>
                  <a:gd name="connsiteY0" fmla="*/ 808990 h 1969135"/>
                  <a:gd name="connsiteX1" fmla="*/ 1304925 w 1525372"/>
                  <a:gd name="connsiteY1" fmla="*/ 0 h 1969135"/>
                  <a:gd name="connsiteX2" fmla="*/ 1449705 w 1525372"/>
                  <a:gd name="connsiteY2" fmla="*/ 1262380 h 1969135"/>
                  <a:gd name="connsiteX3" fmla="*/ 525780 w 1525372"/>
                  <a:gd name="connsiteY3" fmla="*/ 1969135 h 1969135"/>
                  <a:gd name="connsiteX4" fmla="*/ 0 w 1525372"/>
                  <a:gd name="connsiteY4" fmla="*/ 808990 h 1969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5372" h="1969135">
                    <a:moveTo>
                      <a:pt x="0" y="808990"/>
                    </a:moveTo>
                    <a:cubicBezTo>
                      <a:pt x="429577" y="426403"/>
                      <a:pt x="646113" y="86360"/>
                      <a:pt x="1304925" y="0"/>
                    </a:cubicBezTo>
                    <a:cubicBezTo>
                      <a:pt x="1546543" y="75565"/>
                      <a:pt x="1581150" y="872490"/>
                      <a:pt x="1449705" y="1262380"/>
                    </a:cubicBezTo>
                    <a:cubicBezTo>
                      <a:pt x="979170" y="1475105"/>
                      <a:pt x="1257617" y="1546225"/>
                      <a:pt x="525780" y="1969135"/>
                    </a:cubicBezTo>
                    <a:cubicBezTo>
                      <a:pt x="512128" y="1550035"/>
                      <a:pt x="277178" y="1182052"/>
                      <a:pt x="0" y="80899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988DDB2C-F8FE-BD32-3C8A-D551951E5E94}"/>
                  </a:ext>
                </a:extLst>
              </p:cNvPr>
              <p:cNvSpPr/>
              <p:nvPr/>
            </p:nvSpPr>
            <p:spPr>
              <a:xfrm>
                <a:off x="2096291" y="3022600"/>
                <a:ext cx="1831388" cy="1719580"/>
              </a:xfrm>
              <a:custGeom>
                <a:avLst/>
                <a:gdLst>
                  <a:gd name="connsiteX0" fmla="*/ 209078 w 2103137"/>
                  <a:gd name="connsiteY0" fmla="*/ 256713 h 2099517"/>
                  <a:gd name="connsiteX1" fmla="*/ 211618 w 2103137"/>
                  <a:gd name="connsiteY1" fmla="*/ 1889933 h 2099517"/>
                  <a:gd name="connsiteX2" fmla="*/ 1890558 w 2103137"/>
                  <a:gd name="connsiteY2" fmla="*/ 1889933 h 2099517"/>
                  <a:gd name="connsiteX3" fmla="*/ 1895638 w 2103137"/>
                  <a:gd name="connsiteY3" fmla="*/ 170353 h 2099517"/>
                  <a:gd name="connsiteX4" fmla="*/ 209078 w 2103137"/>
                  <a:gd name="connsiteY4" fmla="*/ 256713 h 2099517"/>
                  <a:gd name="connsiteX0" fmla="*/ 209078 w 2103137"/>
                  <a:gd name="connsiteY0" fmla="*/ 256713 h 2099517"/>
                  <a:gd name="connsiteX1" fmla="*/ 211618 w 2103137"/>
                  <a:gd name="connsiteY1" fmla="*/ 1889933 h 2099517"/>
                  <a:gd name="connsiteX2" fmla="*/ 1890558 w 2103137"/>
                  <a:gd name="connsiteY2" fmla="*/ 1889933 h 2099517"/>
                  <a:gd name="connsiteX3" fmla="*/ 1895638 w 2103137"/>
                  <a:gd name="connsiteY3" fmla="*/ 170353 h 2099517"/>
                  <a:gd name="connsiteX4" fmla="*/ 209078 w 2103137"/>
                  <a:gd name="connsiteY4" fmla="*/ 256713 h 2099517"/>
                  <a:gd name="connsiteX0" fmla="*/ 76245 w 1970304"/>
                  <a:gd name="connsiteY0" fmla="*/ 256713 h 2099517"/>
                  <a:gd name="connsiteX1" fmla="*/ 78785 w 1970304"/>
                  <a:gd name="connsiteY1" fmla="*/ 1889933 h 2099517"/>
                  <a:gd name="connsiteX2" fmla="*/ 1757725 w 1970304"/>
                  <a:gd name="connsiteY2" fmla="*/ 1889933 h 2099517"/>
                  <a:gd name="connsiteX3" fmla="*/ 1762805 w 1970304"/>
                  <a:gd name="connsiteY3" fmla="*/ 170353 h 2099517"/>
                  <a:gd name="connsiteX4" fmla="*/ 76245 w 1970304"/>
                  <a:gd name="connsiteY4" fmla="*/ 256713 h 2099517"/>
                  <a:gd name="connsiteX0" fmla="*/ 76245 w 1970304"/>
                  <a:gd name="connsiteY0" fmla="*/ 149431 h 1992235"/>
                  <a:gd name="connsiteX1" fmla="*/ 78785 w 1970304"/>
                  <a:gd name="connsiteY1" fmla="*/ 1782651 h 1992235"/>
                  <a:gd name="connsiteX2" fmla="*/ 1757725 w 1970304"/>
                  <a:gd name="connsiteY2" fmla="*/ 1782651 h 1992235"/>
                  <a:gd name="connsiteX3" fmla="*/ 1762805 w 1970304"/>
                  <a:gd name="connsiteY3" fmla="*/ 63071 h 1992235"/>
                  <a:gd name="connsiteX4" fmla="*/ 76245 w 1970304"/>
                  <a:gd name="connsiteY4" fmla="*/ 149431 h 1992235"/>
                  <a:gd name="connsiteX0" fmla="*/ 76245 w 1970304"/>
                  <a:gd name="connsiteY0" fmla="*/ 149431 h 1992235"/>
                  <a:gd name="connsiteX1" fmla="*/ 78785 w 1970304"/>
                  <a:gd name="connsiteY1" fmla="*/ 1782651 h 1992235"/>
                  <a:gd name="connsiteX2" fmla="*/ 1757725 w 1970304"/>
                  <a:gd name="connsiteY2" fmla="*/ 1782651 h 1992235"/>
                  <a:gd name="connsiteX3" fmla="*/ 1762805 w 1970304"/>
                  <a:gd name="connsiteY3" fmla="*/ 63071 h 1992235"/>
                  <a:gd name="connsiteX4" fmla="*/ 76245 w 1970304"/>
                  <a:gd name="connsiteY4" fmla="*/ 149431 h 1992235"/>
                  <a:gd name="connsiteX0" fmla="*/ 76245 w 1970304"/>
                  <a:gd name="connsiteY0" fmla="*/ 86360 h 1929164"/>
                  <a:gd name="connsiteX1" fmla="*/ 78785 w 1970304"/>
                  <a:gd name="connsiteY1" fmla="*/ 1719580 h 1929164"/>
                  <a:gd name="connsiteX2" fmla="*/ 1757725 w 1970304"/>
                  <a:gd name="connsiteY2" fmla="*/ 1719580 h 1929164"/>
                  <a:gd name="connsiteX3" fmla="*/ 1762805 w 1970304"/>
                  <a:gd name="connsiteY3" fmla="*/ 0 h 1929164"/>
                  <a:gd name="connsiteX4" fmla="*/ 76245 w 1970304"/>
                  <a:gd name="connsiteY4" fmla="*/ 86360 h 1929164"/>
                  <a:gd name="connsiteX0" fmla="*/ 76245 w 1836824"/>
                  <a:gd name="connsiteY0" fmla="*/ 86360 h 1929164"/>
                  <a:gd name="connsiteX1" fmla="*/ 78785 w 1836824"/>
                  <a:gd name="connsiteY1" fmla="*/ 1719580 h 1929164"/>
                  <a:gd name="connsiteX2" fmla="*/ 1757725 w 1836824"/>
                  <a:gd name="connsiteY2" fmla="*/ 1719580 h 1929164"/>
                  <a:gd name="connsiteX3" fmla="*/ 1762805 w 1836824"/>
                  <a:gd name="connsiteY3" fmla="*/ 0 h 1929164"/>
                  <a:gd name="connsiteX4" fmla="*/ 76245 w 1836824"/>
                  <a:gd name="connsiteY4" fmla="*/ 86360 h 1929164"/>
                  <a:gd name="connsiteX0" fmla="*/ 76245 w 1836824"/>
                  <a:gd name="connsiteY0" fmla="*/ 86360 h 1929164"/>
                  <a:gd name="connsiteX1" fmla="*/ 78785 w 1836824"/>
                  <a:gd name="connsiteY1" fmla="*/ 1719580 h 1929164"/>
                  <a:gd name="connsiteX2" fmla="*/ 1757725 w 1836824"/>
                  <a:gd name="connsiteY2" fmla="*/ 1719580 h 1929164"/>
                  <a:gd name="connsiteX3" fmla="*/ 1762805 w 1836824"/>
                  <a:gd name="connsiteY3" fmla="*/ 0 h 1929164"/>
                  <a:gd name="connsiteX4" fmla="*/ 76245 w 1836824"/>
                  <a:gd name="connsiteY4" fmla="*/ 86360 h 1929164"/>
                  <a:gd name="connsiteX0" fmla="*/ 76245 w 1762805"/>
                  <a:gd name="connsiteY0" fmla="*/ 86360 h 1929164"/>
                  <a:gd name="connsiteX1" fmla="*/ 78785 w 1762805"/>
                  <a:gd name="connsiteY1" fmla="*/ 1719580 h 1929164"/>
                  <a:gd name="connsiteX2" fmla="*/ 1757725 w 1762805"/>
                  <a:gd name="connsiteY2" fmla="*/ 1719580 h 1929164"/>
                  <a:gd name="connsiteX3" fmla="*/ 1762805 w 1762805"/>
                  <a:gd name="connsiteY3" fmla="*/ 0 h 1929164"/>
                  <a:gd name="connsiteX4" fmla="*/ 76245 w 1762805"/>
                  <a:gd name="connsiteY4" fmla="*/ 86360 h 1929164"/>
                  <a:gd name="connsiteX0" fmla="*/ 76245 w 1762805"/>
                  <a:gd name="connsiteY0" fmla="*/ 86360 h 1799521"/>
                  <a:gd name="connsiteX1" fmla="*/ 78785 w 1762805"/>
                  <a:gd name="connsiteY1" fmla="*/ 1719580 h 1799521"/>
                  <a:gd name="connsiteX2" fmla="*/ 1757725 w 1762805"/>
                  <a:gd name="connsiteY2" fmla="*/ 1719580 h 1799521"/>
                  <a:gd name="connsiteX3" fmla="*/ 1762805 w 1762805"/>
                  <a:gd name="connsiteY3" fmla="*/ 0 h 1799521"/>
                  <a:gd name="connsiteX4" fmla="*/ 76245 w 1762805"/>
                  <a:gd name="connsiteY4" fmla="*/ 86360 h 1799521"/>
                  <a:gd name="connsiteX0" fmla="*/ 76245 w 1762805"/>
                  <a:gd name="connsiteY0" fmla="*/ 86360 h 1799521"/>
                  <a:gd name="connsiteX1" fmla="*/ 78785 w 1762805"/>
                  <a:gd name="connsiteY1" fmla="*/ 1719580 h 1799521"/>
                  <a:gd name="connsiteX2" fmla="*/ 1757725 w 1762805"/>
                  <a:gd name="connsiteY2" fmla="*/ 1719580 h 1799521"/>
                  <a:gd name="connsiteX3" fmla="*/ 1762805 w 1762805"/>
                  <a:gd name="connsiteY3" fmla="*/ 0 h 1799521"/>
                  <a:gd name="connsiteX4" fmla="*/ 76245 w 1762805"/>
                  <a:gd name="connsiteY4" fmla="*/ 86360 h 1799521"/>
                  <a:gd name="connsiteX0" fmla="*/ 76245 w 1762805"/>
                  <a:gd name="connsiteY0" fmla="*/ 86360 h 1719580"/>
                  <a:gd name="connsiteX1" fmla="*/ 78785 w 1762805"/>
                  <a:gd name="connsiteY1" fmla="*/ 1719580 h 1719580"/>
                  <a:gd name="connsiteX2" fmla="*/ 1757725 w 1762805"/>
                  <a:gd name="connsiteY2" fmla="*/ 1719580 h 1719580"/>
                  <a:gd name="connsiteX3" fmla="*/ 1762805 w 1762805"/>
                  <a:gd name="connsiteY3" fmla="*/ 0 h 1719580"/>
                  <a:gd name="connsiteX4" fmla="*/ 76245 w 1762805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686560"/>
                  <a:gd name="connsiteY0" fmla="*/ 86360 h 1719580"/>
                  <a:gd name="connsiteX1" fmla="*/ 2540 w 1686560"/>
                  <a:gd name="connsiteY1" fmla="*/ 1719580 h 1719580"/>
                  <a:gd name="connsiteX2" fmla="*/ 1681480 w 1686560"/>
                  <a:gd name="connsiteY2" fmla="*/ 1719580 h 1719580"/>
                  <a:gd name="connsiteX3" fmla="*/ 1686560 w 1686560"/>
                  <a:gd name="connsiteY3" fmla="*/ 0 h 1719580"/>
                  <a:gd name="connsiteX4" fmla="*/ 0 w 1686560"/>
                  <a:gd name="connsiteY4" fmla="*/ 86360 h 1719580"/>
                  <a:gd name="connsiteX0" fmla="*/ 0 w 1782774"/>
                  <a:gd name="connsiteY0" fmla="*/ 86360 h 1719580"/>
                  <a:gd name="connsiteX1" fmla="*/ 2540 w 1782774"/>
                  <a:gd name="connsiteY1" fmla="*/ 1719580 h 1719580"/>
                  <a:gd name="connsiteX2" fmla="*/ 1681480 w 1782774"/>
                  <a:gd name="connsiteY2" fmla="*/ 1719580 h 1719580"/>
                  <a:gd name="connsiteX3" fmla="*/ 1686560 w 1782774"/>
                  <a:gd name="connsiteY3" fmla="*/ 0 h 1719580"/>
                  <a:gd name="connsiteX4" fmla="*/ 0 w 1782774"/>
                  <a:gd name="connsiteY4" fmla="*/ 86360 h 1719580"/>
                  <a:gd name="connsiteX0" fmla="*/ 0 w 1750659"/>
                  <a:gd name="connsiteY0" fmla="*/ 86360 h 1719580"/>
                  <a:gd name="connsiteX1" fmla="*/ 2540 w 1750659"/>
                  <a:gd name="connsiteY1" fmla="*/ 1719580 h 1719580"/>
                  <a:gd name="connsiteX2" fmla="*/ 1681480 w 1750659"/>
                  <a:gd name="connsiteY2" fmla="*/ 1719580 h 1719580"/>
                  <a:gd name="connsiteX3" fmla="*/ 1686560 w 1750659"/>
                  <a:gd name="connsiteY3" fmla="*/ 0 h 1719580"/>
                  <a:gd name="connsiteX4" fmla="*/ 0 w 1750659"/>
                  <a:gd name="connsiteY4" fmla="*/ 86360 h 1719580"/>
                  <a:gd name="connsiteX0" fmla="*/ 0 w 1764193"/>
                  <a:gd name="connsiteY0" fmla="*/ 86360 h 1719580"/>
                  <a:gd name="connsiteX1" fmla="*/ 2540 w 1764193"/>
                  <a:gd name="connsiteY1" fmla="*/ 1719580 h 1719580"/>
                  <a:gd name="connsiteX2" fmla="*/ 1681480 w 1764193"/>
                  <a:gd name="connsiteY2" fmla="*/ 1719580 h 1719580"/>
                  <a:gd name="connsiteX3" fmla="*/ 1686560 w 1764193"/>
                  <a:gd name="connsiteY3" fmla="*/ 0 h 1719580"/>
                  <a:gd name="connsiteX4" fmla="*/ 0 w 1764193"/>
                  <a:gd name="connsiteY4" fmla="*/ 86360 h 1719580"/>
                  <a:gd name="connsiteX0" fmla="*/ 0 w 1764193"/>
                  <a:gd name="connsiteY0" fmla="*/ 86360 h 1719580"/>
                  <a:gd name="connsiteX1" fmla="*/ 2540 w 1764193"/>
                  <a:gd name="connsiteY1" fmla="*/ 1719580 h 1719580"/>
                  <a:gd name="connsiteX2" fmla="*/ 1681480 w 1764193"/>
                  <a:gd name="connsiteY2" fmla="*/ 1719580 h 1719580"/>
                  <a:gd name="connsiteX3" fmla="*/ 1686560 w 1764193"/>
                  <a:gd name="connsiteY3" fmla="*/ 0 h 1719580"/>
                  <a:gd name="connsiteX4" fmla="*/ 0 w 1764193"/>
                  <a:gd name="connsiteY4" fmla="*/ 86360 h 1719580"/>
                  <a:gd name="connsiteX0" fmla="*/ 0 w 1764193"/>
                  <a:gd name="connsiteY0" fmla="*/ 86360 h 1719580"/>
                  <a:gd name="connsiteX1" fmla="*/ 2540 w 1764193"/>
                  <a:gd name="connsiteY1" fmla="*/ 1719580 h 1719580"/>
                  <a:gd name="connsiteX2" fmla="*/ 1681480 w 1764193"/>
                  <a:gd name="connsiteY2" fmla="*/ 1719580 h 1719580"/>
                  <a:gd name="connsiteX3" fmla="*/ 1686560 w 1764193"/>
                  <a:gd name="connsiteY3" fmla="*/ 0 h 1719580"/>
                  <a:gd name="connsiteX4" fmla="*/ 0 w 1764193"/>
                  <a:gd name="connsiteY4" fmla="*/ 86360 h 1719580"/>
                  <a:gd name="connsiteX0" fmla="*/ 0 w 1793330"/>
                  <a:gd name="connsiteY0" fmla="*/ 86360 h 1719580"/>
                  <a:gd name="connsiteX1" fmla="*/ 2540 w 1793330"/>
                  <a:gd name="connsiteY1" fmla="*/ 1719580 h 1719580"/>
                  <a:gd name="connsiteX2" fmla="*/ 1681480 w 1793330"/>
                  <a:gd name="connsiteY2" fmla="*/ 1719580 h 1719580"/>
                  <a:gd name="connsiteX3" fmla="*/ 1686560 w 1793330"/>
                  <a:gd name="connsiteY3" fmla="*/ 0 h 1719580"/>
                  <a:gd name="connsiteX4" fmla="*/ 0 w 1793330"/>
                  <a:gd name="connsiteY4" fmla="*/ 86360 h 1719580"/>
                  <a:gd name="connsiteX0" fmla="*/ 0 w 1785688"/>
                  <a:gd name="connsiteY0" fmla="*/ 86360 h 1719580"/>
                  <a:gd name="connsiteX1" fmla="*/ 2540 w 1785688"/>
                  <a:gd name="connsiteY1" fmla="*/ 1719580 h 1719580"/>
                  <a:gd name="connsiteX2" fmla="*/ 1681480 w 1785688"/>
                  <a:gd name="connsiteY2" fmla="*/ 1719580 h 1719580"/>
                  <a:gd name="connsiteX3" fmla="*/ 1686560 w 1785688"/>
                  <a:gd name="connsiteY3" fmla="*/ 0 h 1719580"/>
                  <a:gd name="connsiteX4" fmla="*/ 0 w 1785688"/>
                  <a:gd name="connsiteY4" fmla="*/ 86360 h 1719580"/>
                  <a:gd name="connsiteX0" fmla="*/ 0 w 1765397"/>
                  <a:gd name="connsiteY0" fmla="*/ 86360 h 1719580"/>
                  <a:gd name="connsiteX1" fmla="*/ 2540 w 1765397"/>
                  <a:gd name="connsiteY1" fmla="*/ 1719580 h 1719580"/>
                  <a:gd name="connsiteX2" fmla="*/ 1681480 w 1765397"/>
                  <a:gd name="connsiteY2" fmla="*/ 1719580 h 1719580"/>
                  <a:gd name="connsiteX3" fmla="*/ 1686560 w 1765397"/>
                  <a:gd name="connsiteY3" fmla="*/ 0 h 1719580"/>
                  <a:gd name="connsiteX4" fmla="*/ 0 w 1765397"/>
                  <a:gd name="connsiteY4" fmla="*/ 86360 h 1719580"/>
                  <a:gd name="connsiteX0" fmla="*/ 0 w 1786458"/>
                  <a:gd name="connsiteY0" fmla="*/ 86360 h 1719580"/>
                  <a:gd name="connsiteX1" fmla="*/ 2540 w 1786458"/>
                  <a:gd name="connsiteY1" fmla="*/ 1719580 h 1719580"/>
                  <a:gd name="connsiteX2" fmla="*/ 1681480 w 1786458"/>
                  <a:gd name="connsiteY2" fmla="*/ 1719580 h 1719580"/>
                  <a:gd name="connsiteX3" fmla="*/ 1686560 w 1786458"/>
                  <a:gd name="connsiteY3" fmla="*/ 0 h 1719580"/>
                  <a:gd name="connsiteX4" fmla="*/ 0 w 1786458"/>
                  <a:gd name="connsiteY4" fmla="*/ 86360 h 1719580"/>
                  <a:gd name="connsiteX0" fmla="*/ 17040 w 1803498"/>
                  <a:gd name="connsiteY0" fmla="*/ 86360 h 1719580"/>
                  <a:gd name="connsiteX1" fmla="*/ 19580 w 1803498"/>
                  <a:gd name="connsiteY1" fmla="*/ 1719580 h 1719580"/>
                  <a:gd name="connsiteX2" fmla="*/ 1698520 w 1803498"/>
                  <a:gd name="connsiteY2" fmla="*/ 1719580 h 1719580"/>
                  <a:gd name="connsiteX3" fmla="*/ 1703600 w 1803498"/>
                  <a:gd name="connsiteY3" fmla="*/ 0 h 1719580"/>
                  <a:gd name="connsiteX4" fmla="*/ 17040 w 1803498"/>
                  <a:gd name="connsiteY4" fmla="*/ 86360 h 1719580"/>
                  <a:gd name="connsiteX0" fmla="*/ 33908 w 1820366"/>
                  <a:gd name="connsiteY0" fmla="*/ 86360 h 1719580"/>
                  <a:gd name="connsiteX1" fmla="*/ 36448 w 1820366"/>
                  <a:gd name="connsiteY1" fmla="*/ 1719580 h 1719580"/>
                  <a:gd name="connsiteX2" fmla="*/ 1715388 w 1820366"/>
                  <a:gd name="connsiteY2" fmla="*/ 1719580 h 1719580"/>
                  <a:gd name="connsiteX3" fmla="*/ 1720468 w 1820366"/>
                  <a:gd name="connsiteY3" fmla="*/ 0 h 1719580"/>
                  <a:gd name="connsiteX4" fmla="*/ 33908 w 1820366"/>
                  <a:gd name="connsiteY4" fmla="*/ 86360 h 1719580"/>
                  <a:gd name="connsiteX0" fmla="*/ 24610 w 1831388"/>
                  <a:gd name="connsiteY0" fmla="*/ 86360 h 1719580"/>
                  <a:gd name="connsiteX1" fmla="*/ 47470 w 1831388"/>
                  <a:gd name="connsiteY1" fmla="*/ 1719580 h 1719580"/>
                  <a:gd name="connsiteX2" fmla="*/ 1726410 w 1831388"/>
                  <a:gd name="connsiteY2" fmla="*/ 1719580 h 1719580"/>
                  <a:gd name="connsiteX3" fmla="*/ 1731490 w 1831388"/>
                  <a:gd name="connsiteY3" fmla="*/ 0 h 1719580"/>
                  <a:gd name="connsiteX4" fmla="*/ 24610 w 1831388"/>
                  <a:gd name="connsiteY4" fmla="*/ 86360 h 1719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31388" h="1719580">
                    <a:moveTo>
                      <a:pt x="24610" y="86360"/>
                    </a:moveTo>
                    <a:cubicBezTo>
                      <a:pt x="-14760" y="736177"/>
                      <a:pt x="-6717" y="1244177"/>
                      <a:pt x="47470" y="1719580"/>
                    </a:cubicBezTo>
                    <a:cubicBezTo>
                      <a:pt x="645217" y="1712383"/>
                      <a:pt x="1186660" y="1703917"/>
                      <a:pt x="1726410" y="1719580"/>
                    </a:cubicBezTo>
                    <a:cubicBezTo>
                      <a:pt x="1359380" y="1420283"/>
                      <a:pt x="2084550" y="543560"/>
                      <a:pt x="1731490" y="0"/>
                    </a:cubicBezTo>
                    <a:cubicBezTo>
                      <a:pt x="1114270" y="68580"/>
                      <a:pt x="688820" y="74083"/>
                      <a:pt x="24610" y="8636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9" name="ZoneTexte 128">
                <a:extLst>
                  <a:ext uri="{FF2B5EF4-FFF2-40B4-BE49-F238E27FC236}">
                    <a16:creationId xmlns:a16="http://schemas.microsoft.com/office/drawing/2014/main" id="{01489D09-639F-3A3D-3E4A-30931722DC1D}"/>
                  </a:ext>
                </a:extLst>
              </p:cNvPr>
              <p:cNvSpPr txBox="1"/>
              <p:nvPr/>
            </p:nvSpPr>
            <p:spPr>
              <a:xfrm>
                <a:off x="2111120" y="3312378"/>
                <a:ext cx="161288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Animal acclimatization period</a:t>
                </a:r>
              </a:p>
              <a:p>
                <a:pPr algn="ctr"/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(10 days)</a:t>
                </a:r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5C71301A-3363-7A00-56CE-834DBA3B0A23}"/>
                  </a:ext>
                </a:extLst>
              </p:cNvPr>
              <p:cNvSpPr/>
              <p:nvPr/>
            </p:nvSpPr>
            <p:spPr>
              <a:xfrm>
                <a:off x="8051165" y="5280658"/>
                <a:ext cx="441385" cy="1273161"/>
              </a:xfrm>
              <a:custGeom>
                <a:avLst/>
                <a:gdLst>
                  <a:gd name="connsiteX0" fmla="*/ 209885 w 437275"/>
                  <a:gd name="connsiteY0" fmla="*/ 158115 h 1582622"/>
                  <a:gd name="connsiteX1" fmla="*/ 1605 w 437275"/>
                  <a:gd name="connsiteY1" fmla="*/ 1420495 h 1582622"/>
                  <a:gd name="connsiteX2" fmla="*/ 324185 w 437275"/>
                  <a:gd name="connsiteY2" fmla="*/ 1428115 h 1582622"/>
                  <a:gd name="connsiteX3" fmla="*/ 433405 w 437275"/>
                  <a:gd name="connsiteY3" fmla="*/ 158115 h 1582622"/>
                  <a:gd name="connsiteX4" fmla="*/ 209885 w 437275"/>
                  <a:gd name="connsiteY4" fmla="*/ 158115 h 1582622"/>
                  <a:gd name="connsiteX0" fmla="*/ 209885 w 437275"/>
                  <a:gd name="connsiteY0" fmla="*/ 158115 h 1582622"/>
                  <a:gd name="connsiteX1" fmla="*/ 1605 w 437275"/>
                  <a:gd name="connsiteY1" fmla="*/ 1420495 h 1582622"/>
                  <a:gd name="connsiteX2" fmla="*/ 324185 w 437275"/>
                  <a:gd name="connsiteY2" fmla="*/ 1428115 h 1582622"/>
                  <a:gd name="connsiteX3" fmla="*/ 433405 w 437275"/>
                  <a:gd name="connsiteY3" fmla="*/ 158115 h 1582622"/>
                  <a:gd name="connsiteX4" fmla="*/ 209885 w 437275"/>
                  <a:gd name="connsiteY4" fmla="*/ 158115 h 1582622"/>
                  <a:gd name="connsiteX0" fmla="*/ 209885 w 437275"/>
                  <a:gd name="connsiteY0" fmla="*/ 70845 h 1495352"/>
                  <a:gd name="connsiteX1" fmla="*/ 1605 w 437275"/>
                  <a:gd name="connsiteY1" fmla="*/ 1333225 h 1495352"/>
                  <a:gd name="connsiteX2" fmla="*/ 324185 w 437275"/>
                  <a:gd name="connsiteY2" fmla="*/ 1340845 h 1495352"/>
                  <a:gd name="connsiteX3" fmla="*/ 433405 w 437275"/>
                  <a:gd name="connsiteY3" fmla="*/ 70845 h 1495352"/>
                  <a:gd name="connsiteX4" fmla="*/ 209885 w 437275"/>
                  <a:gd name="connsiteY4" fmla="*/ 70845 h 1495352"/>
                  <a:gd name="connsiteX0" fmla="*/ 209246 w 436636"/>
                  <a:gd name="connsiteY0" fmla="*/ 70845 h 1495352"/>
                  <a:gd name="connsiteX1" fmla="*/ 966 w 436636"/>
                  <a:gd name="connsiteY1" fmla="*/ 1333225 h 1495352"/>
                  <a:gd name="connsiteX2" fmla="*/ 323546 w 436636"/>
                  <a:gd name="connsiteY2" fmla="*/ 1340845 h 1495352"/>
                  <a:gd name="connsiteX3" fmla="*/ 432766 w 436636"/>
                  <a:gd name="connsiteY3" fmla="*/ 70845 h 1495352"/>
                  <a:gd name="connsiteX4" fmla="*/ 209246 w 436636"/>
                  <a:gd name="connsiteY4" fmla="*/ 70845 h 1495352"/>
                  <a:gd name="connsiteX0" fmla="*/ 209246 w 436636"/>
                  <a:gd name="connsiteY0" fmla="*/ 70845 h 1495352"/>
                  <a:gd name="connsiteX1" fmla="*/ 966 w 436636"/>
                  <a:gd name="connsiteY1" fmla="*/ 1333225 h 1495352"/>
                  <a:gd name="connsiteX2" fmla="*/ 323546 w 436636"/>
                  <a:gd name="connsiteY2" fmla="*/ 1340845 h 1495352"/>
                  <a:gd name="connsiteX3" fmla="*/ 432766 w 436636"/>
                  <a:gd name="connsiteY3" fmla="*/ 70845 h 1495352"/>
                  <a:gd name="connsiteX4" fmla="*/ 209246 w 436636"/>
                  <a:gd name="connsiteY4" fmla="*/ 70845 h 1495352"/>
                  <a:gd name="connsiteX0" fmla="*/ 209246 w 436636"/>
                  <a:gd name="connsiteY0" fmla="*/ 70845 h 1429931"/>
                  <a:gd name="connsiteX1" fmla="*/ 966 w 436636"/>
                  <a:gd name="connsiteY1" fmla="*/ 1333225 h 1429931"/>
                  <a:gd name="connsiteX2" fmla="*/ 323546 w 436636"/>
                  <a:gd name="connsiteY2" fmla="*/ 1340845 h 1429931"/>
                  <a:gd name="connsiteX3" fmla="*/ 432766 w 436636"/>
                  <a:gd name="connsiteY3" fmla="*/ 70845 h 1429931"/>
                  <a:gd name="connsiteX4" fmla="*/ 209246 w 436636"/>
                  <a:gd name="connsiteY4" fmla="*/ 70845 h 1429931"/>
                  <a:gd name="connsiteX0" fmla="*/ 208280 w 435670"/>
                  <a:gd name="connsiteY0" fmla="*/ 70845 h 1429931"/>
                  <a:gd name="connsiteX1" fmla="*/ 0 w 435670"/>
                  <a:gd name="connsiteY1" fmla="*/ 1333225 h 1429931"/>
                  <a:gd name="connsiteX2" fmla="*/ 322580 w 435670"/>
                  <a:gd name="connsiteY2" fmla="*/ 1340845 h 1429931"/>
                  <a:gd name="connsiteX3" fmla="*/ 431800 w 435670"/>
                  <a:gd name="connsiteY3" fmla="*/ 70845 h 1429931"/>
                  <a:gd name="connsiteX4" fmla="*/ 208280 w 435670"/>
                  <a:gd name="connsiteY4" fmla="*/ 70845 h 1429931"/>
                  <a:gd name="connsiteX0" fmla="*/ 208280 w 435670"/>
                  <a:gd name="connsiteY0" fmla="*/ 70845 h 1417864"/>
                  <a:gd name="connsiteX1" fmla="*/ 0 w 435670"/>
                  <a:gd name="connsiteY1" fmla="*/ 1333225 h 1417864"/>
                  <a:gd name="connsiteX2" fmla="*/ 322580 w 435670"/>
                  <a:gd name="connsiteY2" fmla="*/ 1340845 h 1417864"/>
                  <a:gd name="connsiteX3" fmla="*/ 431800 w 435670"/>
                  <a:gd name="connsiteY3" fmla="*/ 70845 h 1417864"/>
                  <a:gd name="connsiteX4" fmla="*/ 208280 w 435670"/>
                  <a:gd name="connsiteY4" fmla="*/ 70845 h 1417864"/>
                  <a:gd name="connsiteX0" fmla="*/ 208280 w 435670"/>
                  <a:gd name="connsiteY0" fmla="*/ 70845 h 1417864"/>
                  <a:gd name="connsiteX1" fmla="*/ 0 w 435670"/>
                  <a:gd name="connsiteY1" fmla="*/ 1333225 h 1417864"/>
                  <a:gd name="connsiteX2" fmla="*/ 322580 w 435670"/>
                  <a:gd name="connsiteY2" fmla="*/ 1340845 h 1417864"/>
                  <a:gd name="connsiteX3" fmla="*/ 431800 w 435670"/>
                  <a:gd name="connsiteY3" fmla="*/ 70845 h 1417864"/>
                  <a:gd name="connsiteX4" fmla="*/ 208280 w 435670"/>
                  <a:gd name="connsiteY4" fmla="*/ 70845 h 1417864"/>
                  <a:gd name="connsiteX0" fmla="*/ 208280 w 435670"/>
                  <a:gd name="connsiteY0" fmla="*/ 0 h 1347019"/>
                  <a:gd name="connsiteX1" fmla="*/ 0 w 435670"/>
                  <a:gd name="connsiteY1" fmla="*/ 1262380 h 1347019"/>
                  <a:gd name="connsiteX2" fmla="*/ 322580 w 435670"/>
                  <a:gd name="connsiteY2" fmla="*/ 1270000 h 1347019"/>
                  <a:gd name="connsiteX3" fmla="*/ 431800 w 435670"/>
                  <a:gd name="connsiteY3" fmla="*/ 0 h 1347019"/>
                  <a:gd name="connsiteX4" fmla="*/ 208280 w 435670"/>
                  <a:gd name="connsiteY4" fmla="*/ 0 h 1347019"/>
                  <a:gd name="connsiteX0" fmla="*/ 208280 w 435670"/>
                  <a:gd name="connsiteY0" fmla="*/ 0 h 1270000"/>
                  <a:gd name="connsiteX1" fmla="*/ 0 w 435670"/>
                  <a:gd name="connsiteY1" fmla="*/ 1262380 h 1270000"/>
                  <a:gd name="connsiteX2" fmla="*/ 322580 w 435670"/>
                  <a:gd name="connsiteY2" fmla="*/ 1270000 h 1270000"/>
                  <a:gd name="connsiteX3" fmla="*/ 431800 w 435670"/>
                  <a:gd name="connsiteY3" fmla="*/ 0 h 1270000"/>
                  <a:gd name="connsiteX4" fmla="*/ 208280 w 435670"/>
                  <a:gd name="connsiteY4" fmla="*/ 0 h 1270000"/>
                  <a:gd name="connsiteX0" fmla="*/ 208280 w 435670"/>
                  <a:gd name="connsiteY0" fmla="*/ 0 h 1270000"/>
                  <a:gd name="connsiteX1" fmla="*/ 0 w 435670"/>
                  <a:gd name="connsiteY1" fmla="*/ 1262380 h 1270000"/>
                  <a:gd name="connsiteX2" fmla="*/ 322580 w 435670"/>
                  <a:gd name="connsiteY2" fmla="*/ 1270000 h 1270000"/>
                  <a:gd name="connsiteX3" fmla="*/ 431800 w 435670"/>
                  <a:gd name="connsiteY3" fmla="*/ 0 h 1270000"/>
                  <a:gd name="connsiteX4" fmla="*/ 208280 w 435670"/>
                  <a:gd name="connsiteY4" fmla="*/ 0 h 1270000"/>
                  <a:gd name="connsiteX0" fmla="*/ 208280 w 435670"/>
                  <a:gd name="connsiteY0" fmla="*/ 0 h 1270000"/>
                  <a:gd name="connsiteX1" fmla="*/ 0 w 435670"/>
                  <a:gd name="connsiteY1" fmla="*/ 1262380 h 1270000"/>
                  <a:gd name="connsiteX2" fmla="*/ 322580 w 435670"/>
                  <a:gd name="connsiteY2" fmla="*/ 1270000 h 1270000"/>
                  <a:gd name="connsiteX3" fmla="*/ 431800 w 435670"/>
                  <a:gd name="connsiteY3" fmla="*/ 0 h 1270000"/>
                  <a:gd name="connsiteX4" fmla="*/ 208280 w 435670"/>
                  <a:gd name="connsiteY4" fmla="*/ 0 h 1270000"/>
                  <a:gd name="connsiteX0" fmla="*/ 208280 w 435670"/>
                  <a:gd name="connsiteY0" fmla="*/ 0 h 1270546"/>
                  <a:gd name="connsiteX1" fmla="*/ 0 w 435670"/>
                  <a:gd name="connsiteY1" fmla="*/ 1262380 h 1270546"/>
                  <a:gd name="connsiteX2" fmla="*/ 322580 w 435670"/>
                  <a:gd name="connsiteY2" fmla="*/ 1270000 h 1270546"/>
                  <a:gd name="connsiteX3" fmla="*/ 431800 w 435670"/>
                  <a:gd name="connsiteY3" fmla="*/ 0 h 1270546"/>
                  <a:gd name="connsiteX4" fmla="*/ 208280 w 435670"/>
                  <a:gd name="connsiteY4" fmla="*/ 0 h 1270546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08280 w 435670"/>
                  <a:gd name="connsiteY0" fmla="*/ 0 h 1273952"/>
                  <a:gd name="connsiteX1" fmla="*/ 0 w 435670"/>
                  <a:gd name="connsiteY1" fmla="*/ 1262380 h 1273952"/>
                  <a:gd name="connsiteX2" fmla="*/ 322580 w 435670"/>
                  <a:gd name="connsiteY2" fmla="*/ 1270000 h 1273952"/>
                  <a:gd name="connsiteX3" fmla="*/ 431800 w 435670"/>
                  <a:gd name="connsiteY3" fmla="*/ 0 h 1273952"/>
                  <a:gd name="connsiteX4" fmla="*/ 208280 w 435670"/>
                  <a:gd name="connsiteY4" fmla="*/ 0 h 1273952"/>
                  <a:gd name="connsiteX0" fmla="*/ 213995 w 441385"/>
                  <a:gd name="connsiteY0" fmla="*/ 0 h 1273161"/>
                  <a:gd name="connsiteX1" fmla="*/ 0 w 441385"/>
                  <a:gd name="connsiteY1" fmla="*/ 1258570 h 1273161"/>
                  <a:gd name="connsiteX2" fmla="*/ 328295 w 441385"/>
                  <a:gd name="connsiteY2" fmla="*/ 1270000 h 1273161"/>
                  <a:gd name="connsiteX3" fmla="*/ 437515 w 441385"/>
                  <a:gd name="connsiteY3" fmla="*/ 0 h 1273161"/>
                  <a:gd name="connsiteX4" fmla="*/ 213995 w 441385"/>
                  <a:gd name="connsiteY4" fmla="*/ 0 h 1273161"/>
                  <a:gd name="connsiteX0" fmla="*/ 204470 w 441385"/>
                  <a:gd name="connsiteY0" fmla="*/ 0 h 1273161"/>
                  <a:gd name="connsiteX1" fmla="*/ 0 w 441385"/>
                  <a:gd name="connsiteY1" fmla="*/ 1258570 h 1273161"/>
                  <a:gd name="connsiteX2" fmla="*/ 328295 w 441385"/>
                  <a:gd name="connsiteY2" fmla="*/ 1270000 h 1273161"/>
                  <a:gd name="connsiteX3" fmla="*/ 437515 w 441385"/>
                  <a:gd name="connsiteY3" fmla="*/ 0 h 1273161"/>
                  <a:gd name="connsiteX4" fmla="*/ 204470 w 441385"/>
                  <a:gd name="connsiteY4" fmla="*/ 0 h 1273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1385" h="1273161">
                    <a:moveTo>
                      <a:pt x="204470" y="0"/>
                    </a:moveTo>
                    <a:cubicBezTo>
                      <a:pt x="14393" y="508212"/>
                      <a:pt x="233680" y="907838"/>
                      <a:pt x="0" y="1258570"/>
                    </a:cubicBezTo>
                    <a:cubicBezTo>
                      <a:pt x="168275" y="1268307"/>
                      <a:pt x="197908" y="1278467"/>
                      <a:pt x="328295" y="1270000"/>
                    </a:cubicBezTo>
                    <a:cubicBezTo>
                      <a:pt x="400262" y="1059603"/>
                      <a:pt x="456988" y="211243"/>
                      <a:pt x="437515" y="0"/>
                    </a:cubicBezTo>
                    <a:cubicBezTo>
                      <a:pt x="322792" y="8467"/>
                      <a:pt x="302472" y="6138"/>
                      <a:pt x="20447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40A68B88-8020-E3FF-12C7-5DE1828D617F}"/>
                  </a:ext>
                </a:extLst>
              </p:cNvPr>
              <p:cNvSpPr/>
              <p:nvPr/>
            </p:nvSpPr>
            <p:spPr>
              <a:xfrm>
                <a:off x="5878831" y="3931920"/>
                <a:ext cx="2377440" cy="2606040"/>
              </a:xfrm>
              <a:custGeom>
                <a:avLst/>
                <a:gdLst>
                  <a:gd name="connsiteX0" fmla="*/ 686664 w 2604609"/>
                  <a:gd name="connsiteY0" fmla="*/ 1192 h 2570127"/>
                  <a:gd name="connsiteX1" fmla="*/ 2450694 w 2604609"/>
                  <a:gd name="connsiteY1" fmla="*/ 1315642 h 2570127"/>
                  <a:gd name="connsiteX2" fmla="*/ 2244954 w 2604609"/>
                  <a:gd name="connsiteY2" fmla="*/ 2569132 h 2570127"/>
                  <a:gd name="connsiteX3" fmla="*/ 73254 w 2604609"/>
                  <a:gd name="connsiteY3" fmla="*/ 1109902 h 2570127"/>
                  <a:gd name="connsiteX4" fmla="*/ 686664 w 2604609"/>
                  <a:gd name="connsiteY4" fmla="*/ 1192 h 2570127"/>
                  <a:gd name="connsiteX0" fmla="*/ 686664 w 2604609"/>
                  <a:gd name="connsiteY0" fmla="*/ 1192 h 2570127"/>
                  <a:gd name="connsiteX1" fmla="*/ 2450694 w 2604609"/>
                  <a:gd name="connsiteY1" fmla="*/ 1315642 h 2570127"/>
                  <a:gd name="connsiteX2" fmla="*/ 2244954 w 2604609"/>
                  <a:gd name="connsiteY2" fmla="*/ 2569132 h 2570127"/>
                  <a:gd name="connsiteX3" fmla="*/ 73254 w 2604609"/>
                  <a:gd name="connsiteY3" fmla="*/ 1109902 h 2570127"/>
                  <a:gd name="connsiteX4" fmla="*/ 686664 w 2604609"/>
                  <a:gd name="connsiteY4" fmla="*/ 1192 h 2570127"/>
                  <a:gd name="connsiteX0" fmla="*/ 656323 w 2574268"/>
                  <a:gd name="connsiteY0" fmla="*/ 0 h 2568935"/>
                  <a:gd name="connsiteX1" fmla="*/ 2420353 w 2574268"/>
                  <a:gd name="connsiteY1" fmla="*/ 1314450 h 2568935"/>
                  <a:gd name="connsiteX2" fmla="*/ 2214613 w 2574268"/>
                  <a:gd name="connsiteY2" fmla="*/ 2567940 h 2568935"/>
                  <a:gd name="connsiteX3" fmla="*/ 42913 w 2574268"/>
                  <a:gd name="connsiteY3" fmla="*/ 1108710 h 2568935"/>
                  <a:gd name="connsiteX4" fmla="*/ 656323 w 2574268"/>
                  <a:gd name="connsiteY4" fmla="*/ 0 h 2568935"/>
                  <a:gd name="connsiteX0" fmla="*/ 656323 w 2574268"/>
                  <a:gd name="connsiteY0" fmla="*/ 0 h 2568935"/>
                  <a:gd name="connsiteX1" fmla="*/ 2420353 w 2574268"/>
                  <a:gd name="connsiteY1" fmla="*/ 1314450 h 2568935"/>
                  <a:gd name="connsiteX2" fmla="*/ 2214613 w 2574268"/>
                  <a:gd name="connsiteY2" fmla="*/ 2567940 h 2568935"/>
                  <a:gd name="connsiteX3" fmla="*/ 42913 w 2574268"/>
                  <a:gd name="connsiteY3" fmla="*/ 1108710 h 2568935"/>
                  <a:gd name="connsiteX4" fmla="*/ 656323 w 2574268"/>
                  <a:gd name="connsiteY4" fmla="*/ 0 h 2568935"/>
                  <a:gd name="connsiteX0" fmla="*/ 656323 w 2574268"/>
                  <a:gd name="connsiteY0" fmla="*/ 0 h 2568935"/>
                  <a:gd name="connsiteX1" fmla="*/ 2420353 w 2574268"/>
                  <a:gd name="connsiteY1" fmla="*/ 1314450 h 2568935"/>
                  <a:gd name="connsiteX2" fmla="*/ 2214613 w 2574268"/>
                  <a:gd name="connsiteY2" fmla="*/ 2567940 h 2568935"/>
                  <a:gd name="connsiteX3" fmla="*/ 42913 w 2574268"/>
                  <a:gd name="connsiteY3" fmla="*/ 1108710 h 2568935"/>
                  <a:gd name="connsiteX4" fmla="*/ 656323 w 2574268"/>
                  <a:gd name="connsiteY4" fmla="*/ 0 h 2568935"/>
                  <a:gd name="connsiteX0" fmla="*/ 613410 w 2531355"/>
                  <a:gd name="connsiteY0" fmla="*/ 0 h 2568935"/>
                  <a:gd name="connsiteX1" fmla="*/ 2377440 w 2531355"/>
                  <a:gd name="connsiteY1" fmla="*/ 1314450 h 2568935"/>
                  <a:gd name="connsiteX2" fmla="*/ 2171700 w 2531355"/>
                  <a:gd name="connsiteY2" fmla="*/ 2567940 h 2568935"/>
                  <a:gd name="connsiteX3" fmla="*/ 0 w 2531355"/>
                  <a:gd name="connsiteY3" fmla="*/ 1108710 h 2568935"/>
                  <a:gd name="connsiteX4" fmla="*/ 613410 w 2531355"/>
                  <a:gd name="connsiteY4" fmla="*/ 0 h 2568935"/>
                  <a:gd name="connsiteX0" fmla="*/ 613410 w 2531355"/>
                  <a:gd name="connsiteY0" fmla="*/ 0 h 2568935"/>
                  <a:gd name="connsiteX1" fmla="*/ 2377440 w 2531355"/>
                  <a:gd name="connsiteY1" fmla="*/ 1314450 h 2568935"/>
                  <a:gd name="connsiteX2" fmla="*/ 2171700 w 2531355"/>
                  <a:gd name="connsiteY2" fmla="*/ 2567940 h 2568935"/>
                  <a:gd name="connsiteX3" fmla="*/ 0 w 2531355"/>
                  <a:gd name="connsiteY3" fmla="*/ 1108710 h 2568935"/>
                  <a:gd name="connsiteX4" fmla="*/ 613410 w 2531355"/>
                  <a:gd name="connsiteY4" fmla="*/ 0 h 2568935"/>
                  <a:gd name="connsiteX0" fmla="*/ 613410 w 2531355"/>
                  <a:gd name="connsiteY0" fmla="*/ 0 h 2568935"/>
                  <a:gd name="connsiteX1" fmla="*/ 2377440 w 2531355"/>
                  <a:gd name="connsiteY1" fmla="*/ 1314450 h 2568935"/>
                  <a:gd name="connsiteX2" fmla="*/ 2171700 w 2531355"/>
                  <a:gd name="connsiteY2" fmla="*/ 2567940 h 2568935"/>
                  <a:gd name="connsiteX3" fmla="*/ 0 w 2531355"/>
                  <a:gd name="connsiteY3" fmla="*/ 1108710 h 2568935"/>
                  <a:gd name="connsiteX4" fmla="*/ 613410 w 2531355"/>
                  <a:gd name="connsiteY4" fmla="*/ 0 h 2568935"/>
                  <a:gd name="connsiteX0" fmla="*/ 613410 w 2531355"/>
                  <a:gd name="connsiteY0" fmla="*/ 0 h 2568935"/>
                  <a:gd name="connsiteX1" fmla="*/ 2377440 w 2531355"/>
                  <a:gd name="connsiteY1" fmla="*/ 1314450 h 2568935"/>
                  <a:gd name="connsiteX2" fmla="*/ 2171700 w 2531355"/>
                  <a:gd name="connsiteY2" fmla="*/ 2567940 h 2568935"/>
                  <a:gd name="connsiteX3" fmla="*/ 0 w 2531355"/>
                  <a:gd name="connsiteY3" fmla="*/ 1108710 h 2568935"/>
                  <a:gd name="connsiteX4" fmla="*/ 613410 w 2531355"/>
                  <a:gd name="connsiteY4" fmla="*/ 0 h 2568935"/>
                  <a:gd name="connsiteX0" fmla="*/ 613410 w 2485534"/>
                  <a:gd name="connsiteY0" fmla="*/ 0 h 2568793"/>
                  <a:gd name="connsiteX1" fmla="*/ 2377440 w 2485534"/>
                  <a:gd name="connsiteY1" fmla="*/ 1314450 h 2568793"/>
                  <a:gd name="connsiteX2" fmla="*/ 2171700 w 2485534"/>
                  <a:gd name="connsiteY2" fmla="*/ 2567940 h 2568793"/>
                  <a:gd name="connsiteX3" fmla="*/ 0 w 2485534"/>
                  <a:gd name="connsiteY3" fmla="*/ 1108710 h 2568793"/>
                  <a:gd name="connsiteX4" fmla="*/ 613410 w 2485534"/>
                  <a:gd name="connsiteY4" fmla="*/ 0 h 2568793"/>
                  <a:gd name="connsiteX0" fmla="*/ 613410 w 2506513"/>
                  <a:gd name="connsiteY0" fmla="*/ 0 h 2567940"/>
                  <a:gd name="connsiteX1" fmla="*/ 2377440 w 2506513"/>
                  <a:gd name="connsiteY1" fmla="*/ 1314450 h 2567940"/>
                  <a:gd name="connsiteX2" fmla="*/ 2171700 w 2506513"/>
                  <a:gd name="connsiteY2" fmla="*/ 2567940 h 2567940"/>
                  <a:gd name="connsiteX3" fmla="*/ 0 w 2506513"/>
                  <a:gd name="connsiteY3" fmla="*/ 1108710 h 2567940"/>
                  <a:gd name="connsiteX4" fmla="*/ 613410 w 2506513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0 h 2567940"/>
                  <a:gd name="connsiteX1" fmla="*/ 2377440 w 2377440"/>
                  <a:gd name="connsiteY1" fmla="*/ 1314450 h 2567940"/>
                  <a:gd name="connsiteX2" fmla="*/ 2171700 w 2377440"/>
                  <a:gd name="connsiteY2" fmla="*/ 2567940 h 2567940"/>
                  <a:gd name="connsiteX3" fmla="*/ 0 w 2377440"/>
                  <a:gd name="connsiteY3" fmla="*/ 1108710 h 2567940"/>
                  <a:gd name="connsiteX4" fmla="*/ 613410 w 2377440"/>
                  <a:gd name="connsiteY4" fmla="*/ 0 h 2567940"/>
                  <a:gd name="connsiteX0" fmla="*/ 613410 w 2377440"/>
                  <a:gd name="connsiteY0" fmla="*/ 10416 h 2578356"/>
                  <a:gd name="connsiteX1" fmla="*/ 1463039 w 2377440"/>
                  <a:gd name="connsiteY1" fmla="*/ 658116 h 2578356"/>
                  <a:gd name="connsiteX2" fmla="*/ 2377440 w 2377440"/>
                  <a:gd name="connsiteY2" fmla="*/ 1324866 h 2578356"/>
                  <a:gd name="connsiteX3" fmla="*/ 2171700 w 2377440"/>
                  <a:gd name="connsiteY3" fmla="*/ 2578356 h 2578356"/>
                  <a:gd name="connsiteX4" fmla="*/ 0 w 2377440"/>
                  <a:gd name="connsiteY4" fmla="*/ 1119126 h 2578356"/>
                  <a:gd name="connsiteX5" fmla="*/ 613410 w 2377440"/>
                  <a:gd name="connsiteY5" fmla="*/ 10416 h 2578356"/>
                  <a:gd name="connsiteX0" fmla="*/ 613410 w 2377440"/>
                  <a:gd name="connsiteY0" fmla="*/ 0 h 2567940"/>
                  <a:gd name="connsiteX1" fmla="*/ 1463039 w 2377440"/>
                  <a:gd name="connsiteY1" fmla="*/ 64770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3039 w 2377440"/>
                  <a:gd name="connsiteY1" fmla="*/ 64770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3039 w 2377440"/>
                  <a:gd name="connsiteY1" fmla="*/ 64770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3039 w 2377440"/>
                  <a:gd name="connsiteY1" fmla="*/ 64770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398269 w 2377440"/>
                  <a:gd name="connsiteY1" fmla="*/ 79629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0 w 2377440"/>
                  <a:gd name="connsiteY4" fmla="*/ 1108710 h 2567940"/>
                  <a:gd name="connsiteX5" fmla="*/ 613410 w 2377440"/>
                  <a:gd name="connsiteY5" fmla="*/ 0 h 2567940"/>
                  <a:gd name="connsiteX0" fmla="*/ 613410 w 2377440"/>
                  <a:gd name="connsiteY0" fmla="*/ 0 h 2585544"/>
                  <a:gd name="connsiteX1" fmla="*/ 1466849 w 2377440"/>
                  <a:gd name="connsiteY1" fmla="*/ 693420 h 2585544"/>
                  <a:gd name="connsiteX2" fmla="*/ 2377440 w 2377440"/>
                  <a:gd name="connsiteY2" fmla="*/ 1314450 h 2585544"/>
                  <a:gd name="connsiteX3" fmla="*/ 2171700 w 2377440"/>
                  <a:gd name="connsiteY3" fmla="*/ 2567940 h 2585544"/>
                  <a:gd name="connsiteX4" fmla="*/ 864869 w 2377440"/>
                  <a:gd name="connsiteY4" fmla="*/ 2004060 h 2585544"/>
                  <a:gd name="connsiteX5" fmla="*/ 0 w 2377440"/>
                  <a:gd name="connsiteY5" fmla="*/ 1108710 h 2585544"/>
                  <a:gd name="connsiteX6" fmla="*/ 613410 w 2377440"/>
                  <a:gd name="connsiteY6" fmla="*/ 0 h 2585544"/>
                  <a:gd name="connsiteX0" fmla="*/ 613410 w 2377440"/>
                  <a:gd name="connsiteY0" fmla="*/ 0 h 2585544"/>
                  <a:gd name="connsiteX1" fmla="*/ 1466849 w 2377440"/>
                  <a:gd name="connsiteY1" fmla="*/ 693420 h 2585544"/>
                  <a:gd name="connsiteX2" fmla="*/ 2377440 w 2377440"/>
                  <a:gd name="connsiteY2" fmla="*/ 1314450 h 2585544"/>
                  <a:gd name="connsiteX3" fmla="*/ 2171700 w 2377440"/>
                  <a:gd name="connsiteY3" fmla="*/ 2567940 h 2585544"/>
                  <a:gd name="connsiteX4" fmla="*/ 864869 w 2377440"/>
                  <a:gd name="connsiteY4" fmla="*/ 2004060 h 2585544"/>
                  <a:gd name="connsiteX5" fmla="*/ 0 w 2377440"/>
                  <a:gd name="connsiteY5" fmla="*/ 1108710 h 2585544"/>
                  <a:gd name="connsiteX6" fmla="*/ 613410 w 2377440"/>
                  <a:gd name="connsiteY6" fmla="*/ 0 h 2585544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613410 w 2390533"/>
                  <a:gd name="connsiteY0" fmla="*/ 0 h 2567940"/>
                  <a:gd name="connsiteX1" fmla="*/ 1466849 w 2390533"/>
                  <a:gd name="connsiteY1" fmla="*/ 693420 h 2567940"/>
                  <a:gd name="connsiteX2" fmla="*/ 2377440 w 2390533"/>
                  <a:gd name="connsiteY2" fmla="*/ 1314450 h 2567940"/>
                  <a:gd name="connsiteX3" fmla="*/ 2171700 w 2390533"/>
                  <a:gd name="connsiteY3" fmla="*/ 2567940 h 2567940"/>
                  <a:gd name="connsiteX4" fmla="*/ 864869 w 2390533"/>
                  <a:gd name="connsiteY4" fmla="*/ 2004060 h 2567940"/>
                  <a:gd name="connsiteX5" fmla="*/ 0 w 2390533"/>
                  <a:gd name="connsiteY5" fmla="*/ 1108710 h 2567940"/>
                  <a:gd name="connsiteX6" fmla="*/ 613410 w 2390533"/>
                  <a:gd name="connsiteY6" fmla="*/ 0 h 2567940"/>
                  <a:gd name="connsiteX0" fmla="*/ 613410 w 2377440"/>
                  <a:gd name="connsiteY0" fmla="*/ 0 h 2567940"/>
                  <a:gd name="connsiteX1" fmla="*/ 1466849 w 2377440"/>
                  <a:gd name="connsiteY1" fmla="*/ 693420 h 2567940"/>
                  <a:gd name="connsiteX2" fmla="*/ 2377440 w 2377440"/>
                  <a:gd name="connsiteY2" fmla="*/ 1314450 h 2567940"/>
                  <a:gd name="connsiteX3" fmla="*/ 2171700 w 2377440"/>
                  <a:gd name="connsiteY3" fmla="*/ 2567940 h 2567940"/>
                  <a:gd name="connsiteX4" fmla="*/ 864869 w 2377440"/>
                  <a:gd name="connsiteY4" fmla="*/ 2004060 h 2567940"/>
                  <a:gd name="connsiteX5" fmla="*/ 0 w 2377440"/>
                  <a:gd name="connsiteY5" fmla="*/ 1108710 h 2567940"/>
                  <a:gd name="connsiteX6" fmla="*/ 613410 w 2377440"/>
                  <a:gd name="connsiteY6" fmla="*/ 0 h 2567940"/>
                  <a:gd name="connsiteX0" fmla="*/ 495300 w 2377440"/>
                  <a:gd name="connsiteY0" fmla="*/ 0 h 2606040"/>
                  <a:gd name="connsiteX1" fmla="*/ 1466849 w 2377440"/>
                  <a:gd name="connsiteY1" fmla="*/ 731520 h 2606040"/>
                  <a:gd name="connsiteX2" fmla="*/ 2377440 w 2377440"/>
                  <a:gd name="connsiteY2" fmla="*/ 1352550 h 2606040"/>
                  <a:gd name="connsiteX3" fmla="*/ 2171700 w 2377440"/>
                  <a:gd name="connsiteY3" fmla="*/ 2606040 h 2606040"/>
                  <a:gd name="connsiteX4" fmla="*/ 864869 w 2377440"/>
                  <a:gd name="connsiteY4" fmla="*/ 2042160 h 2606040"/>
                  <a:gd name="connsiteX5" fmla="*/ 0 w 2377440"/>
                  <a:gd name="connsiteY5" fmla="*/ 1146810 h 2606040"/>
                  <a:gd name="connsiteX6" fmla="*/ 495300 w 2377440"/>
                  <a:gd name="connsiteY6" fmla="*/ 0 h 2606040"/>
                  <a:gd name="connsiteX0" fmla="*/ 495300 w 2377440"/>
                  <a:gd name="connsiteY0" fmla="*/ 0 h 2606040"/>
                  <a:gd name="connsiteX1" fmla="*/ 1466849 w 2377440"/>
                  <a:gd name="connsiteY1" fmla="*/ 731520 h 2606040"/>
                  <a:gd name="connsiteX2" fmla="*/ 2377440 w 2377440"/>
                  <a:gd name="connsiteY2" fmla="*/ 1352550 h 2606040"/>
                  <a:gd name="connsiteX3" fmla="*/ 2171700 w 2377440"/>
                  <a:gd name="connsiteY3" fmla="*/ 2606040 h 2606040"/>
                  <a:gd name="connsiteX4" fmla="*/ 864869 w 2377440"/>
                  <a:gd name="connsiteY4" fmla="*/ 2042160 h 2606040"/>
                  <a:gd name="connsiteX5" fmla="*/ 0 w 2377440"/>
                  <a:gd name="connsiteY5" fmla="*/ 1146810 h 2606040"/>
                  <a:gd name="connsiteX6" fmla="*/ 495300 w 2377440"/>
                  <a:gd name="connsiteY6" fmla="*/ 0 h 2606040"/>
                  <a:gd name="connsiteX0" fmla="*/ 495300 w 2377440"/>
                  <a:gd name="connsiteY0" fmla="*/ 0 h 2606040"/>
                  <a:gd name="connsiteX1" fmla="*/ 1466849 w 2377440"/>
                  <a:gd name="connsiteY1" fmla="*/ 731520 h 2606040"/>
                  <a:gd name="connsiteX2" fmla="*/ 2377440 w 2377440"/>
                  <a:gd name="connsiteY2" fmla="*/ 1352550 h 2606040"/>
                  <a:gd name="connsiteX3" fmla="*/ 2171700 w 2377440"/>
                  <a:gd name="connsiteY3" fmla="*/ 2606040 h 2606040"/>
                  <a:gd name="connsiteX4" fmla="*/ 864869 w 2377440"/>
                  <a:gd name="connsiteY4" fmla="*/ 2042160 h 2606040"/>
                  <a:gd name="connsiteX5" fmla="*/ 0 w 2377440"/>
                  <a:gd name="connsiteY5" fmla="*/ 1146810 h 2606040"/>
                  <a:gd name="connsiteX6" fmla="*/ 495300 w 2377440"/>
                  <a:gd name="connsiteY6" fmla="*/ 0 h 260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77440" h="2606040">
                    <a:moveTo>
                      <a:pt x="495300" y="0"/>
                    </a:moveTo>
                    <a:cubicBezTo>
                      <a:pt x="888365" y="180340"/>
                      <a:pt x="1198879" y="414655"/>
                      <a:pt x="1466849" y="731520"/>
                    </a:cubicBezTo>
                    <a:cubicBezTo>
                      <a:pt x="1734819" y="1048385"/>
                      <a:pt x="1764665" y="1343025"/>
                      <a:pt x="2377440" y="1352550"/>
                    </a:cubicBezTo>
                    <a:cubicBezTo>
                      <a:pt x="2192147" y="1886458"/>
                      <a:pt x="2413254" y="2274570"/>
                      <a:pt x="2171700" y="2606040"/>
                    </a:cubicBezTo>
                    <a:cubicBezTo>
                      <a:pt x="1586865" y="2578735"/>
                      <a:pt x="1131569" y="2331085"/>
                      <a:pt x="864869" y="2042160"/>
                    </a:cubicBezTo>
                    <a:cubicBezTo>
                      <a:pt x="598169" y="1753235"/>
                      <a:pt x="379730" y="1296670"/>
                      <a:pt x="0" y="1146810"/>
                    </a:cubicBezTo>
                    <a:cubicBezTo>
                      <a:pt x="355600" y="732155"/>
                      <a:pt x="377190" y="613410"/>
                      <a:pt x="495300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2" name="ZoneTexte 131">
                <a:extLst>
                  <a:ext uri="{FF2B5EF4-FFF2-40B4-BE49-F238E27FC236}">
                    <a16:creationId xmlns:a16="http://schemas.microsoft.com/office/drawing/2014/main" id="{583CD36E-CDB8-0064-3730-0663F5F2F389}"/>
                  </a:ext>
                </a:extLst>
              </p:cNvPr>
              <p:cNvSpPr txBox="1"/>
              <p:nvPr/>
            </p:nvSpPr>
            <p:spPr>
              <a:xfrm>
                <a:off x="6004455" y="4497334"/>
                <a:ext cx="2377439" cy="1692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5000" dirty="0">
                    <a:solidFill>
                      <a:schemeClr val="bg1">
                        <a:lumMod val="85000"/>
                      </a:schemeClr>
                    </a:solidFill>
                  </a:rPr>
                  <a:t>40</a:t>
                </a:r>
                <a:r>
                  <a:rPr lang="en-US" sz="3000" dirty="0">
                    <a:solidFill>
                      <a:schemeClr val="bg1">
                        <a:lumMod val="85000"/>
                      </a:schemeClr>
                    </a:solidFill>
                  </a:rPr>
                  <a:t>days</a:t>
                </a:r>
              </a:p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       of monitoring </a:t>
                </a:r>
              </a:p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          including  blood </a:t>
                </a:r>
              </a:p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                   samplings</a:t>
                </a:r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B621B571-116C-5CE6-9810-53404AE36304}"/>
                  </a:ext>
                </a:extLst>
              </p:cNvPr>
              <p:cNvSpPr/>
              <p:nvPr/>
            </p:nvSpPr>
            <p:spPr>
              <a:xfrm>
                <a:off x="8375650" y="5237481"/>
                <a:ext cx="988879" cy="1315720"/>
              </a:xfrm>
              <a:custGeom>
                <a:avLst/>
                <a:gdLst>
                  <a:gd name="connsiteX0" fmla="*/ 58543 w 1047422"/>
                  <a:gd name="connsiteY0" fmla="*/ 1452414 h 1588491"/>
                  <a:gd name="connsiteX1" fmla="*/ 929763 w 1047422"/>
                  <a:gd name="connsiteY1" fmla="*/ 1404154 h 1588491"/>
                  <a:gd name="connsiteX2" fmla="*/ 957703 w 1047422"/>
                  <a:gd name="connsiteY2" fmla="*/ 136694 h 1588491"/>
                  <a:gd name="connsiteX3" fmla="*/ 175383 w 1047422"/>
                  <a:gd name="connsiteY3" fmla="*/ 179874 h 1588491"/>
                  <a:gd name="connsiteX4" fmla="*/ 58543 w 1047422"/>
                  <a:gd name="connsiteY4" fmla="*/ 1452414 h 1588491"/>
                  <a:gd name="connsiteX0" fmla="*/ 58543 w 1047422"/>
                  <a:gd name="connsiteY0" fmla="*/ 1452414 h 1588491"/>
                  <a:gd name="connsiteX1" fmla="*/ 929763 w 1047422"/>
                  <a:gd name="connsiteY1" fmla="*/ 1404154 h 1588491"/>
                  <a:gd name="connsiteX2" fmla="*/ 957703 w 1047422"/>
                  <a:gd name="connsiteY2" fmla="*/ 136694 h 1588491"/>
                  <a:gd name="connsiteX3" fmla="*/ 175383 w 1047422"/>
                  <a:gd name="connsiteY3" fmla="*/ 179874 h 1588491"/>
                  <a:gd name="connsiteX4" fmla="*/ 58543 w 1047422"/>
                  <a:gd name="connsiteY4" fmla="*/ 1452414 h 1588491"/>
                  <a:gd name="connsiteX0" fmla="*/ 23340 w 1012219"/>
                  <a:gd name="connsiteY0" fmla="*/ 1452414 h 1588491"/>
                  <a:gd name="connsiteX1" fmla="*/ 894560 w 1012219"/>
                  <a:gd name="connsiteY1" fmla="*/ 1404154 h 1588491"/>
                  <a:gd name="connsiteX2" fmla="*/ 922500 w 1012219"/>
                  <a:gd name="connsiteY2" fmla="*/ 136694 h 1588491"/>
                  <a:gd name="connsiteX3" fmla="*/ 140180 w 1012219"/>
                  <a:gd name="connsiteY3" fmla="*/ 179874 h 1588491"/>
                  <a:gd name="connsiteX4" fmla="*/ 23340 w 1012219"/>
                  <a:gd name="connsiteY4" fmla="*/ 1452414 h 1588491"/>
                  <a:gd name="connsiteX0" fmla="*/ 23340 w 1012219"/>
                  <a:gd name="connsiteY0" fmla="*/ 1372397 h 1508474"/>
                  <a:gd name="connsiteX1" fmla="*/ 894560 w 1012219"/>
                  <a:gd name="connsiteY1" fmla="*/ 1324137 h 1508474"/>
                  <a:gd name="connsiteX2" fmla="*/ 922500 w 1012219"/>
                  <a:gd name="connsiteY2" fmla="*/ 56677 h 1508474"/>
                  <a:gd name="connsiteX3" fmla="*/ 140180 w 1012219"/>
                  <a:gd name="connsiteY3" fmla="*/ 99857 h 1508474"/>
                  <a:gd name="connsiteX4" fmla="*/ 23340 w 1012219"/>
                  <a:gd name="connsiteY4" fmla="*/ 1372397 h 1508474"/>
                  <a:gd name="connsiteX0" fmla="*/ 23340 w 1012219"/>
                  <a:gd name="connsiteY0" fmla="*/ 1315720 h 1451797"/>
                  <a:gd name="connsiteX1" fmla="*/ 894560 w 1012219"/>
                  <a:gd name="connsiteY1" fmla="*/ 1267460 h 1451797"/>
                  <a:gd name="connsiteX2" fmla="*/ 922500 w 1012219"/>
                  <a:gd name="connsiteY2" fmla="*/ 0 h 1451797"/>
                  <a:gd name="connsiteX3" fmla="*/ 140180 w 1012219"/>
                  <a:gd name="connsiteY3" fmla="*/ 43180 h 1451797"/>
                  <a:gd name="connsiteX4" fmla="*/ 23340 w 1012219"/>
                  <a:gd name="connsiteY4" fmla="*/ 1315720 h 1451797"/>
                  <a:gd name="connsiteX0" fmla="*/ 23340 w 1012219"/>
                  <a:gd name="connsiteY0" fmla="*/ 1315720 h 1451797"/>
                  <a:gd name="connsiteX1" fmla="*/ 894560 w 1012219"/>
                  <a:gd name="connsiteY1" fmla="*/ 1267460 h 1451797"/>
                  <a:gd name="connsiteX2" fmla="*/ 922500 w 1012219"/>
                  <a:gd name="connsiteY2" fmla="*/ 0 h 1451797"/>
                  <a:gd name="connsiteX3" fmla="*/ 140180 w 1012219"/>
                  <a:gd name="connsiteY3" fmla="*/ 43180 h 1451797"/>
                  <a:gd name="connsiteX4" fmla="*/ 23340 w 1012219"/>
                  <a:gd name="connsiteY4" fmla="*/ 1315720 h 1451797"/>
                  <a:gd name="connsiteX0" fmla="*/ 23340 w 1012219"/>
                  <a:gd name="connsiteY0" fmla="*/ 1315720 h 1364203"/>
                  <a:gd name="connsiteX1" fmla="*/ 894560 w 1012219"/>
                  <a:gd name="connsiteY1" fmla="*/ 1267460 h 1364203"/>
                  <a:gd name="connsiteX2" fmla="*/ 922500 w 1012219"/>
                  <a:gd name="connsiteY2" fmla="*/ 0 h 1364203"/>
                  <a:gd name="connsiteX3" fmla="*/ 140180 w 1012219"/>
                  <a:gd name="connsiteY3" fmla="*/ 43180 h 1364203"/>
                  <a:gd name="connsiteX4" fmla="*/ 23340 w 1012219"/>
                  <a:gd name="connsiteY4" fmla="*/ 1315720 h 1364203"/>
                  <a:gd name="connsiteX0" fmla="*/ 23340 w 1012219"/>
                  <a:gd name="connsiteY0" fmla="*/ 1315720 h 1364203"/>
                  <a:gd name="connsiteX1" fmla="*/ 894560 w 1012219"/>
                  <a:gd name="connsiteY1" fmla="*/ 1267460 h 1364203"/>
                  <a:gd name="connsiteX2" fmla="*/ 922500 w 1012219"/>
                  <a:gd name="connsiteY2" fmla="*/ 0 h 1364203"/>
                  <a:gd name="connsiteX3" fmla="*/ 140180 w 1012219"/>
                  <a:gd name="connsiteY3" fmla="*/ 43180 h 1364203"/>
                  <a:gd name="connsiteX4" fmla="*/ 23340 w 1012219"/>
                  <a:gd name="connsiteY4" fmla="*/ 1315720 h 1364203"/>
                  <a:gd name="connsiteX0" fmla="*/ 23340 w 1012219"/>
                  <a:gd name="connsiteY0" fmla="*/ 1315720 h 1315720"/>
                  <a:gd name="connsiteX1" fmla="*/ 894560 w 1012219"/>
                  <a:gd name="connsiteY1" fmla="*/ 1267460 h 1315720"/>
                  <a:gd name="connsiteX2" fmla="*/ 922500 w 1012219"/>
                  <a:gd name="connsiteY2" fmla="*/ 0 h 1315720"/>
                  <a:gd name="connsiteX3" fmla="*/ 140180 w 1012219"/>
                  <a:gd name="connsiteY3" fmla="*/ 43180 h 1315720"/>
                  <a:gd name="connsiteX4" fmla="*/ 23340 w 101221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  <a:gd name="connsiteX0" fmla="*/ 0 w 988879"/>
                  <a:gd name="connsiteY0" fmla="*/ 1315720 h 1315720"/>
                  <a:gd name="connsiteX1" fmla="*/ 871220 w 988879"/>
                  <a:gd name="connsiteY1" fmla="*/ 1267460 h 1315720"/>
                  <a:gd name="connsiteX2" fmla="*/ 899160 w 988879"/>
                  <a:gd name="connsiteY2" fmla="*/ 0 h 1315720"/>
                  <a:gd name="connsiteX3" fmla="*/ 116840 w 988879"/>
                  <a:gd name="connsiteY3" fmla="*/ 43180 h 1315720"/>
                  <a:gd name="connsiteX4" fmla="*/ 0 w 988879"/>
                  <a:gd name="connsiteY4" fmla="*/ 1315720 h 1315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8879" h="1315720">
                    <a:moveTo>
                      <a:pt x="0" y="1315720"/>
                    </a:moveTo>
                    <a:cubicBezTo>
                      <a:pt x="293370" y="1313392"/>
                      <a:pt x="562610" y="1307042"/>
                      <a:pt x="871220" y="1267460"/>
                    </a:cubicBezTo>
                    <a:cubicBezTo>
                      <a:pt x="1021080" y="1048173"/>
                      <a:pt x="1024890" y="204047"/>
                      <a:pt x="899160" y="0"/>
                    </a:cubicBezTo>
                    <a:cubicBezTo>
                      <a:pt x="641985" y="16933"/>
                      <a:pt x="387562" y="39370"/>
                      <a:pt x="116840" y="43180"/>
                    </a:cubicBezTo>
                    <a:cubicBezTo>
                      <a:pt x="117898" y="473710"/>
                      <a:pt x="88900" y="926253"/>
                      <a:pt x="0" y="1315720"/>
                    </a:cubicBezTo>
                    <a:close/>
                  </a:path>
                </a:pathLst>
              </a:custGeom>
              <a:solidFill>
                <a:srgbClr val="33CCCC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</p:txBody>
          </p:sp>
          <p:sp>
            <p:nvSpPr>
              <p:cNvPr id="134" name="ZoneTexte 133">
                <a:extLst>
                  <a:ext uri="{FF2B5EF4-FFF2-40B4-BE49-F238E27FC236}">
                    <a16:creationId xmlns:a16="http://schemas.microsoft.com/office/drawing/2014/main" id="{9956304D-26FD-ACBB-C3CD-4B4C031D1DD7}"/>
                  </a:ext>
                </a:extLst>
              </p:cNvPr>
              <p:cNvSpPr txBox="1"/>
              <p:nvPr/>
            </p:nvSpPr>
            <p:spPr>
              <a:xfrm>
                <a:off x="8444497" y="5704776"/>
                <a:ext cx="9680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/>
                  <a:t>Autopsy</a:t>
                </a:r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3D3756B5-DF6E-B559-FC44-143C23721A95}"/>
                  </a:ext>
                </a:extLst>
              </p:cNvPr>
              <p:cNvSpPr/>
              <p:nvPr/>
            </p:nvSpPr>
            <p:spPr>
              <a:xfrm>
                <a:off x="9253221" y="5156200"/>
                <a:ext cx="1458078" cy="1348740"/>
              </a:xfrm>
              <a:custGeom>
                <a:avLst/>
                <a:gdLst>
                  <a:gd name="connsiteX0" fmla="*/ 170771 w 1608529"/>
                  <a:gd name="connsiteY0" fmla="*/ 200166 h 1591766"/>
                  <a:gd name="connsiteX1" fmla="*/ 1420451 w 1608529"/>
                  <a:gd name="connsiteY1" fmla="*/ 123966 h 1591766"/>
                  <a:gd name="connsiteX2" fmla="*/ 1471251 w 1608529"/>
                  <a:gd name="connsiteY2" fmla="*/ 1388886 h 1591766"/>
                  <a:gd name="connsiteX3" fmla="*/ 150451 w 1608529"/>
                  <a:gd name="connsiteY3" fmla="*/ 1472706 h 1591766"/>
                  <a:gd name="connsiteX4" fmla="*/ 170771 w 1608529"/>
                  <a:gd name="connsiteY4" fmla="*/ 200166 h 1591766"/>
                  <a:gd name="connsiteX0" fmla="*/ 170771 w 1608529"/>
                  <a:gd name="connsiteY0" fmla="*/ 200166 h 1591766"/>
                  <a:gd name="connsiteX1" fmla="*/ 1420451 w 1608529"/>
                  <a:gd name="connsiteY1" fmla="*/ 123966 h 1591766"/>
                  <a:gd name="connsiteX2" fmla="*/ 1471251 w 1608529"/>
                  <a:gd name="connsiteY2" fmla="*/ 1388886 h 1591766"/>
                  <a:gd name="connsiteX3" fmla="*/ 150451 w 1608529"/>
                  <a:gd name="connsiteY3" fmla="*/ 1472706 h 1591766"/>
                  <a:gd name="connsiteX4" fmla="*/ 170771 w 1608529"/>
                  <a:gd name="connsiteY4" fmla="*/ 200166 h 1591766"/>
                  <a:gd name="connsiteX0" fmla="*/ 81850 w 1519608"/>
                  <a:gd name="connsiteY0" fmla="*/ 200166 h 1591766"/>
                  <a:gd name="connsiteX1" fmla="*/ 1331530 w 1519608"/>
                  <a:gd name="connsiteY1" fmla="*/ 123966 h 1591766"/>
                  <a:gd name="connsiteX2" fmla="*/ 1382330 w 1519608"/>
                  <a:gd name="connsiteY2" fmla="*/ 1388886 h 1591766"/>
                  <a:gd name="connsiteX3" fmla="*/ 61530 w 1519608"/>
                  <a:gd name="connsiteY3" fmla="*/ 1472706 h 1591766"/>
                  <a:gd name="connsiteX4" fmla="*/ 81850 w 1519608"/>
                  <a:gd name="connsiteY4" fmla="*/ 200166 h 1591766"/>
                  <a:gd name="connsiteX0" fmla="*/ 81850 w 1519608"/>
                  <a:gd name="connsiteY0" fmla="*/ 114249 h 1505849"/>
                  <a:gd name="connsiteX1" fmla="*/ 1331530 w 1519608"/>
                  <a:gd name="connsiteY1" fmla="*/ 38049 h 1505849"/>
                  <a:gd name="connsiteX2" fmla="*/ 1382330 w 1519608"/>
                  <a:gd name="connsiteY2" fmla="*/ 1302969 h 1505849"/>
                  <a:gd name="connsiteX3" fmla="*/ 61530 w 1519608"/>
                  <a:gd name="connsiteY3" fmla="*/ 1386789 h 1505849"/>
                  <a:gd name="connsiteX4" fmla="*/ 81850 w 1519608"/>
                  <a:gd name="connsiteY4" fmla="*/ 114249 h 1505849"/>
                  <a:gd name="connsiteX0" fmla="*/ 81850 w 1519608"/>
                  <a:gd name="connsiteY0" fmla="*/ 114249 h 1505849"/>
                  <a:gd name="connsiteX1" fmla="*/ 1331530 w 1519608"/>
                  <a:gd name="connsiteY1" fmla="*/ 38049 h 1505849"/>
                  <a:gd name="connsiteX2" fmla="*/ 1382330 w 1519608"/>
                  <a:gd name="connsiteY2" fmla="*/ 1302969 h 1505849"/>
                  <a:gd name="connsiteX3" fmla="*/ 61530 w 1519608"/>
                  <a:gd name="connsiteY3" fmla="*/ 1386789 h 1505849"/>
                  <a:gd name="connsiteX4" fmla="*/ 81850 w 1519608"/>
                  <a:gd name="connsiteY4" fmla="*/ 114249 h 1505849"/>
                  <a:gd name="connsiteX0" fmla="*/ 81850 w 1519608"/>
                  <a:gd name="connsiteY0" fmla="*/ 76200 h 1467800"/>
                  <a:gd name="connsiteX1" fmla="*/ 1331530 w 1519608"/>
                  <a:gd name="connsiteY1" fmla="*/ 0 h 1467800"/>
                  <a:gd name="connsiteX2" fmla="*/ 1382330 w 1519608"/>
                  <a:gd name="connsiteY2" fmla="*/ 1264920 h 1467800"/>
                  <a:gd name="connsiteX3" fmla="*/ 61530 w 1519608"/>
                  <a:gd name="connsiteY3" fmla="*/ 1348740 h 1467800"/>
                  <a:gd name="connsiteX4" fmla="*/ 81850 w 1519608"/>
                  <a:gd name="connsiteY4" fmla="*/ 76200 h 1467800"/>
                  <a:gd name="connsiteX0" fmla="*/ 81850 w 1519608"/>
                  <a:gd name="connsiteY0" fmla="*/ 76200 h 1398169"/>
                  <a:gd name="connsiteX1" fmla="*/ 1331530 w 1519608"/>
                  <a:gd name="connsiteY1" fmla="*/ 0 h 1398169"/>
                  <a:gd name="connsiteX2" fmla="*/ 1382330 w 1519608"/>
                  <a:gd name="connsiteY2" fmla="*/ 1264920 h 1398169"/>
                  <a:gd name="connsiteX3" fmla="*/ 61530 w 1519608"/>
                  <a:gd name="connsiteY3" fmla="*/ 1348740 h 1398169"/>
                  <a:gd name="connsiteX4" fmla="*/ 81850 w 1519608"/>
                  <a:gd name="connsiteY4" fmla="*/ 76200 h 1398169"/>
                  <a:gd name="connsiteX0" fmla="*/ 81850 w 1519608"/>
                  <a:gd name="connsiteY0" fmla="*/ 76200 h 1398169"/>
                  <a:gd name="connsiteX1" fmla="*/ 1331530 w 1519608"/>
                  <a:gd name="connsiteY1" fmla="*/ 0 h 1398169"/>
                  <a:gd name="connsiteX2" fmla="*/ 1382330 w 1519608"/>
                  <a:gd name="connsiteY2" fmla="*/ 1264920 h 1398169"/>
                  <a:gd name="connsiteX3" fmla="*/ 61530 w 1519608"/>
                  <a:gd name="connsiteY3" fmla="*/ 1348740 h 1398169"/>
                  <a:gd name="connsiteX4" fmla="*/ 81850 w 1519608"/>
                  <a:gd name="connsiteY4" fmla="*/ 76200 h 1398169"/>
                  <a:gd name="connsiteX0" fmla="*/ 81850 w 1519608"/>
                  <a:gd name="connsiteY0" fmla="*/ 76200 h 1348740"/>
                  <a:gd name="connsiteX1" fmla="*/ 1331530 w 1519608"/>
                  <a:gd name="connsiteY1" fmla="*/ 0 h 1348740"/>
                  <a:gd name="connsiteX2" fmla="*/ 1382330 w 1519608"/>
                  <a:gd name="connsiteY2" fmla="*/ 1264920 h 1348740"/>
                  <a:gd name="connsiteX3" fmla="*/ 61530 w 1519608"/>
                  <a:gd name="connsiteY3" fmla="*/ 1348740 h 1348740"/>
                  <a:gd name="connsiteX4" fmla="*/ 81850 w 151960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  <a:gd name="connsiteX0" fmla="*/ 20320 w 1458078"/>
                  <a:gd name="connsiteY0" fmla="*/ 76200 h 1348740"/>
                  <a:gd name="connsiteX1" fmla="*/ 1270000 w 1458078"/>
                  <a:gd name="connsiteY1" fmla="*/ 0 h 1348740"/>
                  <a:gd name="connsiteX2" fmla="*/ 1320800 w 1458078"/>
                  <a:gd name="connsiteY2" fmla="*/ 1264920 h 1348740"/>
                  <a:gd name="connsiteX3" fmla="*/ 0 w 1458078"/>
                  <a:gd name="connsiteY3" fmla="*/ 1348740 h 1348740"/>
                  <a:gd name="connsiteX4" fmla="*/ 20320 w 1458078"/>
                  <a:gd name="connsiteY4" fmla="*/ 76200 h 1348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8078" h="1348740">
                    <a:moveTo>
                      <a:pt x="20320" y="76200"/>
                    </a:moveTo>
                    <a:cubicBezTo>
                      <a:pt x="458047" y="41910"/>
                      <a:pt x="898313" y="7620"/>
                      <a:pt x="1270000" y="0"/>
                    </a:cubicBezTo>
                    <a:cubicBezTo>
                      <a:pt x="1486747" y="198120"/>
                      <a:pt x="1532467" y="1040130"/>
                      <a:pt x="1320800" y="1264920"/>
                    </a:cubicBezTo>
                    <a:cubicBezTo>
                      <a:pt x="944033" y="1276350"/>
                      <a:pt x="418677" y="1308523"/>
                      <a:pt x="0" y="1348740"/>
                    </a:cubicBezTo>
                    <a:cubicBezTo>
                      <a:pt x="183303" y="980017"/>
                      <a:pt x="118533" y="255270"/>
                      <a:pt x="20320" y="7620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6" name="ZoneTexte 135">
                <a:extLst>
                  <a:ext uri="{FF2B5EF4-FFF2-40B4-BE49-F238E27FC236}">
                    <a16:creationId xmlns:a16="http://schemas.microsoft.com/office/drawing/2014/main" id="{F35282DD-3FCC-8BBD-7C67-7A59E7FF5035}"/>
                  </a:ext>
                </a:extLst>
              </p:cNvPr>
              <p:cNvSpPr txBox="1"/>
              <p:nvPr/>
            </p:nvSpPr>
            <p:spPr>
              <a:xfrm>
                <a:off x="9384871" y="5519750"/>
                <a:ext cx="131446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Histological </a:t>
                </a:r>
              </a:p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analysis</a:t>
                </a:r>
              </a:p>
            </p:txBody>
          </p:sp>
          <p:sp>
            <p:nvSpPr>
              <p:cNvPr id="137" name="ZoneTexte 136">
                <a:extLst>
                  <a:ext uri="{FF2B5EF4-FFF2-40B4-BE49-F238E27FC236}">
                    <a16:creationId xmlns:a16="http://schemas.microsoft.com/office/drawing/2014/main" id="{35F11F61-BA2D-90EE-3E6A-FA06B2402950}"/>
                  </a:ext>
                </a:extLst>
              </p:cNvPr>
              <p:cNvSpPr txBox="1"/>
              <p:nvPr/>
            </p:nvSpPr>
            <p:spPr>
              <a:xfrm>
                <a:off x="6657378" y="2869168"/>
                <a:ext cx="9465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Autopsy</a:t>
                </a:r>
              </a:p>
            </p:txBody>
          </p:sp>
          <p:sp>
            <p:nvSpPr>
              <p:cNvPr id="138" name="ZoneTexte 137">
                <a:extLst>
                  <a:ext uri="{FF2B5EF4-FFF2-40B4-BE49-F238E27FC236}">
                    <a16:creationId xmlns:a16="http://schemas.microsoft.com/office/drawing/2014/main" id="{D36D2032-5034-DB6E-C05D-3C609D49FD6B}"/>
                  </a:ext>
                </a:extLst>
              </p:cNvPr>
              <p:cNvSpPr txBox="1"/>
              <p:nvPr/>
            </p:nvSpPr>
            <p:spPr>
              <a:xfrm>
                <a:off x="7369040" y="2162876"/>
                <a:ext cx="131446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Histological </a:t>
                </a:r>
              </a:p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analysis</a:t>
                </a:r>
              </a:p>
            </p:txBody>
          </p:sp>
          <p:sp>
            <p:nvSpPr>
              <p:cNvPr id="139" name="ZoneTexte 138">
                <a:extLst>
                  <a:ext uri="{FF2B5EF4-FFF2-40B4-BE49-F238E27FC236}">
                    <a16:creationId xmlns:a16="http://schemas.microsoft.com/office/drawing/2014/main" id="{AF230328-E744-05EB-E15E-9F8FACE079DC}"/>
                  </a:ext>
                </a:extLst>
              </p:cNvPr>
              <p:cNvSpPr txBox="1"/>
              <p:nvPr/>
            </p:nvSpPr>
            <p:spPr>
              <a:xfrm rot="5061914">
                <a:off x="5925242" y="3106418"/>
                <a:ext cx="12170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Euthanasia</a:t>
                </a:r>
              </a:p>
            </p:txBody>
          </p:sp>
          <p:sp>
            <p:nvSpPr>
              <p:cNvPr id="140" name="ZoneTexte 139">
                <a:extLst>
                  <a:ext uri="{FF2B5EF4-FFF2-40B4-BE49-F238E27FC236}">
                    <a16:creationId xmlns:a16="http://schemas.microsoft.com/office/drawing/2014/main" id="{4E076A5F-0DAA-47D1-AC72-EBCD98E99451}"/>
                  </a:ext>
                </a:extLst>
              </p:cNvPr>
              <p:cNvSpPr txBox="1"/>
              <p:nvPr/>
            </p:nvSpPr>
            <p:spPr>
              <a:xfrm rot="5703686">
                <a:off x="7703777" y="5730228"/>
                <a:ext cx="12170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Euthanasia</a:t>
                </a:r>
              </a:p>
            </p:txBody>
          </p:sp>
        </p:grpSp>
        <p:grpSp>
          <p:nvGrpSpPr>
            <p:cNvPr id="149" name="Groupe 148">
              <a:extLst>
                <a:ext uri="{FF2B5EF4-FFF2-40B4-BE49-F238E27FC236}">
                  <a16:creationId xmlns:a16="http://schemas.microsoft.com/office/drawing/2014/main" id="{2EF6F27E-8CD8-EC0A-7E1F-F018DDEBC98F}"/>
                </a:ext>
              </a:extLst>
            </p:cNvPr>
            <p:cNvGrpSpPr/>
            <p:nvPr/>
          </p:nvGrpSpPr>
          <p:grpSpPr>
            <a:xfrm>
              <a:off x="3872743" y="3125419"/>
              <a:ext cx="2478400" cy="1540311"/>
              <a:chOff x="3872743" y="3125419"/>
              <a:chExt cx="2478400" cy="1540311"/>
            </a:xfrm>
          </p:grpSpPr>
          <p:sp>
            <p:nvSpPr>
              <p:cNvPr id="150" name="Rectangle : coins arrondis 149">
                <a:extLst>
                  <a:ext uri="{FF2B5EF4-FFF2-40B4-BE49-F238E27FC236}">
                    <a16:creationId xmlns:a16="http://schemas.microsoft.com/office/drawing/2014/main" id="{C0C8E93E-4B5A-487D-7DC0-2022DB88DA49}"/>
                  </a:ext>
                </a:extLst>
              </p:cNvPr>
              <p:cNvSpPr/>
              <p:nvPr/>
            </p:nvSpPr>
            <p:spPr>
              <a:xfrm>
                <a:off x="3939115" y="3796951"/>
                <a:ext cx="2177497" cy="86877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1" name="ZoneTexte 150">
                <a:extLst>
                  <a:ext uri="{FF2B5EF4-FFF2-40B4-BE49-F238E27FC236}">
                    <a16:creationId xmlns:a16="http://schemas.microsoft.com/office/drawing/2014/main" id="{5D404DAE-59A5-C44E-999C-85591D7010DC}"/>
                  </a:ext>
                </a:extLst>
              </p:cNvPr>
              <p:cNvSpPr txBox="1"/>
              <p:nvPr/>
            </p:nvSpPr>
            <p:spPr>
              <a:xfrm>
                <a:off x="4294258" y="3768208"/>
                <a:ext cx="16128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Anesthesia: 1-2h</a:t>
                </a:r>
                <a:endPara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2" name="Rectangle : coins arrondis 151">
                <a:extLst>
                  <a:ext uri="{FF2B5EF4-FFF2-40B4-BE49-F238E27FC236}">
                    <a16:creationId xmlns:a16="http://schemas.microsoft.com/office/drawing/2014/main" id="{4DE8478A-4BC4-78A5-D834-0362F1B6B319}"/>
                  </a:ext>
                </a:extLst>
              </p:cNvPr>
              <p:cNvSpPr/>
              <p:nvPr/>
            </p:nvSpPr>
            <p:spPr>
              <a:xfrm>
                <a:off x="4068352" y="4030746"/>
                <a:ext cx="1977939" cy="5507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3" name="ZoneTexte 152">
                <a:extLst>
                  <a:ext uri="{FF2B5EF4-FFF2-40B4-BE49-F238E27FC236}">
                    <a16:creationId xmlns:a16="http://schemas.microsoft.com/office/drawing/2014/main" id="{9A5DD8B2-5893-FDE1-284F-E17511C72DDD}"/>
                  </a:ext>
                </a:extLst>
              </p:cNvPr>
              <p:cNvSpPr txBox="1"/>
              <p:nvPr/>
            </p:nvSpPr>
            <p:spPr>
              <a:xfrm>
                <a:off x="4174088" y="3994313"/>
                <a:ext cx="191869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Gas delivery: 10-30 min</a:t>
                </a:r>
                <a:endPara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4" name="Rectangle : coins arrondis 153">
                <a:extLst>
                  <a:ext uri="{FF2B5EF4-FFF2-40B4-BE49-F238E27FC236}">
                    <a16:creationId xmlns:a16="http://schemas.microsoft.com/office/drawing/2014/main" id="{B6067184-6BEA-5720-8BD7-A70253EF6A1D}"/>
                  </a:ext>
                </a:extLst>
              </p:cNvPr>
              <p:cNvSpPr/>
              <p:nvPr/>
            </p:nvSpPr>
            <p:spPr>
              <a:xfrm>
                <a:off x="4228938" y="4270986"/>
                <a:ext cx="1751551" cy="23352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5" name="ZoneTexte 154">
                <a:extLst>
                  <a:ext uri="{FF2B5EF4-FFF2-40B4-BE49-F238E27FC236}">
                    <a16:creationId xmlns:a16="http://schemas.microsoft.com/office/drawing/2014/main" id="{2A48A675-9C19-2496-2E1F-7A046CCB3E0B}"/>
                  </a:ext>
                </a:extLst>
              </p:cNvPr>
              <p:cNvSpPr txBox="1"/>
              <p:nvPr/>
            </p:nvSpPr>
            <p:spPr>
              <a:xfrm>
                <a:off x="3872743" y="3125419"/>
                <a:ext cx="24784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Plasma </a:t>
                </a:r>
                <a:r>
                  <a:rPr lang="en-US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EndoLuminal</a:t>
                </a:r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Procedure (PELP)</a:t>
                </a:r>
              </a:p>
            </p:txBody>
          </p:sp>
          <p:sp>
            <p:nvSpPr>
              <p:cNvPr id="156" name="ZoneTexte 155">
                <a:extLst>
                  <a:ext uri="{FF2B5EF4-FFF2-40B4-BE49-F238E27FC236}">
                    <a16:creationId xmlns:a16="http://schemas.microsoft.com/office/drawing/2014/main" id="{438A43A9-7ED4-6B85-0500-EB6912DD1F32}"/>
                  </a:ext>
                </a:extLst>
              </p:cNvPr>
              <p:cNvSpPr txBox="1"/>
              <p:nvPr/>
            </p:nvSpPr>
            <p:spPr>
              <a:xfrm>
                <a:off x="4197721" y="4241649"/>
                <a:ext cx="181648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Plasma therapy: 5 min</a:t>
                </a:r>
                <a:endPara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62" name="Groupe 161">
            <a:extLst>
              <a:ext uri="{FF2B5EF4-FFF2-40B4-BE49-F238E27FC236}">
                <a16:creationId xmlns:a16="http://schemas.microsoft.com/office/drawing/2014/main" id="{32AB55D8-BEAB-B294-EF62-10E8F263AB58}"/>
              </a:ext>
            </a:extLst>
          </p:cNvPr>
          <p:cNvGrpSpPr/>
          <p:nvPr/>
        </p:nvGrpSpPr>
        <p:grpSpPr>
          <a:xfrm>
            <a:off x="4294842" y="1586759"/>
            <a:ext cx="6941963" cy="2938644"/>
            <a:chOff x="4294842" y="1586759"/>
            <a:chExt cx="6941963" cy="2938644"/>
          </a:xfrm>
        </p:grpSpPr>
        <p:grpSp>
          <p:nvGrpSpPr>
            <p:cNvPr id="160" name="Groupe 159">
              <a:extLst>
                <a:ext uri="{FF2B5EF4-FFF2-40B4-BE49-F238E27FC236}">
                  <a16:creationId xmlns:a16="http://schemas.microsoft.com/office/drawing/2014/main" id="{13CE7F93-8752-9266-40C1-8CF6A5F6EB6C}"/>
                </a:ext>
              </a:extLst>
            </p:cNvPr>
            <p:cNvGrpSpPr/>
            <p:nvPr/>
          </p:nvGrpSpPr>
          <p:grpSpPr>
            <a:xfrm>
              <a:off x="4294842" y="1586759"/>
              <a:ext cx="6941963" cy="2938644"/>
              <a:chOff x="4294842" y="1586759"/>
              <a:chExt cx="6941963" cy="2938644"/>
            </a:xfrm>
          </p:grpSpPr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4232C9CF-89A3-7CF4-5806-3B9EC84BA6E4}"/>
                  </a:ext>
                </a:extLst>
              </p:cNvPr>
              <p:cNvSpPr/>
              <p:nvPr/>
            </p:nvSpPr>
            <p:spPr>
              <a:xfrm>
                <a:off x="4294842" y="1586759"/>
                <a:ext cx="6941963" cy="2938644"/>
              </a:xfrm>
              <a:prstGeom prst="rect">
                <a:avLst/>
              </a:prstGeom>
              <a:solidFill>
                <a:srgbClr val="33CCC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158" name="Groupe 157">
                <a:extLst>
                  <a:ext uri="{FF2B5EF4-FFF2-40B4-BE49-F238E27FC236}">
                    <a16:creationId xmlns:a16="http://schemas.microsoft.com/office/drawing/2014/main" id="{FF3C5330-1F05-24AB-B720-8CF47F45021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559211" y="1795983"/>
                <a:ext cx="6480999" cy="2107593"/>
                <a:chOff x="12219324" y="4619737"/>
                <a:chExt cx="3854681" cy="1253523"/>
              </a:xfrm>
            </p:grpSpPr>
            <p:pic>
              <p:nvPicPr>
                <p:cNvPr id="145" name="Image 144">
                  <a:extLst>
                    <a:ext uri="{FF2B5EF4-FFF2-40B4-BE49-F238E27FC236}">
                      <a16:creationId xmlns:a16="http://schemas.microsoft.com/office/drawing/2014/main" id="{9C70A22D-D632-6EDE-F137-42C87321F4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4280845" y="4633133"/>
                  <a:ext cx="1793160" cy="1236728"/>
                </a:xfrm>
                <a:prstGeom prst="rect">
                  <a:avLst/>
                </a:prstGeom>
              </p:spPr>
            </p:pic>
            <p:pic>
              <p:nvPicPr>
                <p:cNvPr id="146" name="Image 145">
                  <a:extLst>
                    <a:ext uri="{FF2B5EF4-FFF2-40B4-BE49-F238E27FC236}">
                      <a16:creationId xmlns:a16="http://schemas.microsoft.com/office/drawing/2014/main" id="{7FB15E45-0659-5A8B-C82B-1F1F961051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221138" y="4619737"/>
                  <a:ext cx="1910991" cy="1253523"/>
                </a:xfrm>
                <a:prstGeom prst="rect">
                  <a:avLst/>
                </a:prstGeom>
              </p:spPr>
            </p:pic>
            <p:sp>
              <p:nvSpPr>
                <p:cNvPr id="147" name="ZoneTexte 146">
                  <a:extLst>
                    <a:ext uri="{FF2B5EF4-FFF2-40B4-BE49-F238E27FC236}">
                      <a16:creationId xmlns:a16="http://schemas.microsoft.com/office/drawing/2014/main" id="{DDD1F565-7E06-BAF9-C1C4-16404DFCA1E8}"/>
                    </a:ext>
                  </a:extLst>
                </p:cNvPr>
                <p:cNvSpPr txBox="1"/>
                <p:nvPr/>
              </p:nvSpPr>
              <p:spPr>
                <a:xfrm>
                  <a:off x="12219324" y="4621923"/>
                  <a:ext cx="504358" cy="219666"/>
                </a:xfrm>
                <a:prstGeom prst="rect">
                  <a:avLst/>
                </a:prstGeom>
                <a:solidFill>
                  <a:srgbClr val="FFFFFF">
                    <a:alpha val="69804"/>
                  </a:srgb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Day 1</a:t>
                  </a:r>
                </a:p>
              </p:txBody>
            </p:sp>
            <p:sp>
              <p:nvSpPr>
                <p:cNvPr id="148" name="ZoneTexte 147">
                  <a:extLst>
                    <a:ext uri="{FF2B5EF4-FFF2-40B4-BE49-F238E27FC236}">
                      <a16:creationId xmlns:a16="http://schemas.microsoft.com/office/drawing/2014/main" id="{190151E5-F199-2BAD-47DB-0668D473FBFD}"/>
                    </a:ext>
                  </a:extLst>
                </p:cNvPr>
                <p:cNvSpPr txBox="1"/>
                <p:nvPr/>
              </p:nvSpPr>
              <p:spPr>
                <a:xfrm>
                  <a:off x="14280223" y="4633021"/>
                  <a:ext cx="545217" cy="219666"/>
                </a:xfrm>
                <a:prstGeom prst="rect">
                  <a:avLst/>
                </a:prstGeom>
                <a:solidFill>
                  <a:srgbClr val="FFFFFF">
                    <a:alpha val="69804"/>
                  </a:srgb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Day 40</a:t>
                  </a:r>
                  <a:endParaRPr lang="en-US" sz="1200" dirty="0"/>
                </a:p>
              </p:txBody>
            </p:sp>
          </p:grpSp>
        </p:grpSp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516A6DD0-3992-C5DB-D20E-BCBFCC0383F3}"/>
                </a:ext>
              </a:extLst>
            </p:cNvPr>
            <p:cNvSpPr txBox="1"/>
            <p:nvPr/>
          </p:nvSpPr>
          <p:spPr>
            <a:xfrm>
              <a:off x="6603835" y="4059704"/>
              <a:ext cx="26011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No macroscopic damage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11163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4F3FA-0257-FEE4-DD03-486557408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F9DCC7B4-B575-763F-3669-226F756838FA}"/>
              </a:ext>
            </a:extLst>
          </p:cNvPr>
          <p:cNvGrpSpPr/>
          <p:nvPr/>
        </p:nvGrpSpPr>
        <p:grpSpPr>
          <a:xfrm>
            <a:off x="2096291" y="1345448"/>
            <a:ext cx="9344812" cy="5328645"/>
            <a:chOff x="2096291" y="1345448"/>
            <a:chExt cx="9344812" cy="5328645"/>
          </a:xfrm>
        </p:grpSpPr>
        <p:grpSp>
          <p:nvGrpSpPr>
            <p:cNvPr id="84" name="Groupe 83">
              <a:extLst>
                <a:ext uri="{FF2B5EF4-FFF2-40B4-BE49-F238E27FC236}">
                  <a16:creationId xmlns:a16="http://schemas.microsoft.com/office/drawing/2014/main" id="{06669707-17F2-0AD7-2278-DDBE9392E37B}"/>
                </a:ext>
              </a:extLst>
            </p:cNvPr>
            <p:cNvGrpSpPr/>
            <p:nvPr/>
          </p:nvGrpSpPr>
          <p:grpSpPr>
            <a:xfrm>
              <a:off x="2108367" y="1345448"/>
              <a:ext cx="9332736" cy="5328645"/>
              <a:chOff x="2108367" y="1345448"/>
              <a:chExt cx="9332736" cy="5328645"/>
            </a:xfrm>
          </p:grpSpPr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E4DB6F44-BAB8-E27F-193F-02E7322688FE}"/>
                  </a:ext>
                </a:extLst>
              </p:cNvPr>
              <p:cNvSpPr/>
              <p:nvPr/>
            </p:nvSpPr>
            <p:spPr>
              <a:xfrm>
                <a:off x="2108367" y="2163502"/>
                <a:ext cx="6808913" cy="1578162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7136040"/>
                  <a:gd name="connsiteY0" fmla="*/ 2553781 h 2554438"/>
                  <a:gd name="connsiteX1" fmla="*/ 5116749 w 7136040"/>
                  <a:gd name="connsiteY1" fmla="*/ 1581015 h 2554438"/>
                  <a:gd name="connsiteX2" fmla="*/ 7136040 w 7136040"/>
                  <a:gd name="connsiteY2" fmla="*/ 27 h 2554438"/>
                  <a:gd name="connsiteX0" fmla="*/ 0 w 7136040"/>
                  <a:gd name="connsiteY0" fmla="*/ 2553755 h 2554412"/>
                  <a:gd name="connsiteX1" fmla="*/ 5116749 w 7136040"/>
                  <a:gd name="connsiteY1" fmla="*/ 1580989 h 2554412"/>
                  <a:gd name="connsiteX2" fmla="*/ 7136040 w 7136040"/>
                  <a:gd name="connsiteY2" fmla="*/ 1 h 2554412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699 h 2570359"/>
                  <a:gd name="connsiteX1" fmla="*/ 5116749 w 7467543"/>
                  <a:gd name="connsiteY1" fmla="*/ 1596933 h 2570359"/>
                  <a:gd name="connsiteX2" fmla="*/ 7467543 w 7467543"/>
                  <a:gd name="connsiteY2" fmla="*/ 0 h 2570359"/>
                  <a:gd name="connsiteX0" fmla="*/ 0 w 7467543"/>
                  <a:gd name="connsiteY0" fmla="*/ 2569725 h 2570385"/>
                  <a:gd name="connsiteX1" fmla="*/ 5116749 w 7467543"/>
                  <a:gd name="connsiteY1" fmla="*/ 1596959 h 2570385"/>
                  <a:gd name="connsiteX2" fmla="*/ 7467543 w 7467543"/>
                  <a:gd name="connsiteY2" fmla="*/ 26 h 2570385"/>
                  <a:gd name="connsiteX0" fmla="*/ 0 w 7251145"/>
                  <a:gd name="connsiteY0" fmla="*/ 2586380 h 2587043"/>
                  <a:gd name="connsiteX1" fmla="*/ 5116749 w 7251145"/>
                  <a:gd name="connsiteY1" fmla="*/ 1613614 h 2587043"/>
                  <a:gd name="connsiteX2" fmla="*/ 7251145 w 7251145"/>
                  <a:gd name="connsiteY2" fmla="*/ 26 h 2587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51145" h="2587043">
                    <a:moveTo>
                      <a:pt x="0" y="2586380"/>
                    </a:moveTo>
                    <a:cubicBezTo>
                      <a:pt x="1887166" y="2609078"/>
                      <a:pt x="3908225" y="2044673"/>
                      <a:pt x="5116749" y="1613614"/>
                    </a:cubicBezTo>
                    <a:cubicBezTo>
                      <a:pt x="6325273" y="1182555"/>
                      <a:pt x="5971278" y="-6461"/>
                      <a:pt x="7251145" y="26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0AB1846A-A4B3-D989-4240-C03C266CB1A1}"/>
                  </a:ext>
                </a:extLst>
              </p:cNvPr>
              <p:cNvSpPr/>
              <p:nvPr/>
            </p:nvSpPr>
            <p:spPr>
              <a:xfrm flipV="1">
                <a:off x="2111220" y="4097719"/>
                <a:ext cx="8770442" cy="1821119"/>
              </a:xfrm>
              <a:custGeom>
                <a:avLst/>
                <a:gdLst>
                  <a:gd name="connsiteX0" fmla="*/ 0 w 10184860"/>
                  <a:gd name="connsiteY0" fmla="*/ 2684834 h 2684834"/>
                  <a:gd name="connsiteX1" fmla="*/ 10184860 w 10184860"/>
                  <a:gd name="connsiteY1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4834"/>
                  <a:gd name="connsiteX1" fmla="*/ 4844375 w 10184860"/>
                  <a:gd name="connsiteY1" fmla="*/ 1410511 h 2684834"/>
                  <a:gd name="connsiteX2" fmla="*/ 10184860 w 10184860"/>
                  <a:gd name="connsiteY2" fmla="*/ 0 h 2684834"/>
                  <a:gd name="connsiteX0" fmla="*/ 0 w 10184860"/>
                  <a:gd name="connsiteY0" fmla="*/ 2684834 h 2686159"/>
                  <a:gd name="connsiteX1" fmla="*/ 4844375 w 10184860"/>
                  <a:gd name="connsiteY1" fmla="*/ 1410511 h 2686159"/>
                  <a:gd name="connsiteX2" fmla="*/ 10184860 w 10184860"/>
                  <a:gd name="connsiteY2" fmla="*/ 0 h 2686159"/>
                  <a:gd name="connsiteX0" fmla="*/ 0 w 10184860"/>
                  <a:gd name="connsiteY0" fmla="*/ 2684914 h 2686239"/>
                  <a:gd name="connsiteX1" fmla="*/ 4844375 w 10184860"/>
                  <a:gd name="connsiteY1" fmla="*/ 1410591 h 2686239"/>
                  <a:gd name="connsiteX2" fmla="*/ 10184860 w 10184860"/>
                  <a:gd name="connsiteY2" fmla="*/ 80 h 2686239"/>
                  <a:gd name="connsiteX0" fmla="*/ 0 w 10184860"/>
                  <a:gd name="connsiteY0" fmla="*/ 2689633 h 2716841"/>
                  <a:gd name="connsiteX1" fmla="*/ 4844375 w 10184860"/>
                  <a:gd name="connsiteY1" fmla="*/ 1415310 h 2716841"/>
                  <a:gd name="connsiteX2" fmla="*/ 10184860 w 10184860"/>
                  <a:gd name="connsiteY2" fmla="*/ 4799 h 2716841"/>
                  <a:gd name="connsiteX0" fmla="*/ 0 w 8638162"/>
                  <a:gd name="connsiteY0" fmla="*/ 2665412 h 2665856"/>
                  <a:gd name="connsiteX1" fmla="*/ 4844375 w 8638162"/>
                  <a:gd name="connsiteY1" fmla="*/ 1391089 h 2665856"/>
                  <a:gd name="connsiteX2" fmla="*/ 8638162 w 8638162"/>
                  <a:gd name="connsiteY2" fmla="*/ 33 h 2665856"/>
                  <a:gd name="connsiteX0" fmla="*/ 0 w 8638162"/>
                  <a:gd name="connsiteY0" fmla="*/ 2665432 h 2666197"/>
                  <a:gd name="connsiteX1" fmla="*/ 4844375 w 8638162"/>
                  <a:gd name="connsiteY1" fmla="*/ 1391109 h 2666197"/>
                  <a:gd name="connsiteX2" fmla="*/ 8638162 w 8638162"/>
                  <a:gd name="connsiteY2" fmla="*/ 53 h 2666197"/>
                  <a:gd name="connsiteX0" fmla="*/ 0 w 8638162"/>
                  <a:gd name="connsiteY0" fmla="*/ 2665408 h 2675379"/>
                  <a:gd name="connsiteX1" fmla="*/ 5038928 w 8638162"/>
                  <a:gd name="connsiteY1" fmla="*/ 1926106 h 2675379"/>
                  <a:gd name="connsiteX2" fmla="*/ 8638162 w 8638162"/>
                  <a:gd name="connsiteY2" fmla="*/ 29 h 2675379"/>
                  <a:gd name="connsiteX0" fmla="*/ 0 w 8638162"/>
                  <a:gd name="connsiteY0" fmla="*/ 2665404 h 2668044"/>
                  <a:gd name="connsiteX1" fmla="*/ 5038928 w 8638162"/>
                  <a:gd name="connsiteY1" fmla="*/ 1926102 h 2668044"/>
                  <a:gd name="connsiteX2" fmla="*/ 8638162 w 8638162"/>
                  <a:gd name="connsiteY2" fmla="*/ 25 h 2668044"/>
                  <a:gd name="connsiteX0" fmla="*/ 0 w 8638162"/>
                  <a:gd name="connsiteY0" fmla="*/ 2665408 h 2666455"/>
                  <a:gd name="connsiteX1" fmla="*/ 5116749 w 8638162"/>
                  <a:gd name="connsiteY1" fmla="*/ 1692642 h 2666455"/>
                  <a:gd name="connsiteX2" fmla="*/ 8638162 w 8638162"/>
                  <a:gd name="connsiteY2" fmla="*/ 29 h 2666455"/>
                  <a:gd name="connsiteX0" fmla="*/ 0 w 8638162"/>
                  <a:gd name="connsiteY0" fmla="*/ 2665421 h 2669961"/>
                  <a:gd name="connsiteX1" fmla="*/ 5116749 w 8638162"/>
                  <a:gd name="connsiteY1" fmla="*/ 1692655 h 2669961"/>
                  <a:gd name="connsiteX2" fmla="*/ 8638162 w 8638162"/>
                  <a:gd name="connsiteY2" fmla="*/ 42 h 2669961"/>
                  <a:gd name="connsiteX0" fmla="*/ 0 w 10129924"/>
                  <a:gd name="connsiteY0" fmla="*/ 2665405 h 2666082"/>
                  <a:gd name="connsiteX1" fmla="*/ 5116749 w 10129924"/>
                  <a:gd name="connsiteY1" fmla="*/ 1692639 h 2666082"/>
                  <a:gd name="connsiteX2" fmla="*/ 10129924 w 10129924"/>
                  <a:gd name="connsiteY2" fmla="*/ 27 h 2666082"/>
                  <a:gd name="connsiteX0" fmla="*/ 0 w 10129924"/>
                  <a:gd name="connsiteY0" fmla="*/ 2700486 h 3011887"/>
                  <a:gd name="connsiteX1" fmla="*/ 5116749 w 10129924"/>
                  <a:gd name="connsiteY1" fmla="*/ 1727720 h 3011887"/>
                  <a:gd name="connsiteX2" fmla="*/ 10129924 w 10129924"/>
                  <a:gd name="connsiteY2" fmla="*/ 35108 h 3011887"/>
                  <a:gd name="connsiteX0" fmla="*/ 0 w 10129924"/>
                  <a:gd name="connsiteY0" fmla="*/ 2784619 h 2954301"/>
                  <a:gd name="connsiteX1" fmla="*/ 5168546 w 10129924"/>
                  <a:gd name="connsiteY1" fmla="*/ 1508872 h 2954301"/>
                  <a:gd name="connsiteX2" fmla="*/ 10129924 w 10129924"/>
                  <a:gd name="connsiteY2" fmla="*/ 119241 h 2954301"/>
                  <a:gd name="connsiteX0" fmla="*/ 0 w 10129924"/>
                  <a:gd name="connsiteY0" fmla="*/ 2688515 h 2743005"/>
                  <a:gd name="connsiteX1" fmla="*/ 5168546 w 10129924"/>
                  <a:gd name="connsiteY1" fmla="*/ 1412768 h 2743005"/>
                  <a:gd name="connsiteX2" fmla="*/ 10129924 w 10129924"/>
                  <a:gd name="connsiteY2" fmla="*/ 23137 h 2743005"/>
                  <a:gd name="connsiteX0" fmla="*/ 0 w 10129924"/>
                  <a:gd name="connsiteY0" fmla="*/ 2755030 h 2766870"/>
                  <a:gd name="connsiteX1" fmla="*/ 5199625 w 10129924"/>
                  <a:gd name="connsiteY1" fmla="*/ 1224144 h 2766870"/>
                  <a:gd name="connsiteX2" fmla="*/ 10129924 w 10129924"/>
                  <a:gd name="connsiteY2" fmla="*/ 89652 h 2766870"/>
                  <a:gd name="connsiteX0" fmla="*/ 0 w 9340073"/>
                  <a:gd name="connsiteY0" fmla="*/ 2748694 h 2749041"/>
                  <a:gd name="connsiteX1" fmla="*/ 5199625 w 9340073"/>
                  <a:gd name="connsiteY1" fmla="*/ 1217808 h 2749041"/>
                  <a:gd name="connsiteX2" fmla="*/ 9340073 w 9340073"/>
                  <a:gd name="connsiteY2" fmla="*/ 41 h 2749041"/>
                  <a:gd name="connsiteX0" fmla="*/ 0 w 9340073"/>
                  <a:gd name="connsiteY0" fmla="*/ 2883065 h 2929142"/>
                  <a:gd name="connsiteX1" fmla="*/ 5199625 w 9340073"/>
                  <a:gd name="connsiteY1" fmla="*/ 1352179 h 2929142"/>
                  <a:gd name="connsiteX2" fmla="*/ 9340073 w 9340073"/>
                  <a:gd name="connsiteY2" fmla="*/ 134412 h 2929142"/>
                  <a:gd name="connsiteX0" fmla="*/ 0 w 9340073"/>
                  <a:gd name="connsiteY0" fmla="*/ 2954536 h 2973142"/>
                  <a:gd name="connsiteX1" fmla="*/ 5156345 w 9340073"/>
                  <a:gd name="connsiteY1" fmla="*/ 1257100 h 2973142"/>
                  <a:gd name="connsiteX2" fmla="*/ 9340073 w 9340073"/>
                  <a:gd name="connsiteY2" fmla="*/ 205883 h 2973142"/>
                  <a:gd name="connsiteX0" fmla="*/ 0 w 9340073"/>
                  <a:gd name="connsiteY0" fmla="*/ 2970293 h 2985317"/>
                  <a:gd name="connsiteX1" fmla="*/ 5113066 w 9340073"/>
                  <a:gd name="connsiteY1" fmla="*/ 1239547 h 2985317"/>
                  <a:gd name="connsiteX2" fmla="*/ 9340073 w 9340073"/>
                  <a:gd name="connsiteY2" fmla="*/ 221640 h 2985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40073" h="2985317">
                    <a:moveTo>
                      <a:pt x="0" y="2970293"/>
                    </a:moveTo>
                    <a:cubicBezTo>
                      <a:pt x="1887166" y="2992991"/>
                      <a:pt x="4378697" y="3179954"/>
                      <a:pt x="5113066" y="1239547"/>
                    </a:cubicBezTo>
                    <a:cubicBezTo>
                      <a:pt x="5847435" y="-700860"/>
                      <a:pt x="7034618" y="215155"/>
                      <a:pt x="9340073" y="22164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7" name="Triangle isocèle 106">
                <a:extLst>
                  <a:ext uri="{FF2B5EF4-FFF2-40B4-BE49-F238E27FC236}">
                    <a16:creationId xmlns:a16="http://schemas.microsoft.com/office/drawing/2014/main" id="{1DD8861B-3395-4726-5C70-E49E258632FC}"/>
                  </a:ext>
                </a:extLst>
              </p:cNvPr>
              <p:cNvSpPr/>
              <p:nvPr/>
            </p:nvSpPr>
            <p:spPr>
              <a:xfrm rot="5400000">
                <a:off x="8275090" y="1926262"/>
                <a:ext cx="1743636" cy="582008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8" name="Triangle isocèle 107">
                <a:extLst>
                  <a:ext uri="{FF2B5EF4-FFF2-40B4-BE49-F238E27FC236}">
                    <a16:creationId xmlns:a16="http://schemas.microsoft.com/office/drawing/2014/main" id="{EE529692-F869-2DFD-24F0-6C143D74B14F}"/>
                  </a:ext>
                </a:extLst>
              </p:cNvPr>
              <p:cNvSpPr/>
              <p:nvPr/>
            </p:nvSpPr>
            <p:spPr>
              <a:xfrm rot="5400000">
                <a:off x="10278281" y="5511271"/>
                <a:ext cx="1743636" cy="582008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CB61AF2C-9505-070B-1D48-8C3014CD21B1}"/>
                </a:ext>
              </a:extLst>
            </p:cNvPr>
            <p:cNvSpPr/>
            <p:nvPr/>
          </p:nvSpPr>
          <p:spPr>
            <a:xfrm>
              <a:off x="6224235" y="2592706"/>
              <a:ext cx="523547" cy="1322070"/>
            </a:xfrm>
            <a:custGeom>
              <a:avLst/>
              <a:gdLst>
                <a:gd name="connsiteX0" fmla="*/ 287870 w 577550"/>
                <a:gd name="connsiteY0" fmla="*/ 1419322 h 1545278"/>
                <a:gd name="connsiteX1" fmla="*/ 577430 w 577550"/>
                <a:gd name="connsiteY1" fmla="*/ 1358362 h 1545278"/>
                <a:gd name="connsiteX2" fmla="*/ 253580 w 577550"/>
                <a:gd name="connsiteY2" fmla="*/ 127732 h 1545278"/>
                <a:gd name="connsiteX3" fmla="*/ 215 w 577550"/>
                <a:gd name="connsiteY3" fmla="*/ 184882 h 1545278"/>
                <a:gd name="connsiteX4" fmla="*/ 287870 w 577550"/>
                <a:gd name="connsiteY4" fmla="*/ 1419322 h 1545278"/>
                <a:gd name="connsiteX0" fmla="*/ 287870 w 577550"/>
                <a:gd name="connsiteY0" fmla="*/ 1419322 h 1545278"/>
                <a:gd name="connsiteX1" fmla="*/ 577430 w 577550"/>
                <a:gd name="connsiteY1" fmla="*/ 1358362 h 1545278"/>
                <a:gd name="connsiteX2" fmla="*/ 253580 w 577550"/>
                <a:gd name="connsiteY2" fmla="*/ 127732 h 1545278"/>
                <a:gd name="connsiteX3" fmla="*/ 215 w 577550"/>
                <a:gd name="connsiteY3" fmla="*/ 184882 h 1545278"/>
                <a:gd name="connsiteX4" fmla="*/ 287870 w 577550"/>
                <a:gd name="connsiteY4" fmla="*/ 1419322 h 1545278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35"/>
                <a:gd name="connsiteY0" fmla="*/ 1351697 h 1477653"/>
                <a:gd name="connsiteX1" fmla="*/ 577215 w 577335"/>
                <a:gd name="connsiteY1" fmla="*/ 1290737 h 1477653"/>
                <a:gd name="connsiteX2" fmla="*/ 253365 w 577335"/>
                <a:gd name="connsiteY2" fmla="*/ 60107 h 1477653"/>
                <a:gd name="connsiteX3" fmla="*/ 0 w 577335"/>
                <a:gd name="connsiteY3" fmla="*/ 117257 h 1477653"/>
                <a:gd name="connsiteX4" fmla="*/ 287655 w 577335"/>
                <a:gd name="connsiteY4" fmla="*/ 1351697 h 1477653"/>
                <a:gd name="connsiteX0" fmla="*/ 287655 w 577362"/>
                <a:gd name="connsiteY0" fmla="*/ 1351697 h 1377887"/>
                <a:gd name="connsiteX1" fmla="*/ 577215 w 577362"/>
                <a:gd name="connsiteY1" fmla="*/ 1290737 h 1377887"/>
                <a:gd name="connsiteX2" fmla="*/ 253365 w 577362"/>
                <a:gd name="connsiteY2" fmla="*/ 60107 h 1377887"/>
                <a:gd name="connsiteX3" fmla="*/ 0 w 577362"/>
                <a:gd name="connsiteY3" fmla="*/ 117257 h 1377887"/>
                <a:gd name="connsiteX4" fmla="*/ 287655 w 577362"/>
                <a:gd name="connsiteY4" fmla="*/ 1351697 h 1377887"/>
                <a:gd name="connsiteX0" fmla="*/ 287655 w 577362"/>
                <a:gd name="connsiteY0" fmla="*/ 1351697 h 1377887"/>
                <a:gd name="connsiteX1" fmla="*/ 577215 w 577362"/>
                <a:gd name="connsiteY1" fmla="*/ 1290737 h 1377887"/>
                <a:gd name="connsiteX2" fmla="*/ 253365 w 577362"/>
                <a:gd name="connsiteY2" fmla="*/ 60107 h 1377887"/>
                <a:gd name="connsiteX3" fmla="*/ 0 w 577362"/>
                <a:gd name="connsiteY3" fmla="*/ 117257 h 1377887"/>
                <a:gd name="connsiteX4" fmla="*/ 287655 w 577362"/>
                <a:gd name="connsiteY4" fmla="*/ 1351697 h 1377887"/>
                <a:gd name="connsiteX0" fmla="*/ 287655 w 577215"/>
                <a:gd name="connsiteY0" fmla="*/ 1351697 h 1351697"/>
                <a:gd name="connsiteX1" fmla="*/ 577215 w 577215"/>
                <a:gd name="connsiteY1" fmla="*/ 1290737 h 1351697"/>
                <a:gd name="connsiteX2" fmla="*/ 253365 w 577215"/>
                <a:gd name="connsiteY2" fmla="*/ 60107 h 1351697"/>
                <a:gd name="connsiteX3" fmla="*/ 0 w 577215"/>
                <a:gd name="connsiteY3" fmla="*/ 117257 h 1351697"/>
                <a:gd name="connsiteX4" fmla="*/ 287655 w 577215"/>
                <a:gd name="connsiteY4" fmla="*/ 1351697 h 1351697"/>
                <a:gd name="connsiteX0" fmla="*/ 287655 w 579987"/>
                <a:gd name="connsiteY0" fmla="*/ 1351697 h 1351697"/>
                <a:gd name="connsiteX1" fmla="*/ 577215 w 579987"/>
                <a:gd name="connsiteY1" fmla="*/ 1290737 h 1351697"/>
                <a:gd name="connsiteX2" fmla="*/ 253365 w 579987"/>
                <a:gd name="connsiteY2" fmla="*/ 60107 h 1351697"/>
                <a:gd name="connsiteX3" fmla="*/ 0 w 579987"/>
                <a:gd name="connsiteY3" fmla="*/ 117257 h 1351697"/>
                <a:gd name="connsiteX4" fmla="*/ 287655 w 579987"/>
                <a:gd name="connsiteY4" fmla="*/ 1351697 h 1351697"/>
                <a:gd name="connsiteX0" fmla="*/ 287655 w 579987"/>
                <a:gd name="connsiteY0" fmla="*/ 1351697 h 1351697"/>
                <a:gd name="connsiteX1" fmla="*/ 577215 w 579987"/>
                <a:gd name="connsiteY1" fmla="*/ 1290737 h 1351697"/>
                <a:gd name="connsiteX2" fmla="*/ 253365 w 579987"/>
                <a:gd name="connsiteY2" fmla="*/ 60107 h 1351697"/>
                <a:gd name="connsiteX3" fmla="*/ 0 w 579987"/>
                <a:gd name="connsiteY3" fmla="*/ 117257 h 1351697"/>
                <a:gd name="connsiteX4" fmla="*/ 287655 w 579987"/>
                <a:gd name="connsiteY4" fmla="*/ 1351697 h 1351697"/>
                <a:gd name="connsiteX0" fmla="*/ 287655 w 579987"/>
                <a:gd name="connsiteY0" fmla="*/ 1291590 h 1291590"/>
                <a:gd name="connsiteX1" fmla="*/ 577215 w 579987"/>
                <a:gd name="connsiteY1" fmla="*/ 1230630 h 1291590"/>
                <a:gd name="connsiteX2" fmla="*/ 253365 w 579987"/>
                <a:gd name="connsiteY2" fmla="*/ 0 h 1291590"/>
                <a:gd name="connsiteX3" fmla="*/ 0 w 579987"/>
                <a:gd name="connsiteY3" fmla="*/ 57150 h 1291590"/>
                <a:gd name="connsiteX4" fmla="*/ 287655 w 579987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287655 w 582009"/>
                <a:gd name="connsiteY0" fmla="*/ 1291590 h 1291590"/>
                <a:gd name="connsiteX1" fmla="*/ 577215 w 582009"/>
                <a:gd name="connsiteY1" fmla="*/ 1230630 h 1291590"/>
                <a:gd name="connsiteX2" fmla="*/ 253365 w 582009"/>
                <a:gd name="connsiteY2" fmla="*/ 0 h 1291590"/>
                <a:gd name="connsiteX3" fmla="*/ 0 w 582009"/>
                <a:gd name="connsiteY3" fmla="*/ 57150 h 1291590"/>
                <a:gd name="connsiteX4" fmla="*/ 287655 w 582009"/>
                <a:gd name="connsiteY4" fmla="*/ 1291590 h 129159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82009"/>
                <a:gd name="connsiteY0" fmla="*/ 1322070 h 1322070"/>
                <a:gd name="connsiteX1" fmla="*/ 577215 w 582009"/>
                <a:gd name="connsiteY1" fmla="*/ 1230630 h 1322070"/>
                <a:gd name="connsiteX2" fmla="*/ 253365 w 582009"/>
                <a:gd name="connsiteY2" fmla="*/ 0 h 1322070"/>
                <a:gd name="connsiteX3" fmla="*/ 0 w 582009"/>
                <a:gd name="connsiteY3" fmla="*/ 57150 h 1322070"/>
                <a:gd name="connsiteX4" fmla="*/ 158115 w 582009"/>
                <a:gd name="connsiteY4" fmla="*/ 1322070 h 1322070"/>
                <a:gd name="connsiteX0" fmla="*/ 158115 w 523547"/>
                <a:gd name="connsiteY0" fmla="*/ 1322070 h 1322070"/>
                <a:gd name="connsiteX1" fmla="*/ 516255 w 523547"/>
                <a:gd name="connsiteY1" fmla="*/ 1249680 h 1322070"/>
                <a:gd name="connsiteX2" fmla="*/ 253365 w 523547"/>
                <a:gd name="connsiteY2" fmla="*/ 0 h 1322070"/>
                <a:gd name="connsiteX3" fmla="*/ 0 w 523547"/>
                <a:gd name="connsiteY3" fmla="*/ 57150 h 1322070"/>
                <a:gd name="connsiteX4" fmla="*/ 158115 w 523547"/>
                <a:gd name="connsiteY4" fmla="*/ 1322070 h 132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547" h="1322070">
                  <a:moveTo>
                    <a:pt x="158115" y="1322070"/>
                  </a:moveTo>
                  <a:lnTo>
                    <a:pt x="516255" y="1249680"/>
                  </a:lnTo>
                  <a:cubicBezTo>
                    <a:pt x="548640" y="838200"/>
                    <a:pt x="475297" y="466090"/>
                    <a:pt x="253365" y="0"/>
                  </a:cubicBezTo>
                  <a:cubicBezTo>
                    <a:pt x="160973" y="23495"/>
                    <a:pt x="84455" y="41275"/>
                    <a:pt x="0" y="57150"/>
                  </a:cubicBezTo>
                  <a:cubicBezTo>
                    <a:pt x="262255" y="528320"/>
                    <a:pt x="172403" y="876935"/>
                    <a:pt x="158115" y="132207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EE005343-A449-9025-1325-FE4FC14FBB12}"/>
                </a:ext>
              </a:extLst>
            </p:cNvPr>
            <p:cNvSpPr/>
            <p:nvPr/>
          </p:nvSpPr>
          <p:spPr>
            <a:xfrm>
              <a:off x="6480809" y="2381250"/>
              <a:ext cx="1194311" cy="1457325"/>
            </a:xfrm>
            <a:custGeom>
              <a:avLst/>
              <a:gdLst>
                <a:gd name="connsiteX0" fmla="*/ 11344 w 1212197"/>
                <a:gd name="connsiteY0" fmla="*/ 266900 h 1560180"/>
                <a:gd name="connsiteX1" fmla="*/ 695239 w 1212197"/>
                <a:gd name="connsiteY1" fmla="*/ 74495 h 1560180"/>
                <a:gd name="connsiteX2" fmla="*/ 1205779 w 1212197"/>
                <a:gd name="connsiteY2" fmla="*/ 1230830 h 1560180"/>
                <a:gd name="connsiteX3" fmla="*/ 337099 w 1212197"/>
                <a:gd name="connsiteY3" fmla="*/ 1501340 h 1560180"/>
                <a:gd name="connsiteX4" fmla="*/ 11344 w 1212197"/>
                <a:gd name="connsiteY4" fmla="*/ 266900 h 1560180"/>
                <a:gd name="connsiteX0" fmla="*/ 11344 w 1212197"/>
                <a:gd name="connsiteY0" fmla="*/ 266900 h 1560180"/>
                <a:gd name="connsiteX1" fmla="*/ 695239 w 1212197"/>
                <a:gd name="connsiteY1" fmla="*/ 74495 h 1560180"/>
                <a:gd name="connsiteX2" fmla="*/ 1205779 w 1212197"/>
                <a:gd name="connsiteY2" fmla="*/ 1230830 h 1560180"/>
                <a:gd name="connsiteX3" fmla="*/ 337099 w 1212197"/>
                <a:gd name="connsiteY3" fmla="*/ 1501340 h 1560180"/>
                <a:gd name="connsiteX4" fmla="*/ 11344 w 1212197"/>
                <a:gd name="connsiteY4" fmla="*/ 266900 h 1560180"/>
                <a:gd name="connsiteX0" fmla="*/ 11344 w 1212197"/>
                <a:gd name="connsiteY0" fmla="*/ 223576 h 1516856"/>
                <a:gd name="connsiteX1" fmla="*/ 695239 w 1212197"/>
                <a:gd name="connsiteY1" fmla="*/ 31171 h 1516856"/>
                <a:gd name="connsiteX2" fmla="*/ 1205779 w 1212197"/>
                <a:gd name="connsiteY2" fmla="*/ 1187506 h 1516856"/>
                <a:gd name="connsiteX3" fmla="*/ 337099 w 1212197"/>
                <a:gd name="connsiteY3" fmla="*/ 1458016 h 1516856"/>
                <a:gd name="connsiteX4" fmla="*/ 11344 w 1212197"/>
                <a:gd name="connsiteY4" fmla="*/ 223576 h 1516856"/>
                <a:gd name="connsiteX0" fmla="*/ 0 w 1200853"/>
                <a:gd name="connsiteY0" fmla="*/ 223576 h 1516856"/>
                <a:gd name="connsiteX1" fmla="*/ 683895 w 1200853"/>
                <a:gd name="connsiteY1" fmla="*/ 31171 h 1516856"/>
                <a:gd name="connsiteX2" fmla="*/ 1194435 w 1200853"/>
                <a:gd name="connsiteY2" fmla="*/ 1187506 h 1516856"/>
                <a:gd name="connsiteX3" fmla="*/ 325755 w 1200853"/>
                <a:gd name="connsiteY3" fmla="*/ 1458016 h 1516856"/>
                <a:gd name="connsiteX4" fmla="*/ 0 w 1200853"/>
                <a:gd name="connsiteY4" fmla="*/ 223576 h 1516856"/>
                <a:gd name="connsiteX0" fmla="*/ 0 w 1200853"/>
                <a:gd name="connsiteY0" fmla="*/ 223576 h 1516856"/>
                <a:gd name="connsiteX1" fmla="*/ 683895 w 1200853"/>
                <a:gd name="connsiteY1" fmla="*/ 31171 h 1516856"/>
                <a:gd name="connsiteX2" fmla="*/ 1194435 w 1200853"/>
                <a:gd name="connsiteY2" fmla="*/ 1187506 h 1516856"/>
                <a:gd name="connsiteX3" fmla="*/ 325755 w 1200853"/>
                <a:gd name="connsiteY3" fmla="*/ 1458016 h 1516856"/>
                <a:gd name="connsiteX4" fmla="*/ 0 w 1200853"/>
                <a:gd name="connsiteY4" fmla="*/ 223576 h 1516856"/>
                <a:gd name="connsiteX0" fmla="*/ 0 w 1200430"/>
                <a:gd name="connsiteY0" fmla="*/ 223576 h 1516856"/>
                <a:gd name="connsiteX1" fmla="*/ 683895 w 1200430"/>
                <a:gd name="connsiteY1" fmla="*/ 31171 h 1516856"/>
                <a:gd name="connsiteX2" fmla="*/ 1194435 w 1200430"/>
                <a:gd name="connsiteY2" fmla="*/ 1187506 h 1516856"/>
                <a:gd name="connsiteX3" fmla="*/ 325755 w 1200430"/>
                <a:gd name="connsiteY3" fmla="*/ 1458016 h 1516856"/>
                <a:gd name="connsiteX4" fmla="*/ 0 w 1200430"/>
                <a:gd name="connsiteY4" fmla="*/ 223576 h 1516856"/>
                <a:gd name="connsiteX0" fmla="*/ 0 w 1200430"/>
                <a:gd name="connsiteY0" fmla="*/ 192405 h 1485685"/>
                <a:gd name="connsiteX1" fmla="*/ 683895 w 1200430"/>
                <a:gd name="connsiteY1" fmla="*/ 0 h 1485685"/>
                <a:gd name="connsiteX2" fmla="*/ 1194435 w 1200430"/>
                <a:gd name="connsiteY2" fmla="*/ 1156335 h 1485685"/>
                <a:gd name="connsiteX3" fmla="*/ 325755 w 1200430"/>
                <a:gd name="connsiteY3" fmla="*/ 1426845 h 1485685"/>
                <a:gd name="connsiteX4" fmla="*/ 0 w 1200430"/>
                <a:gd name="connsiteY4" fmla="*/ 192405 h 1485685"/>
                <a:gd name="connsiteX0" fmla="*/ 0 w 1200430"/>
                <a:gd name="connsiteY0" fmla="*/ 192405 h 1485685"/>
                <a:gd name="connsiteX1" fmla="*/ 683895 w 1200430"/>
                <a:gd name="connsiteY1" fmla="*/ 0 h 1485685"/>
                <a:gd name="connsiteX2" fmla="*/ 1194435 w 1200430"/>
                <a:gd name="connsiteY2" fmla="*/ 1156335 h 1485685"/>
                <a:gd name="connsiteX3" fmla="*/ 325755 w 1200430"/>
                <a:gd name="connsiteY3" fmla="*/ 1426845 h 1485685"/>
                <a:gd name="connsiteX4" fmla="*/ 0 w 1200430"/>
                <a:gd name="connsiteY4" fmla="*/ 192405 h 1485685"/>
                <a:gd name="connsiteX0" fmla="*/ 0 w 1200430"/>
                <a:gd name="connsiteY0" fmla="*/ 192405 h 1462465"/>
                <a:gd name="connsiteX1" fmla="*/ 683895 w 1200430"/>
                <a:gd name="connsiteY1" fmla="*/ 0 h 1462465"/>
                <a:gd name="connsiteX2" fmla="*/ 1194435 w 1200430"/>
                <a:gd name="connsiteY2" fmla="*/ 1156335 h 1462465"/>
                <a:gd name="connsiteX3" fmla="*/ 325755 w 1200430"/>
                <a:gd name="connsiteY3" fmla="*/ 1426845 h 1462465"/>
                <a:gd name="connsiteX4" fmla="*/ 0 w 1200430"/>
                <a:gd name="connsiteY4" fmla="*/ 192405 h 1462465"/>
                <a:gd name="connsiteX0" fmla="*/ 0 w 1196267"/>
                <a:gd name="connsiteY0" fmla="*/ 192405 h 1462465"/>
                <a:gd name="connsiteX1" fmla="*/ 683895 w 1196267"/>
                <a:gd name="connsiteY1" fmla="*/ 0 h 1462465"/>
                <a:gd name="connsiteX2" fmla="*/ 1194435 w 1196267"/>
                <a:gd name="connsiteY2" fmla="*/ 1156335 h 1462465"/>
                <a:gd name="connsiteX3" fmla="*/ 325755 w 1196267"/>
                <a:gd name="connsiteY3" fmla="*/ 1426845 h 1462465"/>
                <a:gd name="connsiteX4" fmla="*/ 0 w 1196267"/>
                <a:gd name="connsiteY4" fmla="*/ 192405 h 1462465"/>
                <a:gd name="connsiteX0" fmla="*/ 0 w 1196267"/>
                <a:gd name="connsiteY0" fmla="*/ 192405 h 1462465"/>
                <a:gd name="connsiteX1" fmla="*/ 683895 w 1196267"/>
                <a:gd name="connsiteY1" fmla="*/ 0 h 1462465"/>
                <a:gd name="connsiteX2" fmla="*/ 1194435 w 1196267"/>
                <a:gd name="connsiteY2" fmla="*/ 1156335 h 1462465"/>
                <a:gd name="connsiteX3" fmla="*/ 325755 w 1196267"/>
                <a:gd name="connsiteY3" fmla="*/ 1426845 h 1462465"/>
                <a:gd name="connsiteX4" fmla="*/ 0 w 1196267"/>
                <a:gd name="connsiteY4" fmla="*/ 192405 h 146246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67"/>
                <a:gd name="connsiteY0" fmla="*/ 192405 h 1426845"/>
                <a:gd name="connsiteX1" fmla="*/ 683895 w 1196267"/>
                <a:gd name="connsiteY1" fmla="*/ 0 h 1426845"/>
                <a:gd name="connsiteX2" fmla="*/ 1194435 w 1196267"/>
                <a:gd name="connsiteY2" fmla="*/ 1156335 h 1426845"/>
                <a:gd name="connsiteX3" fmla="*/ 325755 w 1196267"/>
                <a:gd name="connsiteY3" fmla="*/ 1426845 h 1426845"/>
                <a:gd name="connsiteX4" fmla="*/ 0 w 1196267"/>
                <a:gd name="connsiteY4" fmla="*/ 192405 h 1426845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96208"/>
                <a:gd name="connsiteY0" fmla="*/ 209550 h 1443990"/>
                <a:gd name="connsiteX1" fmla="*/ 670560 w 1196208"/>
                <a:gd name="connsiteY1" fmla="*/ 0 h 1443990"/>
                <a:gd name="connsiteX2" fmla="*/ 1194435 w 1196208"/>
                <a:gd name="connsiteY2" fmla="*/ 1173480 h 1443990"/>
                <a:gd name="connsiteX3" fmla="*/ 325755 w 1196208"/>
                <a:gd name="connsiteY3" fmla="*/ 1443990 h 1443990"/>
                <a:gd name="connsiteX4" fmla="*/ 0 w 1196208"/>
                <a:gd name="connsiteY4" fmla="*/ 209550 h 1443990"/>
                <a:gd name="connsiteX0" fmla="*/ 0 w 1171556"/>
                <a:gd name="connsiteY0" fmla="*/ 209550 h 1443990"/>
                <a:gd name="connsiteX1" fmla="*/ 670560 w 1171556"/>
                <a:gd name="connsiteY1" fmla="*/ 0 h 1443990"/>
                <a:gd name="connsiteX2" fmla="*/ 1169670 w 1171556"/>
                <a:gd name="connsiteY2" fmla="*/ 1146810 h 1443990"/>
                <a:gd name="connsiteX3" fmla="*/ 325755 w 1171556"/>
                <a:gd name="connsiteY3" fmla="*/ 1443990 h 1443990"/>
                <a:gd name="connsiteX4" fmla="*/ 0 w 1171556"/>
                <a:gd name="connsiteY4" fmla="*/ 209550 h 1443990"/>
                <a:gd name="connsiteX0" fmla="*/ 0 w 1194311"/>
                <a:gd name="connsiteY0" fmla="*/ 209550 h 1443990"/>
                <a:gd name="connsiteX1" fmla="*/ 670560 w 1194311"/>
                <a:gd name="connsiteY1" fmla="*/ 0 h 1443990"/>
                <a:gd name="connsiteX2" fmla="*/ 1192530 w 1194311"/>
                <a:gd name="connsiteY2" fmla="*/ 1160145 h 1443990"/>
                <a:gd name="connsiteX3" fmla="*/ 325755 w 1194311"/>
                <a:gd name="connsiteY3" fmla="*/ 1443990 h 1443990"/>
                <a:gd name="connsiteX4" fmla="*/ 0 w 1194311"/>
                <a:gd name="connsiteY4" fmla="*/ 209550 h 1443990"/>
                <a:gd name="connsiteX0" fmla="*/ 0 w 1194311"/>
                <a:gd name="connsiteY0" fmla="*/ 209550 h 1457325"/>
                <a:gd name="connsiteX1" fmla="*/ 670560 w 1194311"/>
                <a:gd name="connsiteY1" fmla="*/ 0 h 1457325"/>
                <a:gd name="connsiteX2" fmla="*/ 1192530 w 1194311"/>
                <a:gd name="connsiteY2" fmla="*/ 1160145 h 1457325"/>
                <a:gd name="connsiteX3" fmla="*/ 268605 w 1194311"/>
                <a:gd name="connsiteY3" fmla="*/ 1457325 h 1457325"/>
                <a:gd name="connsiteX4" fmla="*/ 0 w 1194311"/>
                <a:gd name="connsiteY4" fmla="*/ 20955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311" h="1457325">
                  <a:moveTo>
                    <a:pt x="0" y="209550"/>
                  </a:moveTo>
                  <a:cubicBezTo>
                    <a:pt x="259715" y="154622"/>
                    <a:pt x="353378" y="170815"/>
                    <a:pt x="670560" y="0"/>
                  </a:cubicBezTo>
                  <a:cubicBezTo>
                    <a:pt x="839152" y="194945"/>
                    <a:pt x="1223645" y="788988"/>
                    <a:pt x="1192530" y="1160145"/>
                  </a:cubicBezTo>
                  <a:cubicBezTo>
                    <a:pt x="875665" y="1325563"/>
                    <a:pt x="613093" y="1366203"/>
                    <a:pt x="268605" y="1457325"/>
                  </a:cubicBezTo>
                  <a:cubicBezTo>
                    <a:pt x="297498" y="1036003"/>
                    <a:pt x="233680" y="708343"/>
                    <a:pt x="0" y="2095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E3F4AC85-DD15-B038-339C-70A55D3093F1}"/>
                </a:ext>
              </a:extLst>
            </p:cNvPr>
            <p:cNvSpPr/>
            <p:nvPr/>
          </p:nvSpPr>
          <p:spPr>
            <a:xfrm>
              <a:off x="7153276" y="1566545"/>
              <a:ext cx="1525372" cy="1969135"/>
            </a:xfrm>
            <a:custGeom>
              <a:avLst/>
              <a:gdLst>
                <a:gd name="connsiteX0" fmla="*/ 220 w 1450031"/>
                <a:gd name="connsiteY0" fmla="*/ 540368 h 1626701"/>
                <a:gd name="connsiteX1" fmla="*/ 588865 w 1450031"/>
                <a:gd name="connsiteY1" fmla="*/ 10778 h 1626701"/>
                <a:gd name="connsiteX2" fmla="*/ 1449925 w 1450031"/>
                <a:gd name="connsiteY2" fmla="*/ 993758 h 1626701"/>
                <a:gd name="connsiteX3" fmla="*/ 531715 w 1450031"/>
                <a:gd name="connsiteY3" fmla="*/ 1618598 h 1626701"/>
                <a:gd name="connsiteX4" fmla="*/ 220 w 1450031"/>
                <a:gd name="connsiteY4" fmla="*/ 540368 h 1626701"/>
                <a:gd name="connsiteX0" fmla="*/ 270 w 1450081"/>
                <a:gd name="connsiteY0" fmla="*/ 540727 h 1707818"/>
                <a:gd name="connsiteX1" fmla="*/ 588915 w 1450081"/>
                <a:gd name="connsiteY1" fmla="*/ 11137 h 1707818"/>
                <a:gd name="connsiteX2" fmla="*/ 1449975 w 1450081"/>
                <a:gd name="connsiteY2" fmla="*/ 994117 h 1707818"/>
                <a:gd name="connsiteX3" fmla="*/ 526050 w 1450081"/>
                <a:gd name="connsiteY3" fmla="*/ 1700872 h 1707818"/>
                <a:gd name="connsiteX4" fmla="*/ 270 w 1450081"/>
                <a:gd name="connsiteY4" fmla="*/ 540727 h 1707818"/>
                <a:gd name="connsiteX0" fmla="*/ 270 w 1450081"/>
                <a:gd name="connsiteY0" fmla="*/ 540727 h 1707818"/>
                <a:gd name="connsiteX1" fmla="*/ 588915 w 1450081"/>
                <a:gd name="connsiteY1" fmla="*/ 11137 h 1707818"/>
                <a:gd name="connsiteX2" fmla="*/ 1449975 w 1450081"/>
                <a:gd name="connsiteY2" fmla="*/ 994117 h 1707818"/>
                <a:gd name="connsiteX3" fmla="*/ 526050 w 1450081"/>
                <a:gd name="connsiteY3" fmla="*/ 1700872 h 1707818"/>
                <a:gd name="connsiteX4" fmla="*/ 270 w 1450081"/>
                <a:gd name="connsiteY4" fmla="*/ 540727 h 1707818"/>
                <a:gd name="connsiteX0" fmla="*/ 270 w 1450081"/>
                <a:gd name="connsiteY0" fmla="*/ 540727 h 1700872"/>
                <a:gd name="connsiteX1" fmla="*/ 588915 w 1450081"/>
                <a:gd name="connsiteY1" fmla="*/ 11137 h 1700872"/>
                <a:gd name="connsiteX2" fmla="*/ 1449975 w 1450081"/>
                <a:gd name="connsiteY2" fmla="*/ 994117 h 1700872"/>
                <a:gd name="connsiteX3" fmla="*/ 526050 w 1450081"/>
                <a:gd name="connsiteY3" fmla="*/ 1700872 h 1700872"/>
                <a:gd name="connsiteX4" fmla="*/ 270 w 1450081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40727 h 1700872"/>
                <a:gd name="connsiteX1" fmla="*/ 588801 w 1449967"/>
                <a:gd name="connsiteY1" fmla="*/ 11137 h 1700872"/>
                <a:gd name="connsiteX2" fmla="*/ 1449861 w 1449967"/>
                <a:gd name="connsiteY2" fmla="*/ 994117 h 1700872"/>
                <a:gd name="connsiteX3" fmla="*/ 525936 w 1449967"/>
                <a:gd name="connsiteY3" fmla="*/ 1700872 h 1700872"/>
                <a:gd name="connsiteX4" fmla="*/ 156 w 1449967"/>
                <a:gd name="connsiteY4" fmla="*/ 540727 h 1700872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156 w 1449967"/>
                <a:gd name="connsiteY0" fmla="*/ 529590 h 1689735"/>
                <a:gd name="connsiteX1" fmla="*/ 588801 w 1449967"/>
                <a:gd name="connsiteY1" fmla="*/ 0 h 1689735"/>
                <a:gd name="connsiteX2" fmla="*/ 1449861 w 1449967"/>
                <a:gd name="connsiteY2" fmla="*/ 982980 h 1689735"/>
                <a:gd name="connsiteX3" fmla="*/ 525936 w 1449967"/>
                <a:gd name="connsiteY3" fmla="*/ 1689735 h 1689735"/>
                <a:gd name="connsiteX4" fmla="*/ 156 w 1449967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49811"/>
                <a:gd name="connsiteY0" fmla="*/ 529590 h 1689735"/>
                <a:gd name="connsiteX1" fmla="*/ 588645 w 1449811"/>
                <a:gd name="connsiteY1" fmla="*/ 0 h 1689735"/>
                <a:gd name="connsiteX2" fmla="*/ 1449705 w 1449811"/>
                <a:gd name="connsiteY2" fmla="*/ 982980 h 1689735"/>
                <a:gd name="connsiteX3" fmla="*/ 525780 w 1449811"/>
                <a:gd name="connsiteY3" fmla="*/ 1689735 h 1689735"/>
                <a:gd name="connsiteX4" fmla="*/ 0 w 1449811"/>
                <a:gd name="connsiteY4" fmla="*/ 529590 h 16897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472815"/>
                <a:gd name="connsiteY0" fmla="*/ 808990 h 1969135"/>
                <a:gd name="connsiteX1" fmla="*/ 1304925 w 1472815"/>
                <a:gd name="connsiteY1" fmla="*/ 0 h 1969135"/>
                <a:gd name="connsiteX2" fmla="*/ 1449705 w 1472815"/>
                <a:gd name="connsiteY2" fmla="*/ 1262380 h 1969135"/>
                <a:gd name="connsiteX3" fmla="*/ 525780 w 1472815"/>
                <a:gd name="connsiteY3" fmla="*/ 1969135 h 1969135"/>
                <a:gd name="connsiteX4" fmla="*/ 0 w 1472815"/>
                <a:gd name="connsiteY4" fmla="*/ 808990 h 1969135"/>
                <a:gd name="connsiteX0" fmla="*/ 0 w 1525372"/>
                <a:gd name="connsiteY0" fmla="*/ 808990 h 1969135"/>
                <a:gd name="connsiteX1" fmla="*/ 1304925 w 1525372"/>
                <a:gd name="connsiteY1" fmla="*/ 0 h 1969135"/>
                <a:gd name="connsiteX2" fmla="*/ 1449705 w 1525372"/>
                <a:gd name="connsiteY2" fmla="*/ 1262380 h 1969135"/>
                <a:gd name="connsiteX3" fmla="*/ 525780 w 1525372"/>
                <a:gd name="connsiteY3" fmla="*/ 1969135 h 1969135"/>
                <a:gd name="connsiteX4" fmla="*/ 0 w 1525372"/>
                <a:gd name="connsiteY4" fmla="*/ 808990 h 1969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5372" h="1969135">
                  <a:moveTo>
                    <a:pt x="0" y="808990"/>
                  </a:moveTo>
                  <a:cubicBezTo>
                    <a:pt x="429577" y="426403"/>
                    <a:pt x="646113" y="86360"/>
                    <a:pt x="1304925" y="0"/>
                  </a:cubicBezTo>
                  <a:cubicBezTo>
                    <a:pt x="1546543" y="75565"/>
                    <a:pt x="1581150" y="872490"/>
                    <a:pt x="1449705" y="1262380"/>
                  </a:cubicBezTo>
                  <a:cubicBezTo>
                    <a:pt x="979170" y="1475105"/>
                    <a:pt x="1257617" y="1546225"/>
                    <a:pt x="525780" y="1969135"/>
                  </a:cubicBezTo>
                  <a:cubicBezTo>
                    <a:pt x="512128" y="1550035"/>
                    <a:pt x="277178" y="1182052"/>
                    <a:pt x="0" y="80899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05758E6C-7776-00C4-A49C-2ED1DABA93D2}"/>
                </a:ext>
              </a:extLst>
            </p:cNvPr>
            <p:cNvSpPr/>
            <p:nvPr/>
          </p:nvSpPr>
          <p:spPr>
            <a:xfrm>
              <a:off x="2096291" y="3022600"/>
              <a:ext cx="1831388" cy="1719580"/>
            </a:xfrm>
            <a:custGeom>
              <a:avLst/>
              <a:gdLst>
                <a:gd name="connsiteX0" fmla="*/ 209078 w 2103137"/>
                <a:gd name="connsiteY0" fmla="*/ 256713 h 2099517"/>
                <a:gd name="connsiteX1" fmla="*/ 211618 w 2103137"/>
                <a:gd name="connsiteY1" fmla="*/ 1889933 h 2099517"/>
                <a:gd name="connsiteX2" fmla="*/ 1890558 w 2103137"/>
                <a:gd name="connsiteY2" fmla="*/ 1889933 h 2099517"/>
                <a:gd name="connsiteX3" fmla="*/ 1895638 w 2103137"/>
                <a:gd name="connsiteY3" fmla="*/ 170353 h 2099517"/>
                <a:gd name="connsiteX4" fmla="*/ 209078 w 2103137"/>
                <a:gd name="connsiteY4" fmla="*/ 256713 h 2099517"/>
                <a:gd name="connsiteX0" fmla="*/ 209078 w 2103137"/>
                <a:gd name="connsiteY0" fmla="*/ 256713 h 2099517"/>
                <a:gd name="connsiteX1" fmla="*/ 211618 w 2103137"/>
                <a:gd name="connsiteY1" fmla="*/ 1889933 h 2099517"/>
                <a:gd name="connsiteX2" fmla="*/ 1890558 w 2103137"/>
                <a:gd name="connsiteY2" fmla="*/ 1889933 h 2099517"/>
                <a:gd name="connsiteX3" fmla="*/ 1895638 w 2103137"/>
                <a:gd name="connsiteY3" fmla="*/ 170353 h 2099517"/>
                <a:gd name="connsiteX4" fmla="*/ 209078 w 2103137"/>
                <a:gd name="connsiteY4" fmla="*/ 256713 h 2099517"/>
                <a:gd name="connsiteX0" fmla="*/ 76245 w 1970304"/>
                <a:gd name="connsiteY0" fmla="*/ 256713 h 2099517"/>
                <a:gd name="connsiteX1" fmla="*/ 78785 w 1970304"/>
                <a:gd name="connsiteY1" fmla="*/ 1889933 h 2099517"/>
                <a:gd name="connsiteX2" fmla="*/ 1757725 w 1970304"/>
                <a:gd name="connsiteY2" fmla="*/ 1889933 h 2099517"/>
                <a:gd name="connsiteX3" fmla="*/ 1762805 w 1970304"/>
                <a:gd name="connsiteY3" fmla="*/ 170353 h 2099517"/>
                <a:gd name="connsiteX4" fmla="*/ 76245 w 1970304"/>
                <a:gd name="connsiteY4" fmla="*/ 256713 h 2099517"/>
                <a:gd name="connsiteX0" fmla="*/ 76245 w 1970304"/>
                <a:gd name="connsiteY0" fmla="*/ 149431 h 1992235"/>
                <a:gd name="connsiteX1" fmla="*/ 78785 w 1970304"/>
                <a:gd name="connsiteY1" fmla="*/ 1782651 h 1992235"/>
                <a:gd name="connsiteX2" fmla="*/ 1757725 w 1970304"/>
                <a:gd name="connsiteY2" fmla="*/ 1782651 h 1992235"/>
                <a:gd name="connsiteX3" fmla="*/ 1762805 w 1970304"/>
                <a:gd name="connsiteY3" fmla="*/ 63071 h 1992235"/>
                <a:gd name="connsiteX4" fmla="*/ 76245 w 1970304"/>
                <a:gd name="connsiteY4" fmla="*/ 149431 h 1992235"/>
                <a:gd name="connsiteX0" fmla="*/ 76245 w 1970304"/>
                <a:gd name="connsiteY0" fmla="*/ 149431 h 1992235"/>
                <a:gd name="connsiteX1" fmla="*/ 78785 w 1970304"/>
                <a:gd name="connsiteY1" fmla="*/ 1782651 h 1992235"/>
                <a:gd name="connsiteX2" fmla="*/ 1757725 w 1970304"/>
                <a:gd name="connsiteY2" fmla="*/ 1782651 h 1992235"/>
                <a:gd name="connsiteX3" fmla="*/ 1762805 w 1970304"/>
                <a:gd name="connsiteY3" fmla="*/ 63071 h 1992235"/>
                <a:gd name="connsiteX4" fmla="*/ 76245 w 1970304"/>
                <a:gd name="connsiteY4" fmla="*/ 149431 h 1992235"/>
                <a:gd name="connsiteX0" fmla="*/ 76245 w 1970304"/>
                <a:gd name="connsiteY0" fmla="*/ 86360 h 1929164"/>
                <a:gd name="connsiteX1" fmla="*/ 78785 w 1970304"/>
                <a:gd name="connsiteY1" fmla="*/ 1719580 h 1929164"/>
                <a:gd name="connsiteX2" fmla="*/ 1757725 w 1970304"/>
                <a:gd name="connsiteY2" fmla="*/ 1719580 h 1929164"/>
                <a:gd name="connsiteX3" fmla="*/ 1762805 w 1970304"/>
                <a:gd name="connsiteY3" fmla="*/ 0 h 1929164"/>
                <a:gd name="connsiteX4" fmla="*/ 76245 w 1970304"/>
                <a:gd name="connsiteY4" fmla="*/ 86360 h 1929164"/>
                <a:gd name="connsiteX0" fmla="*/ 76245 w 1836824"/>
                <a:gd name="connsiteY0" fmla="*/ 86360 h 1929164"/>
                <a:gd name="connsiteX1" fmla="*/ 78785 w 1836824"/>
                <a:gd name="connsiteY1" fmla="*/ 1719580 h 1929164"/>
                <a:gd name="connsiteX2" fmla="*/ 1757725 w 1836824"/>
                <a:gd name="connsiteY2" fmla="*/ 1719580 h 1929164"/>
                <a:gd name="connsiteX3" fmla="*/ 1762805 w 1836824"/>
                <a:gd name="connsiteY3" fmla="*/ 0 h 1929164"/>
                <a:gd name="connsiteX4" fmla="*/ 76245 w 1836824"/>
                <a:gd name="connsiteY4" fmla="*/ 86360 h 1929164"/>
                <a:gd name="connsiteX0" fmla="*/ 76245 w 1836824"/>
                <a:gd name="connsiteY0" fmla="*/ 86360 h 1929164"/>
                <a:gd name="connsiteX1" fmla="*/ 78785 w 1836824"/>
                <a:gd name="connsiteY1" fmla="*/ 1719580 h 1929164"/>
                <a:gd name="connsiteX2" fmla="*/ 1757725 w 1836824"/>
                <a:gd name="connsiteY2" fmla="*/ 1719580 h 1929164"/>
                <a:gd name="connsiteX3" fmla="*/ 1762805 w 1836824"/>
                <a:gd name="connsiteY3" fmla="*/ 0 h 1929164"/>
                <a:gd name="connsiteX4" fmla="*/ 76245 w 1836824"/>
                <a:gd name="connsiteY4" fmla="*/ 86360 h 1929164"/>
                <a:gd name="connsiteX0" fmla="*/ 76245 w 1762805"/>
                <a:gd name="connsiteY0" fmla="*/ 86360 h 1929164"/>
                <a:gd name="connsiteX1" fmla="*/ 78785 w 1762805"/>
                <a:gd name="connsiteY1" fmla="*/ 1719580 h 1929164"/>
                <a:gd name="connsiteX2" fmla="*/ 1757725 w 1762805"/>
                <a:gd name="connsiteY2" fmla="*/ 1719580 h 1929164"/>
                <a:gd name="connsiteX3" fmla="*/ 1762805 w 1762805"/>
                <a:gd name="connsiteY3" fmla="*/ 0 h 1929164"/>
                <a:gd name="connsiteX4" fmla="*/ 76245 w 1762805"/>
                <a:gd name="connsiteY4" fmla="*/ 86360 h 1929164"/>
                <a:gd name="connsiteX0" fmla="*/ 76245 w 1762805"/>
                <a:gd name="connsiteY0" fmla="*/ 86360 h 1799521"/>
                <a:gd name="connsiteX1" fmla="*/ 78785 w 1762805"/>
                <a:gd name="connsiteY1" fmla="*/ 1719580 h 1799521"/>
                <a:gd name="connsiteX2" fmla="*/ 1757725 w 1762805"/>
                <a:gd name="connsiteY2" fmla="*/ 1719580 h 1799521"/>
                <a:gd name="connsiteX3" fmla="*/ 1762805 w 1762805"/>
                <a:gd name="connsiteY3" fmla="*/ 0 h 1799521"/>
                <a:gd name="connsiteX4" fmla="*/ 76245 w 1762805"/>
                <a:gd name="connsiteY4" fmla="*/ 86360 h 1799521"/>
                <a:gd name="connsiteX0" fmla="*/ 76245 w 1762805"/>
                <a:gd name="connsiteY0" fmla="*/ 86360 h 1799521"/>
                <a:gd name="connsiteX1" fmla="*/ 78785 w 1762805"/>
                <a:gd name="connsiteY1" fmla="*/ 1719580 h 1799521"/>
                <a:gd name="connsiteX2" fmla="*/ 1757725 w 1762805"/>
                <a:gd name="connsiteY2" fmla="*/ 1719580 h 1799521"/>
                <a:gd name="connsiteX3" fmla="*/ 1762805 w 1762805"/>
                <a:gd name="connsiteY3" fmla="*/ 0 h 1799521"/>
                <a:gd name="connsiteX4" fmla="*/ 76245 w 1762805"/>
                <a:gd name="connsiteY4" fmla="*/ 86360 h 1799521"/>
                <a:gd name="connsiteX0" fmla="*/ 76245 w 1762805"/>
                <a:gd name="connsiteY0" fmla="*/ 86360 h 1719580"/>
                <a:gd name="connsiteX1" fmla="*/ 78785 w 1762805"/>
                <a:gd name="connsiteY1" fmla="*/ 1719580 h 1719580"/>
                <a:gd name="connsiteX2" fmla="*/ 1757725 w 1762805"/>
                <a:gd name="connsiteY2" fmla="*/ 1719580 h 1719580"/>
                <a:gd name="connsiteX3" fmla="*/ 1762805 w 1762805"/>
                <a:gd name="connsiteY3" fmla="*/ 0 h 1719580"/>
                <a:gd name="connsiteX4" fmla="*/ 76245 w 1762805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686560"/>
                <a:gd name="connsiteY0" fmla="*/ 86360 h 1719580"/>
                <a:gd name="connsiteX1" fmla="*/ 2540 w 1686560"/>
                <a:gd name="connsiteY1" fmla="*/ 1719580 h 1719580"/>
                <a:gd name="connsiteX2" fmla="*/ 1681480 w 1686560"/>
                <a:gd name="connsiteY2" fmla="*/ 1719580 h 1719580"/>
                <a:gd name="connsiteX3" fmla="*/ 1686560 w 1686560"/>
                <a:gd name="connsiteY3" fmla="*/ 0 h 1719580"/>
                <a:gd name="connsiteX4" fmla="*/ 0 w 1686560"/>
                <a:gd name="connsiteY4" fmla="*/ 86360 h 1719580"/>
                <a:gd name="connsiteX0" fmla="*/ 0 w 1782774"/>
                <a:gd name="connsiteY0" fmla="*/ 86360 h 1719580"/>
                <a:gd name="connsiteX1" fmla="*/ 2540 w 1782774"/>
                <a:gd name="connsiteY1" fmla="*/ 1719580 h 1719580"/>
                <a:gd name="connsiteX2" fmla="*/ 1681480 w 1782774"/>
                <a:gd name="connsiteY2" fmla="*/ 1719580 h 1719580"/>
                <a:gd name="connsiteX3" fmla="*/ 1686560 w 1782774"/>
                <a:gd name="connsiteY3" fmla="*/ 0 h 1719580"/>
                <a:gd name="connsiteX4" fmla="*/ 0 w 1782774"/>
                <a:gd name="connsiteY4" fmla="*/ 86360 h 1719580"/>
                <a:gd name="connsiteX0" fmla="*/ 0 w 1750659"/>
                <a:gd name="connsiteY0" fmla="*/ 86360 h 1719580"/>
                <a:gd name="connsiteX1" fmla="*/ 2540 w 1750659"/>
                <a:gd name="connsiteY1" fmla="*/ 1719580 h 1719580"/>
                <a:gd name="connsiteX2" fmla="*/ 1681480 w 1750659"/>
                <a:gd name="connsiteY2" fmla="*/ 1719580 h 1719580"/>
                <a:gd name="connsiteX3" fmla="*/ 1686560 w 1750659"/>
                <a:gd name="connsiteY3" fmla="*/ 0 h 1719580"/>
                <a:gd name="connsiteX4" fmla="*/ 0 w 1750659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64193"/>
                <a:gd name="connsiteY0" fmla="*/ 86360 h 1719580"/>
                <a:gd name="connsiteX1" fmla="*/ 2540 w 1764193"/>
                <a:gd name="connsiteY1" fmla="*/ 1719580 h 1719580"/>
                <a:gd name="connsiteX2" fmla="*/ 1681480 w 1764193"/>
                <a:gd name="connsiteY2" fmla="*/ 1719580 h 1719580"/>
                <a:gd name="connsiteX3" fmla="*/ 1686560 w 1764193"/>
                <a:gd name="connsiteY3" fmla="*/ 0 h 1719580"/>
                <a:gd name="connsiteX4" fmla="*/ 0 w 1764193"/>
                <a:gd name="connsiteY4" fmla="*/ 86360 h 1719580"/>
                <a:gd name="connsiteX0" fmla="*/ 0 w 1793330"/>
                <a:gd name="connsiteY0" fmla="*/ 86360 h 1719580"/>
                <a:gd name="connsiteX1" fmla="*/ 2540 w 1793330"/>
                <a:gd name="connsiteY1" fmla="*/ 1719580 h 1719580"/>
                <a:gd name="connsiteX2" fmla="*/ 1681480 w 1793330"/>
                <a:gd name="connsiteY2" fmla="*/ 1719580 h 1719580"/>
                <a:gd name="connsiteX3" fmla="*/ 1686560 w 1793330"/>
                <a:gd name="connsiteY3" fmla="*/ 0 h 1719580"/>
                <a:gd name="connsiteX4" fmla="*/ 0 w 1793330"/>
                <a:gd name="connsiteY4" fmla="*/ 86360 h 1719580"/>
                <a:gd name="connsiteX0" fmla="*/ 0 w 1785688"/>
                <a:gd name="connsiteY0" fmla="*/ 86360 h 1719580"/>
                <a:gd name="connsiteX1" fmla="*/ 2540 w 1785688"/>
                <a:gd name="connsiteY1" fmla="*/ 1719580 h 1719580"/>
                <a:gd name="connsiteX2" fmla="*/ 1681480 w 1785688"/>
                <a:gd name="connsiteY2" fmla="*/ 1719580 h 1719580"/>
                <a:gd name="connsiteX3" fmla="*/ 1686560 w 1785688"/>
                <a:gd name="connsiteY3" fmla="*/ 0 h 1719580"/>
                <a:gd name="connsiteX4" fmla="*/ 0 w 1785688"/>
                <a:gd name="connsiteY4" fmla="*/ 86360 h 1719580"/>
                <a:gd name="connsiteX0" fmla="*/ 0 w 1765397"/>
                <a:gd name="connsiteY0" fmla="*/ 86360 h 1719580"/>
                <a:gd name="connsiteX1" fmla="*/ 2540 w 1765397"/>
                <a:gd name="connsiteY1" fmla="*/ 1719580 h 1719580"/>
                <a:gd name="connsiteX2" fmla="*/ 1681480 w 1765397"/>
                <a:gd name="connsiteY2" fmla="*/ 1719580 h 1719580"/>
                <a:gd name="connsiteX3" fmla="*/ 1686560 w 1765397"/>
                <a:gd name="connsiteY3" fmla="*/ 0 h 1719580"/>
                <a:gd name="connsiteX4" fmla="*/ 0 w 1765397"/>
                <a:gd name="connsiteY4" fmla="*/ 86360 h 1719580"/>
                <a:gd name="connsiteX0" fmla="*/ 0 w 1786458"/>
                <a:gd name="connsiteY0" fmla="*/ 86360 h 1719580"/>
                <a:gd name="connsiteX1" fmla="*/ 2540 w 1786458"/>
                <a:gd name="connsiteY1" fmla="*/ 1719580 h 1719580"/>
                <a:gd name="connsiteX2" fmla="*/ 1681480 w 1786458"/>
                <a:gd name="connsiteY2" fmla="*/ 1719580 h 1719580"/>
                <a:gd name="connsiteX3" fmla="*/ 1686560 w 1786458"/>
                <a:gd name="connsiteY3" fmla="*/ 0 h 1719580"/>
                <a:gd name="connsiteX4" fmla="*/ 0 w 1786458"/>
                <a:gd name="connsiteY4" fmla="*/ 86360 h 1719580"/>
                <a:gd name="connsiteX0" fmla="*/ 17040 w 1803498"/>
                <a:gd name="connsiteY0" fmla="*/ 86360 h 1719580"/>
                <a:gd name="connsiteX1" fmla="*/ 19580 w 1803498"/>
                <a:gd name="connsiteY1" fmla="*/ 1719580 h 1719580"/>
                <a:gd name="connsiteX2" fmla="*/ 1698520 w 1803498"/>
                <a:gd name="connsiteY2" fmla="*/ 1719580 h 1719580"/>
                <a:gd name="connsiteX3" fmla="*/ 1703600 w 1803498"/>
                <a:gd name="connsiteY3" fmla="*/ 0 h 1719580"/>
                <a:gd name="connsiteX4" fmla="*/ 17040 w 1803498"/>
                <a:gd name="connsiteY4" fmla="*/ 86360 h 1719580"/>
                <a:gd name="connsiteX0" fmla="*/ 33908 w 1820366"/>
                <a:gd name="connsiteY0" fmla="*/ 86360 h 1719580"/>
                <a:gd name="connsiteX1" fmla="*/ 36448 w 1820366"/>
                <a:gd name="connsiteY1" fmla="*/ 1719580 h 1719580"/>
                <a:gd name="connsiteX2" fmla="*/ 1715388 w 1820366"/>
                <a:gd name="connsiteY2" fmla="*/ 1719580 h 1719580"/>
                <a:gd name="connsiteX3" fmla="*/ 1720468 w 1820366"/>
                <a:gd name="connsiteY3" fmla="*/ 0 h 1719580"/>
                <a:gd name="connsiteX4" fmla="*/ 33908 w 1820366"/>
                <a:gd name="connsiteY4" fmla="*/ 86360 h 1719580"/>
                <a:gd name="connsiteX0" fmla="*/ 24610 w 1831388"/>
                <a:gd name="connsiteY0" fmla="*/ 86360 h 1719580"/>
                <a:gd name="connsiteX1" fmla="*/ 47470 w 1831388"/>
                <a:gd name="connsiteY1" fmla="*/ 1719580 h 1719580"/>
                <a:gd name="connsiteX2" fmla="*/ 1726410 w 1831388"/>
                <a:gd name="connsiteY2" fmla="*/ 1719580 h 1719580"/>
                <a:gd name="connsiteX3" fmla="*/ 1731490 w 1831388"/>
                <a:gd name="connsiteY3" fmla="*/ 0 h 1719580"/>
                <a:gd name="connsiteX4" fmla="*/ 24610 w 1831388"/>
                <a:gd name="connsiteY4" fmla="*/ 86360 h 171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1388" h="1719580">
                  <a:moveTo>
                    <a:pt x="24610" y="86360"/>
                  </a:moveTo>
                  <a:cubicBezTo>
                    <a:pt x="-14760" y="736177"/>
                    <a:pt x="-6717" y="1244177"/>
                    <a:pt x="47470" y="1719580"/>
                  </a:cubicBezTo>
                  <a:cubicBezTo>
                    <a:pt x="645217" y="1712383"/>
                    <a:pt x="1186660" y="1703917"/>
                    <a:pt x="1726410" y="1719580"/>
                  </a:cubicBezTo>
                  <a:cubicBezTo>
                    <a:pt x="1359380" y="1420283"/>
                    <a:pt x="2084550" y="543560"/>
                    <a:pt x="1731490" y="0"/>
                  </a:cubicBezTo>
                  <a:cubicBezTo>
                    <a:pt x="1114270" y="68580"/>
                    <a:pt x="688820" y="74083"/>
                    <a:pt x="24610" y="8636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D838D9A4-E81D-D7A3-3B69-DCF50D371A3F}"/>
                </a:ext>
              </a:extLst>
            </p:cNvPr>
            <p:cNvSpPr txBox="1"/>
            <p:nvPr/>
          </p:nvSpPr>
          <p:spPr>
            <a:xfrm>
              <a:off x="2111120" y="3312378"/>
              <a:ext cx="16128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Animal acclimatization period</a:t>
              </a:r>
            </a:p>
            <a:p>
              <a:pPr algn="ctr"/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(10 days)</a:t>
              </a: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3BADD196-C13F-2D39-4847-19E65EE53CF5}"/>
                </a:ext>
              </a:extLst>
            </p:cNvPr>
            <p:cNvSpPr/>
            <p:nvPr/>
          </p:nvSpPr>
          <p:spPr>
            <a:xfrm>
              <a:off x="8051165" y="5280658"/>
              <a:ext cx="441385" cy="1273161"/>
            </a:xfrm>
            <a:custGeom>
              <a:avLst/>
              <a:gdLst>
                <a:gd name="connsiteX0" fmla="*/ 209885 w 437275"/>
                <a:gd name="connsiteY0" fmla="*/ 158115 h 1582622"/>
                <a:gd name="connsiteX1" fmla="*/ 1605 w 437275"/>
                <a:gd name="connsiteY1" fmla="*/ 1420495 h 1582622"/>
                <a:gd name="connsiteX2" fmla="*/ 324185 w 437275"/>
                <a:gd name="connsiteY2" fmla="*/ 1428115 h 1582622"/>
                <a:gd name="connsiteX3" fmla="*/ 433405 w 437275"/>
                <a:gd name="connsiteY3" fmla="*/ 158115 h 1582622"/>
                <a:gd name="connsiteX4" fmla="*/ 209885 w 437275"/>
                <a:gd name="connsiteY4" fmla="*/ 158115 h 1582622"/>
                <a:gd name="connsiteX0" fmla="*/ 209885 w 437275"/>
                <a:gd name="connsiteY0" fmla="*/ 158115 h 1582622"/>
                <a:gd name="connsiteX1" fmla="*/ 1605 w 437275"/>
                <a:gd name="connsiteY1" fmla="*/ 1420495 h 1582622"/>
                <a:gd name="connsiteX2" fmla="*/ 324185 w 437275"/>
                <a:gd name="connsiteY2" fmla="*/ 1428115 h 1582622"/>
                <a:gd name="connsiteX3" fmla="*/ 433405 w 437275"/>
                <a:gd name="connsiteY3" fmla="*/ 158115 h 1582622"/>
                <a:gd name="connsiteX4" fmla="*/ 209885 w 437275"/>
                <a:gd name="connsiteY4" fmla="*/ 158115 h 1582622"/>
                <a:gd name="connsiteX0" fmla="*/ 209885 w 437275"/>
                <a:gd name="connsiteY0" fmla="*/ 70845 h 1495352"/>
                <a:gd name="connsiteX1" fmla="*/ 1605 w 437275"/>
                <a:gd name="connsiteY1" fmla="*/ 1333225 h 1495352"/>
                <a:gd name="connsiteX2" fmla="*/ 324185 w 437275"/>
                <a:gd name="connsiteY2" fmla="*/ 1340845 h 1495352"/>
                <a:gd name="connsiteX3" fmla="*/ 433405 w 437275"/>
                <a:gd name="connsiteY3" fmla="*/ 70845 h 1495352"/>
                <a:gd name="connsiteX4" fmla="*/ 209885 w 437275"/>
                <a:gd name="connsiteY4" fmla="*/ 70845 h 1495352"/>
                <a:gd name="connsiteX0" fmla="*/ 209246 w 436636"/>
                <a:gd name="connsiteY0" fmla="*/ 70845 h 1495352"/>
                <a:gd name="connsiteX1" fmla="*/ 966 w 436636"/>
                <a:gd name="connsiteY1" fmla="*/ 1333225 h 1495352"/>
                <a:gd name="connsiteX2" fmla="*/ 323546 w 436636"/>
                <a:gd name="connsiteY2" fmla="*/ 1340845 h 1495352"/>
                <a:gd name="connsiteX3" fmla="*/ 432766 w 436636"/>
                <a:gd name="connsiteY3" fmla="*/ 70845 h 1495352"/>
                <a:gd name="connsiteX4" fmla="*/ 209246 w 436636"/>
                <a:gd name="connsiteY4" fmla="*/ 70845 h 1495352"/>
                <a:gd name="connsiteX0" fmla="*/ 209246 w 436636"/>
                <a:gd name="connsiteY0" fmla="*/ 70845 h 1495352"/>
                <a:gd name="connsiteX1" fmla="*/ 966 w 436636"/>
                <a:gd name="connsiteY1" fmla="*/ 1333225 h 1495352"/>
                <a:gd name="connsiteX2" fmla="*/ 323546 w 436636"/>
                <a:gd name="connsiteY2" fmla="*/ 1340845 h 1495352"/>
                <a:gd name="connsiteX3" fmla="*/ 432766 w 436636"/>
                <a:gd name="connsiteY3" fmla="*/ 70845 h 1495352"/>
                <a:gd name="connsiteX4" fmla="*/ 209246 w 436636"/>
                <a:gd name="connsiteY4" fmla="*/ 70845 h 1495352"/>
                <a:gd name="connsiteX0" fmla="*/ 209246 w 436636"/>
                <a:gd name="connsiteY0" fmla="*/ 70845 h 1429931"/>
                <a:gd name="connsiteX1" fmla="*/ 966 w 436636"/>
                <a:gd name="connsiteY1" fmla="*/ 1333225 h 1429931"/>
                <a:gd name="connsiteX2" fmla="*/ 323546 w 436636"/>
                <a:gd name="connsiteY2" fmla="*/ 1340845 h 1429931"/>
                <a:gd name="connsiteX3" fmla="*/ 432766 w 436636"/>
                <a:gd name="connsiteY3" fmla="*/ 70845 h 1429931"/>
                <a:gd name="connsiteX4" fmla="*/ 209246 w 436636"/>
                <a:gd name="connsiteY4" fmla="*/ 70845 h 1429931"/>
                <a:gd name="connsiteX0" fmla="*/ 208280 w 435670"/>
                <a:gd name="connsiteY0" fmla="*/ 70845 h 1429931"/>
                <a:gd name="connsiteX1" fmla="*/ 0 w 435670"/>
                <a:gd name="connsiteY1" fmla="*/ 1333225 h 1429931"/>
                <a:gd name="connsiteX2" fmla="*/ 322580 w 435670"/>
                <a:gd name="connsiteY2" fmla="*/ 1340845 h 1429931"/>
                <a:gd name="connsiteX3" fmla="*/ 431800 w 435670"/>
                <a:gd name="connsiteY3" fmla="*/ 70845 h 1429931"/>
                <a:gd name="connsiteX4" fmla="*/ 208280 w 435670"/>
                <a:gd name="connsiteY4" fmla="*/ 70845 h 1429931"/>
                <a:gd name="connsiteX0" fmla="*/ 208280 w 435670"/>
                <a:gd name="connsiteY0" fmla="*/ 70845 h 1417864"/>
                <a:gd name="connsiteX1" fmla="*/ 0 w 435670"/>
                <a:gd name="connsiteY1" fmla="*/ 1333225 h 1417864"/>
                <a:gd name="connsiteX2" fmla="*/ 322580 w 435670"/>
                <a:gd name="connsiteY2" fmla="*/ 1340845 h 1417864"/>
                <a:gd name="connsiteX3" fmla="*/ 431800 w 435670"/>
                <a:gd name="connsiteY3" fmla="*/ 70845 h 1417864"/>
                <a:gd name="connsiteX4" fmla="*/ 208280 w 435670"/>
                <a:gd name="connsiteY4" fmla="*/ 70845 h 1417864"/>
                <a:gd name="connsiteX0" fmla="*/ 208280 w 435670"/>
                <a:gd name="connsiteY0" fmla="*/ 70845 h 1417864"/>
                <a:gd name="connsiteX1" fmla="*/ 0 w 435670"/>
                <a:gd name="connsiteY1" fmla="*/ 1333225 h 1417864"/>
                <a:gd name="connsiteX2" fmla="*/ 322580 w 435670"/>
                <a:gd name="connsiteY2" fmla="*/ 1340845 h 1417864"/>
                <a:gd name="connsiteX3" fmla="*/ 431800 w 435670"/>
                <a:gd name="connsiteY3" fmla="*/ 70845 h 1417864"/>
                <a:gd name="connsiteX4" fmla="*/ 208280 w 435670"/>
                <a:gd name="connsiteY4" fmla="*/ 70845 h 1417864"/>
                <a:gd name="connsiteX0" fmla="*/ 208280 w 435670"/>
                <a:gd name="connsiteY0" fmla="*/ 0 h 1347019"/>
                <a:gd name="connsiteX1" fmla="*/ 0 w 435670"/>
                <a:gd name="connsiteY1" fmla="*/ 1262380 h 1347019"/>
                <a:gd name="connsiteX2" fmla="*/ 322580 w 435670"/>
                <a:gd name="connsiteY2" fmla="*/ 1270000 h 1347019"/>
                <a:gd name="connsiteX3" fmla="*/ 431800 w 435670"/>
                <a:gd name="connsiteY3" fmla="*/ 0 h 1347019"/>
                <a:gd name="connsiteX4" fmla="*/ 208280 w 435670"/>
                <a:gd name="connsiteY4" fmla="*/ 0 h 1347019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000"/>
                <a:gd name="connsiteX1" fmla="*/ 0 w 435670"/>
                <a:gd name="connsiteY1" fmla="*/ 1262380 h 1270000"/>
                <a:gd name="connsiteX2" fmla="*/ 322580 w 435670"/>
                <a:gd name="connsiteY2" fmla="*/ 1270000 h 1270000"/>
                <a:gd name="connsiteX3" fmla="*/ 431800 w 435670"/>
                <a:gd name="connsiteY3" fmla="*/ 0 h 1270000"/>
                <a:gd name="connsiteX4" fmla="*/ 208280 w 435670"/>
                <a:gd name="connsiteY4" fmla="*/ 0 h 1270000"/>
                <a:gd name="connsiteX0" fmla="*/ 208280 w 435670"/>
                <a:gd name="connsiteY0" fmla="*/ 0 h 1270546"/>
                <a:gd name="connsiteX1" fmla="*/ 0 w 435670"/>
                <a:gd name="connsiteY1" fmla="*/ 1262380 h 1270546"/>
                <a:gd name="connsiteX2" fmla="*/ 322580 w 435670"/>
                <a:gd name="connsiteY2" fmla="*/ 1270000 h 1270546"/>
                <a:gd name="connsiteX3" fmla="*/ 431800 w 435670"/>
                <a:gd name="connsiteY3" fmla="*/ 0 h 1270546"/>
                <a:gd name="connsiteX4" fmla="*/ 208280 w 435670"/>
                <a:gd name="connsiteY4" fmla="*/ 0 h 1270546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08280 w 435670"/>
                <a:gd name="connsiteY0" fmla="*/ 0 h 1273952"/>
                <a:gd name="connsiteX1" fmla="*/ 0 w 435670"/>
                <a:gd name="connsiteY1" fmla="*/ 1262380 h 1273952"/>
                <a:gd name="connsiteX2" fmla="*/ 322580 w 435670"/>
                <a:gd name="connsiteY2" fmla="*/ 1270000 h 1273952"/>
                <a:gd name="connsiteX3" fmla="*/ 431800 w 435670"/>
                <a:gd name="connsiteY3" fmla="*/ 0 h 1273952"/>
                <a:gd name="connsiteX4" fmla="*/ 208280 w 435670"/>
                <a:gd name="connsiteY4" fmla="*/ 0 h 1273952"/>
                <a:gd name="connsiteX0" fmla="*/ 213995 w 441385"/>
                <a:gd name="connsiteY0" fmla="*/ 0 h 1273161"/>
                <a:gd name="connsiteX1" fmla="*/ 0 w 441385"/>
                <a:gd name="connsiteY1" fmla="*/ 1258570 h 1273161"/>
                <a:gd name="connsiteX2" fmla="*/ 328295 w 441385"/>
                <a:gd name="connsiteY2" fmla="*/ 1270000 h 1273161"/>
                <a:gd name="connsiteX3" fmla="*/ 437515 w 441385"/>
                <a:gd name="connsiteY3" fmla="*/ 0 h 1273161"/>
                <a:gd name="connsiteX4" fmla="*/ 213995 w 441385"/>
                <a:gd name="connsiteY4" fmla="*/ 0 h 1273161"/>
                <a:gd name="connsiteX0" fmla="*/ 204470 w 441385"/>
                <a:gd name="connsiteY0" fmla="*/ 0 h 1273161"/>
                <a:gd name="connsiteX1" fmla="*/ 0 w 441385"/>
                <a:gd name="connsiteY1" fmla="*/ 1258570 h 1273161"/>
                <a:gd name="connsiteX2" fmla="*/ 328295 w 441385"/>
                <a:gd name="connsiteY2" fmla="*/ 1270000 h 1273161"/>
                <a:gd name="connsiteX3" fmla="*/ 437515 w 441385"/>
                <a:gd name="connsiteY3" fmla="*/ 0 h 1273161"/>
                <a:gd name="connsiteX4" fmla="*/ 204470 w 441385"/>
                <a:gd name="connsiteY4" fmla="*/ 0 h 127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85" h="1273161">
                  <a:moveTo>
                    <a:pt x="204470" y="0"/>
                  </a:moveTo>
                  <a:cubicBezTo>
                    <a:pt x="14393" y="508212"/>
                    <a:pt x="233680" y="907838"/>
                    <a:pt x="0" y="1258570"/>
                  </a:cubicBezTo>
                  <a:cubicBezTo>
                    <a:pt x="168275" y="1268307"/>
                    <a:pt x="197908" y="1278467"/>
                    <a:pt x="328295" y="1270000"/>
                  </a:cubicBezTo>
                  <a:cubicBezTo>
                    <a:pt x="400262" y="1059603"/>
                    <a:pt x="456988" y="211243"/>
                    <a:pt x="437515" y="0"/>
                  </a:cubicBezTo>
                  <a:cubicBezTo>
                    <a:pt x="322792" y="8467"/>
                    <a:pt x="302472" y="6138"/>
                    <a:pt x="20447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9FBFA70B-5720-3714-CBA4-12A099E35D61}"/>
                </a:ext>
              </a:extLst>
            </p:cNvPr>
            <p:cNvSpPr/>
            <p:nvPr/>
          </p:nvSpPr>
          <p:spPr>
            <a:xfrm>
              <a:off x="5878831" y="3931920"/>
              <a:ext cx="2377440" cy="2606040"/>
            </a:xfrm>
            <a:custGeom>
              <a:avLst/>
              <a:gdLst>
                <a:gd name="connsiteX0" fmla="*/ 686664 w 2604609"/>
                <a:gd name="connsiteY0" fmla="*/ 1192 h 2570127"/>
                <a:gd name="connsiteX1" fmla="*/ 2450694 w 2604609"/>
                <a:gd name="connsiteY1" fmla="*/ 1315642 h 2570127"/>
                <a:gd name="connsiteX2" fmla="*/ 2244954 w 2604609"/>
                <a:gd name="connsiteY2" fmla="*/ 2569132 h 2570127"/>
                <a:gd name="connsiteX3" fmla="*/ 73254 w 2604609"/>
                <a:gd name="connsiteY3" fmla="*/ 1109902 h 2570127"/>
                <a:gd name="connsiteX4" fmla="*/ 686664 w 2604609"/>
                <a:gd name="connsiteY4" fmla="*/ 1192 h 2570127"/>
                <a:gd name="connsiteX0" fmla="*/ 686664 w 2604609"/>
                <a:gd name="connsiteY0" fmla="*/ 1192 h 2570127"/>
                <a:gd name="connsiteX1" fmla="*/ 2450694 w 2604609"/>
                <a:gd name="connsiteY1" fmla="*/ 1315642 h 2570127"/>
                <a:gd name="connsiteX2" fmla="*/ 2244954 w 2604609"/>
                <a:gd name="connsiteY2" fmla="*/ 2569132 h 2570127"/>
                <a:gd name="connsiteX3" fmla="*/ 73254 w 2604609"/>
                <a:gd name="connsiteY3" fmla="*/ 1109902 h 2570127"/>
                <a:gd name="connsiteX4" fmla="*/ 686664 w 2604609"/>
                <a:gd name="connsiteY4" fmla="*/ 1192 h 2570127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56323 w 2574268"/>
                <a:gd name="connsiteY0" fmla="*/ 0 h 2568935"/>
                <a:gd name="connsiteX1" fmla="*/ 2420353 w 2574268"/>
                <a:gd name="connsiteY1" fmla="*/ 1314450 h 2568935"/>
                <a:gd name="connsiteX2" fmla="*/ 2214613 w 2574268"/>
                <a:gd name="connsiteY2" fmla="*/ 2567940 h 2568935"/>
                <a:gd name="connsiteX3" fmla="*/ 42913 w 2574268"/>
                <a:gd name="connsiteY3" fmla="*/ 1108710 h 2568935"/>
                <a:gd name="connsiteX4" fmla="*/ 656323 w 2574268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531355"/>
                <a:gd name="connsiteY0" fmla="*/ 0 h 2568935"/>
                <a:gd name="connsiteX1" fmla="*/ 2377440 w 2531355"/>
                <a:gd name="connsiteY1" fmla="*/ 1314450 h 2568935"/>
                <a:gd name="connsiteX2" fmla="*/ 2171700 w 2531355"/>
                <a:gd name="connsiteY2" fmla="*/ 2567940 h 2568935"/>
                <a:gd name="connsiteX3" fmla="*/ 0 w 2531355"/>
                <a:gd name="connsiteY3" fmla="*/ 1108710 h 2568935"/>
                <a:gd name="connsiteX4" fmla="*/ 613410 w 2531355"/>
                <a:gd name="connsiteY4" fmla="*/ 0 h 2568935"/>
                <a:gd name="connsiteX0" fmla="*/ 613410 w 2485534"/>
                <a:gd name="connsiteY0" fmla="*/ 0 h 2568793"/>
                <a:gd name="connsiteX1" fmla="*/ 2377440 w 2485534"/>
                <a:gd name="connsiteY1" fmla="*/ 1314450 h 2568793"/>
                <a:gd name="connsiteX2" fmla="*/ 2171700 w 2485534"/>
                <a:gd name="connsiteY2" fmla="*/ 2567940 h 2568793"/>
                <a:gd name="connsiteX3" fmla="*/ 0 w 2485534"/>
                <a:gd name="connsiteY3" fmla="*/ 1108710 h 2568793"/>
                <a:gd name="connsiteX4" fmla="*/ 613410 w 2485534"/>
                <a:gd name="connsiteY4" fmla="*/ 0 h 2568793"/>
                <a:gd name="connsiteX0" fmla="*/ 613410 w 2506513"/>
                <a:gd name="connsiteY0" fmla="*/ 0 h 2567940"/>
                <a:gd name="connsiteX1" fmla="*/ 2377440 w 2506513"/>
                <a:gd name="connsiteY1" fmla="*/ 1314450 h 2567940"/>
                <a:gd name="connsiteX2" fmla="*/ 2171700 w 2506513"/>
                <a:gd name="connsiteY2" fmla="*/ 2567940 h 2567940"/>
                <a:gd name="connsiteX3" fmla="*/ 0 w 2506513"/>
                <a:gd name="connsiteY3" fmla="*/ 1108710 h 2567940"/>
                <a:gd name="connsiteX4" fmla="*/ 613410 w 2506513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0 h 2567940"/>
                <a:gd name="connsiteX1" fmla="*/ 2377440 w 2377440"/>
                <a:gd name="connsiteY1" fmla="*/ 1314450 h 2567940"/>
                <a:gd name="connsiteX2" fmla="*/ 2171700 w 2377440"/>
                <a:gd name="connsiteY2" fmla="*/ 2567940 h 2567940"/>
                <a:gd name="connsiteX3" fmla="*/ 0 w 2377440"/>
                <a:gd name="connsiteY3" fmla="*/ 1108710 h 2567940"/>
                <a:gd name="connsiteX4" fmla="*/ 613410 w 2377440"/>
                <a:gd name="connsiteY4" fmla="*/ 0 h 2567940"/>
                <a:gd name="connsiteX0" fmla="*/ 613410 w 2377440"/>
                <a:gd name="connsiteY0" fmla="*/ 10416 h 2578356"/>
                <a:gd name="connsiteX1" fmla="*/ 1463039 w 2377440"/>
                <a:gd name="connsiteY1" fmla="*/ 658116 h 2578356"/>
                <a:gd name="connsiteX2" fmla="*/ 2377440 w 2377440"/>
                <a:gd name="connsiteY2" fmla="*/ 1324866 h 2578356"/>
                <a:gd name="connsiteX3" fmla="*/ 2171700 w 2377440"/>
                <a:gd name="connsiteY3" fmla="*/ 2578356 h 2578356"/>
                <a:gd name="connsiteX4" fmla="*/ 0 w 2377440"/>
                <a:gd name="connsiteY4" fmla="*/ 1119126 h 2578356"/>
                <a:gd name="connsiteX5" fmla="*/ 613410 w 2377440"/>
                <a:gd name="connsiteY5" fmla="*/ 10416 h 2578356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3039 w 2377440"/>
                <a:gd name="connsiteY1" fmla="*/ 64770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398269 w 2377440"/>
                <a:gd name="connsiteY1" fmla="*/ 79629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0 w 2377440"/>
                <a:gd name="connsiteY4" fmla="*/ 1108710 h 2567940"/>
                <a:gd name="connsiteX5" fmla="*/ 613410 w 2377440"/>
                <a:gd name="connsiteY5" fmla="*/ 0 h 2567940"/>
                <a:gd name="connsiteX0" fmla="*/ 613410 w 2377440"/>
                <a:gd name="connsiteY0" fmla="*/ 0 h 2585544"/>
                <a:gd name="connsiteX1" fmla="*/ 1466849 w 2377440"/>
                <a:gd name="connsiteY1" fmla="*/ 693420 h 2585544"/>
                <a:gd name="connsiteX2" fmla="*/ 2377440 w 2377440"/>
                <a:gd name="connsiteY2" fmla="*/ 1314450 h 2585544"/>
                <a:gd name="connsiteX3" fmla="*/ 2171700 w 2377440"/>
                <a:gd name="connsiteY3" fmla="*/ 2567940 h 2585544"/>
                <a:gd name="connsiteX4" fmla="*/ 864869 w 2377440"/>
                <a:gd name="connsiteY4" fmla="*/ 2004060 h 2585544"/>
                <a:gd name="connsiteX5" fmla="*/ 0 w 2377440"/>
                <a:gd name="connsiteY5" fmla="*/ 1108710 h 2585544"/>
                <a:gd name="connsiteX6" fmla="*/ 613410 w 2377440"/>
                <a:gd name="connsiteY6" fmla="*/ 0 h 2585544"/>
                <a:gd name="connsiteX0" fmla="*/ 613410 w 2377440"/>
                <a:gd name="connsiteY0" fmla="*/ 0 h 2585544"/>
                <a:gd name="connsiteX1" fmla="*/ 1466849 w 2377440"/>
                <a:gd name="connsiteY1" fmla="*/ 693420 h 2585544"/>
                <a:gd name="connsiteX2" fmla="*/ 2377440 w 2377440"/>
                <a:gd name="connsiteY2" fmla="*/ 1314450 h 2585544"/>
                <a:gd name="connsiteX3" fmla="*/ 2171700 w 2377440"/>
                <a:gd name="connsiteY3" fmla="*/ 2567940 h 2585544"/>
                <a:gd name="connsiteX4" fmla="*/ 864869 w 2377440"/>
                <a:gd name="connsiteY4" fmla="*/ 2004060 h 2585544"/>
                <a:gd name="connsiteX5" fmla="*/ 0 w 2377440"/>
                <a:gd name="connsiteY5" fmla="*/ 1108710 h 2585544"/>
                <a:gd name="connsiteX6" fmla="*/ 613410 w 2377440"/>
                <a:gd name="connsiteY6" fmla="*/ 0 h 2585544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613410 w 2390533"/>
                <a:gd name="connsiteY0" fmla="*/ 0 h 2567940"/>
                <a:gd name="connsiteX1" fmla="*/ 1466849 w 2390533"/>
                <a:gd name="connsiteY1" fmla="*/ 693420 h 2567940"/>
                <a:gd name="connsiteX2" fmla="*/ 2377440 w 2390533"/>
                <a:gd name="connsiteY2" fmla="*/ 1314450 h 2567940"/>
                <a:gd name="connsiteX3" fmla="*/ 2171700 w 2390533"/>
                <a:gd name="connsiteY3" fmla="*/ 2567940 h 2567940"/>
                <a:gd name="connsiteX4" fmla="*/ 864869 w 2390533"/>
                <a:gd name="connsiteY4" fmla="*/ 2004060 h 2567940"/>
                <a:gd name="connsiteX5" fmla="*/ 0 w 2390533"/>
                <a:gd name="connsiteY5" fmla="*/ 1108710 h 2567940"/>
                <a:gd name="connsiteX6" fmla="*/ 613410 w 2390533"/>
                <a:gd name="connsiteY6" fmla="*/ 0 h 2567940"/>
                <a:gd name="connsiteX0" fmla="*/ 613410 w 2377440"/>
                <a:gd name="connsiteY0" fmla="*/ 0 h 2567940"/>
                <a:gd name="connsiteX1" fmla="*/ 1466849 w 2377440"/>
                <a:gd name="connsiteY1" fmla="*/ 693420 h 2567940"/>
                <a:gd name="connsiteX2" fmla="*/ 2377440 w 2377440"/>
                <a:gd name="connsiteY2" fmla="*/ 1314450 h 2567940"/>
                <a:gd name="connsiteX3" fmla="*/ 2171700 w 2377440"/>
                <a:gd name="connsiteY3" fmla="*/ 2567940 h 2567940"/>
                <a:gd name="connsiteX4" fmla="*/ 864869 w 2377440"/>
                <a:gd name="connsiteY4" fmla="*/ 2004060 h 2567940"/>
                <a:gd name="connsiteX5" fmla="*/ 0 w 2377440"/>
                <a:gd name="connsiteY5" fmla="*/ 1108710 h 2567940"/>
                <a:gd name="connsiteX6" fmla="*/ 613410 w 2377440"/>
                <a:gd name="connsiteY6" fmla="*/ 0 h 25679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  <a:gd name="connsiteX0" fmla="*/ 495300 w 2377440"/>
                <a:gd name="connsiteY0" fmla="*/ 0 h 2606040"/>
                <a:gd name="connsiteX1" fmla="*/ 1466849 w 2377440"/>
                <a:gd name="connsiteY1" fmla="*/ 731520 h 2606040"/>
                <a:gd name="connsiteX2" fmla="*/ 2377440 w 2377440"/>
                <a:gd name="connsiteY2" fmla="*/ 1352550 h 2606040"/>
                <a:gd name="connsiteX3" fmla="*/ 2171700 w 2377440"/>
                <a:gd name="connsiteY3" fmla="*/ 2606040 h 2606040"/>
                <a:gd name="connsiteX4" fmla="*/ 864869 w 2377440"/>
                <a:gd name="connsiteY4" fmla="*/ 2042160 h 2606040"/>
                <a:gd name="connsiteX5" fmla="*/ 0 w 2377440"/>
                <a:gd name="connsiteY5" fmla="*/ 1146810 h 2606040"/>
                <a:gd name="connsiteX6" fmla="*/ 495300 w 2377440"/>
                <a:gd name="connsiteY6" fmla="*/ 0 h 260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7440" h="2606040">
                  <a:moveTo>
                    <a:pt x="495300" y="0"/>
                  </a:moveTo>
                  <a:cubicBezTo>
                    <a:pt x="888365" y="180340"/>
                    <a:pt x="1198879" y="414655"/>
                    <a:pt x="1466849" y="731520"/>
                  </a:cubicBezTo>
                  <a:cubicBezTo>
                    <a:pt x="1734819" y="1048385"/>
                    <a:pt x="1764665" y="1343025"/>
                    <a:pt x="2377440" y="1352550"/>
                  </a:cubicBezTo>
                  <a:cubicBezTo>
                    <a:pt x="2192147" y="1886458"/>
                    <a:pt x="2413254" y="2274570"/>
                    <a:pt x="2171700" y="2606040"/>
                  </a:cubicBezTo>
                  <a:cubicBezTo>
                    <a:pt x="1586865" y="2578735"/>
                    <a:pt x="1131569" y="2331085"/>
                    <a:pt x="864869" y="2042160"/>
                  </a:cubicBezTo>
                  <a:cubicBezTo>
                    <a:pt x="598169" y="1753235"/>
                    <a:pt x="379730" y="1296670"/>
                    <a:pt x="0" y="1146810"/>
                  </a:cubicBezTo>
                  <a:cubicBezTo>
                    <a:pt x="355600" y="732155"/>
                    <a:pt x="377190" y="613410"/>
                    <a:pt x="49530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0614AEEE-07A5-4C65-BEBC-1059A945B125}"/>
                </a:ext>
              </a:extLst>
            </p:cNvPr>
            <p:cNvSpPr txBox="1"/>
            <p:nvPr/>
          </p:nvSpPr>
          <p:spPr>
            <a:xfrm>
              <a:off x="6004455" y="4497334"/>
              <a:ext cx="2377439" cy="1692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5000" dirty="0">
                  <a:solidFill>
                    <a:schemeClr val="bg1">
                      <a:lumMod val="85000"/>
                    </a:schemeClr>
                  </a:solidFill>
                </a:rPr>
                <a:t>40</a:t>
              </a:r>
              <a:r>
                <a:rPr lang="en-US" sz="3000" dirty="0">
                  <a:solidFill>
                    <a:schemeClr val="bg1">
                      <a:lumMod val="85000"/>
                    </a:schemeClr>
                  </a:solidFill>
                </a:rPr>
                <a:t>days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of monitoring 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   including  blood </a:t>
              </a:r>
            </a:p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</a:rPr>
                <a:t>                   samplings</a:t>
              </a: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9DE19F53-4480-BDA0-62E7-6642613AFCA5}"/>
                </a:ext>
              </a:extLst>
            </p:cNvPr>
            <p:cNvSpPr/>
            <p:nvPr/>
          </p:nvSpPr>
          <p:spPr>
            <a:xfrm>
              <a:off x="8375650" y="5237481"/>
              <a:ext cx="988879" cy="1315720"/>
            </a:xfrm>
            <a:custGeom>
              <a:avLst/>
              <a:gdLst>
                <a:gd name="connsiteX0" fmla="*/ 58543 w 1047422"/>
                <a:gd name="connsiteY0" fmla="*/ 1452414 h 1588491"/>
                <a:gd name="connsiteX1" fmla="*/ 929763 w 1047422"/>
                <a:gd name="connsiteY1" fmla="*/ 1404154 h 1588491"/>
                <a:gd name="connsiteX2" fmla="*/ 957703 w 1047422"/>
                <a:gd name="connsiteY2" fmla="*/ 136694 h 1588491"/>
                <a:gd name="connsiteX3" fmla="*/ 175383 w 1047422"/>
                <a:gd name="connsiteY3" fmla="*/ 179874 h 1588491"/>
                <a:gd name="connsiteX4" fmla="*/ 58543 w 1047422"/>
                <a:gd name="connsiteY4" fmla="*/ 1452414 h 1588491"/>
                <a:gd name="connsiteX0" fmla="*/ 58543 w 1047422"/>
                <a:gd name="connsiteY0" fmla="*/ 1452414 h 1588491"/>
                <a:gd name="connsiteX1" fmla="*/ 929763 w 1047422"/>
                <a:gd name="connsiteY1" fmla="*/ 1404154 h 1588491"/>
                <a:gd name="connsiteX2" fmla="*/ 957703 w 1047422"/>
                <a:gd name="connsiteY2" fmla="*/ 136694 h 1588491"/>
                <a:gd name="connsiteX3" fmla="*/ 175383 w 1047422"/>
                <a:gd name="connsiteY3" fmla="*/ 179874 h 1588491"/>
                <a:gd name="connsiteX4" fmla="*/ 58543 w 1047422"/>
                <a:gd name="connsiteY4" fmla="*/ 1452414 h 1588491"/>
                <a:gd name="connsiteX0" fmla="*/ 23340 w 1012219"/>
                <a:gd name="connsiteY0" fmla="*/ 1452414 h 1588491"/>
                <a:gd name="connsiteX1" fmla="*/ 894560 w 1012219"/>
                <a:gd name="connsiteY1" fmla="*/ 1404154 h 1588491"/>
                <a:gd name="connsiteX2" fmla="*/ 922500 w 1012219"/>
                <a:gd name="connsiteY2" fmla="*/ 136694 h 1588491"/>
                <a:gd name="connsiteX3" fmla="*/ 140180 w 1012219"/>
                <a:gd name="connsiteY3" fmla="*/ 179874 h 1588491"/>
                <a:gd name="connsiteX4" fmla="*/ 23340 w 1012219"/>
                <a:gd name="connsiteY4" fmla="*/ 1452414 h 1588491"/>
                <a:gd name="connsiteX0" fmla="*/ 23340 w 1012219"/>
                <a:gd name="connsiteY0" fmla="*/ 1372397 h 1508474"/>
                <a:gd name="connsiteX1" fmla="*/ 894560 w 1012219"/>
                <a:gd name="connsiteY1" fmla="*/ 1324137 h 1508474"/>
                <a:gd name="connsiteX2" fmla="*/ 922500 w 1012219"/>
                <a:gd name="connsiteY2" fmla="*/ 56677 h 1508474"/>
                <a:gd name="connsiteX3" fmla="*/ 140180 w 1012219"/>
                <a:gd name="connsiteY3" fmla="*/ 99857 h 1508474"/>
                <a:gd name="connsiteX4" fmla="*/ 23340 w 1012219"/>
                <a:gd name="connsiteY4" fmla="*/ 1372397 h 1508474"/>
                <a:gd name="connsiteX0" fmla="*/ 23340 w 1012219"/>
                <a:gd name="connsiteY0" fmla="*/ 1315720 h 1451797"/>
                <a:gd name="connsiteX1" fmla="*/ 894560 w 1012219"/>
                <a:gd name="connsiteY1" fmla="*/ 1267460 h 1451797"/>
                <a:gd name="connsiteX2" fmla="*/ 922500 w 1012219"/>
                <a:gd name="connsiteY2" fmla="*/ 0 h 1451797"/>
                <a:gd name="connsiteX3" fmla="*/ 140180 w 1012219"/>
                <a:gd name="connsiteY3" fmla="*/ 43180 h 1451797"/>
                <a:gd name="connsiteX4" fmla="*/ 23340 w 1012219"/>
                <a:gd name="connsiteY4" fmla="*/ 1315720 h 1451797"/>
                <a:gd name="connsiteX0" fmla="*/ 23340 w 1012219"/>
                <a:gd name="connsiteY0" fmla="*/ 1315720 h 1451797"/>
                <a:gd name="connsiteX1" fmla="*/ 894560 w 1012219"/>
                <a:gd name="connsiteY1" fmla="*/ 1267460 h 1451797"/>
                <a:gd name="connsiteX2" fmla="*/ 922500 w 1012219"/>
                <a:gd name="connsiteY2" fmla="*/ 0 h 1451797"/>
                <a:gd name="connsiteX3" fmla="*/ 140180 w 1012219"/>
                <a:gd name="connsiteY3" fmla="*/ 43180 h 1451797"/>
                <a:gd name="connsiteX4" fmla="*/ 23340 w 1012219"/>
                <a:gd name="connsiteY4" fmla="*/ 1315720 h 1451797"/>
                <a:gd name="connsiteX0" fmla="*/ 23340 w 1012219"/>
                <a:gd name="connsiteY0" fmla="*/ 1315720 h 1364203"/>
                <a:gd name="connsiteX1" fmla="*/ 894560 w 1012219"/>
                <a:gd name="connsiteY1" fmla="*/ 1267460 h 1364203"/>
                <a:gd name="connsiteX2" fmla="*/ 922500 w 1012219"/>
                <a:gd name="connsiteY2" fmla="*/ 0 h 1364203"/>
                <a:gd name="connsiteX3" fmla="*/ 140180 w 1012219"/>
                <a:gd name="connsiteY3" fmla="*/ 43180 h 1364203"/>
                <a:gd name="connsiteX4" fmla="*/ 23340 w 1012219"/>
                <a:gd name="connsiteY4" fmla="*/ 1315720 h 1364203"/>
                <a:gd name="connsiteX0" fmla="*/ 23340 w 1012219"/>
                <a:gd name="connsiteY0" fmla="*/ 1315720 h 1364203"/>
                <a:gd name="connsiteX1" fmla="*/ 894560 w 1012219"/>
                <a:gd name="connsiteY1" fmla="*/ 1267460 h 1364203"/>
                <a:gd name="connsiteX2" fmla="*/ 922500 w 1012219"/>
                <a:gd name="connsiteY2" fmla="*/ 0 h 1364203"/>
                <a:gd name="connsiteX3" fmla="*/ 140180 w 1012219"/>
                <a:gd name="connsiteY3" fmla="*/ 43180 h 1364203"/>
                <a:gd name="connsiteX4" fmla="*/ 23340 w 1012219"/>
                <a:gd name="connsiteY4" fmla="*/ 1315720 h 1364203"/>
                <a:gd name="connsiteX0" fmla="*/ 23340 w 1012219"/>
                <a:gd name="connsiteY0" fmla="*/ 1315720 h 1315720"/>
                <a:gd name="connsiteX1" fmla="*/ 894560 w 1012219"/>
                <a:gd name="connsiteY1" fmla="*/ 1267460 h 1315720"/>
                <a:gd name="connsiteX2" fmla="*/ 922500 w 1012219"/>
                <a:gd name="connsiteY2" fmla="*/ 0 h 1315720"/>
                <a:gd name="connsiteX3" fmla="*/ 140180 w 1012219"/>
                <a:gd name="connsiteY3" fmla="*/ 43180 h 1315720"/>
                <a:gd name="connsiteX4" fmla="*/ 23340 w 101221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  <a:gd name="connsiteX0" fmla="*/ 0 w 988879"/>
                <a:gd name="connsiteY0" fmla="*/ 1315720 h 1315720"/>
                <a:gd name="connsiteX1" fmla="*/ 871220 w 988879"/>
                <a:gd name="connsiteY1" fmla="*/ 1267460 h 1315720"/>
                <a:gd name="connsiteX2" fmla="*/ 899160 w 988879"/>
                <a:gd name="connsiteY2" fmla="*/ 0 h 1315720"/>
                <a:gd name="connsiteX3" fmla="*/ 116840 w 988879"/>
                <a:gd name="connsiteY3" fmla="*/ 43180 h 1315720"/>
                <a:gd name="connsiteX4" fmla="*/ 0 w 988879"/>
                <a:gd name="connsiteY4" fmla="*/ 1315720 h 131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879" h="1315720">
                  <a:moveTo>
                    <a:pt x="0" y="1315720"/>
                  </a:moveTo>
                  <a:cubicBezTo>
                    <a:pt x="293370" y="1313392"/>
                    <a:pt x="562610" y="1307042"/>
                    <a:pt x="871220" y="1267460"/>
                  </a:cubicBezTo>
                  <a:cubicBezTo>
                    <a:pt x="1021080" y="1048173"/>
                    <a:pt x="1024890" y="204047"/>
                    <a:pt x="899160" y="0"/>
                  </a:cubicBezTo>
                  <a:cubicBezTo>
                    <a:pt x="641985" y="16933"/>
                    <a:pt x="387562" y="39370"/>
                    <a:pt x="116840" y="43180"/>
                  </a:cubicBezTo>
                  <a:cubicBezTo>
                    <a:pt x="117898" y="473710"/>
                    <a:pt x="88900" y="926253"/>
                    <a:pt x="0" y="13157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564E3560-FDD3-2D9B-A585-CEB37D625420}"/>
                </a:ext>
              </a:extLst>
            </p:cNvPr>
            <p:cNvSpPr txBox="1"/>
            <p:nvPr/>
          </p:nvSpPr>
          <p:spPr>
            <a:xfrm>
              <a:off x="8455269" y="5704776"/>
              <a:ext cx="946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Autopsy</a:t>
              </a:r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0C5FD3CE-8D08-9942-D893-243553890E28}"/>
                </a:ext>
              </a:extLst>
            </p:cNvPr>
            <p:cNvSpPr/>
            <p:nvPr/>
          </p:nvSpPr>
          <p:spPr>
            <a:xfrm>
              <a:off x="9253221" y="5156200"/>
              <a:ext cx="1458078" cy="1348740"/>
            </a:xfrm>
            <a:custGeom>
              <a:avLst/>
              <a:gdLst>
                <a:gd name="connsiteX0" fmla="*/ 170771 w 1608529"/>
                <a:gd name="connsiteY0" fmla="*/ 200166 h 1591766"/>
                <a:gd name="connsiteX1" fmla="*/ 1420451 w 1608529"/>
                <a:gd name="connsiteY1" fmla="*/ 123966 h 1591766"/>
                <a:gd name="connsiteX2" fmla="*/ 1471251 w 1608529"/>
                <a:gd name="connsiteY2" fmla="*/ 1388886 h 1591766"/>
                <a:gd name="connsiteX3" fmla="*/ 150451 w 1608529"/>
                <a:gd name="connsiteY3" fmla="*/ 1472706 h 1591766"/>
                <a:gd name="connsiteX4" fmla="*/ 170771 w 1608529"/>
                <a:gd name="connsiteY4" fmla="*/ 200166 h 1591766"/>
                <a:gd name="connsiteX0" fmla="*/ 170771 w 1608529"/>
                <a:gd name="connsiteY0" fmla="*/ 200166 h 1591766"/>
                <a:gd name="connsiteX1" fmla="*/ 1420451 w 1608529"/>
                <a:gd name="connsiteY1" fmla="*/ 123966 h 1591766"/>
                <a:gd name="connsiteX2" fmla="*/ 1471251 w 1608529"/>
                <a:gd name="connsiteY2" fmla="*/ 1388886 h 1591766"/>
                <a:gd name="connsiteX3" fmla="*/ 150451 w 1608529"/>
                <a:gd name="connsiteY3" fmla="*/ 1472706 h 1591766"/>
                <a:gd name="connsiteX4" fmla="*/ 170771 w 1608529"/>
                <a:gd name="connsiteY4" fmla="*/ 200166 h 1591766"/>
                <a:gd name="connsiteX0" fmla="*/ 81850 w 1519608"/>
                <a:gd name="connsiteY0" fmla="*/ 200166 h 1591766"/>
                <a:gd name="connsiteX1" fmla="*/ 1331530 w 1519608"/>
                <a:gd name="connsiteY1" fmla="*/ 123966 h 1591766"/>
                <a:gd name="connsiteX2" fmla="*/ 1382330 w 1519608"/>
                <a:gd name="connsiteY2" fmla="*/ 1388886 h 1591766"/>
                <a:gd name="connsiteX3" fmla="*/ 61530 w 1519608"/>
                <a:gd name="connsiteY3" fmla="*/ 1472706 h 1591766"/>
                <a:gd name="connsiteX4" fmla="*/ 81850 w 1519608"/>
                <a:gd name="connsiteY4" fmla="*/ 200166 h 1591766"/>
                <a:gd name="connsiteX0" fmla="*/ 81850 w 1519608"/>
                <a:gd name="connsiteY0" fmla="*/ 114249 h 1505849"/>
                <a:gd name="connsiteX1" fmla="*/ 1331530 w 1519608"/>
                <a:gd name="connsiteY1" fmla="*/ 38049 h 1505849"/>
                <a:gd name="connsiteX2" fmla="*/ 1382330 w 1519608"/>
                <a:gd name="connsiteY2" fmla="*/ 1302969 h 1505849"/>
                <a:gd name="connsiteX3" fmla="*/ 61530 w 1519608"/>
                <a:gd name="connsiteY3" fmla="*/ 1386789 h 1505849"/>
                <a:gd name="connsiteX4" fmla="*/ 81850 w 1519608"/>
                <a:gd name="connsiteY4" fmla="*/ 114249 h 1505849"/>
                <a:gd name="connsiteX0" fmla="*/ 81850 w 1519608"/>
                <a:gd name="connsiteY0" fmla="*/ 114249 h 1505849"/>
                <a:gd name="connsiteX1" fmla="*/ 1331530 w 1519608"/>
                <a:gd name="connsiteY1" fmla="*/ 38049 h 1505849"/>
                <a:gd name="connsiteX2" fmla="*/ 1382330 w 1519608"/>
                <a:gd name="connsiteY2" fmla="*/ 1302969 h 1505849"/>
                <a:gd name="connsiteX3" fmla="*/ 61530 w 1519608"/>
                <a:gd name="connsiteY3" fmla="*/ 1386789 h 1505849"/>
                <a:gd name="connsiteX4" fmla="*/ 81850 w 1519608"/>
                <a:gd name="connsiteY4" fmla="*/ 114249 h 1505849"/>
                <a:gd name="connsiteX0" fmla="*/ 81850 w 1519608"/>
                <a:gd name="connsiteY0" fmla="*/ 76200 h 1467800"/>
                <a:gd name="connsiteX1" fmla="*/ 1331530 w 1519608"/>
                <a:gd name="connsiteY1" fmla="*/ 0 h 1467800"/>
                <a:gd name="connsiteX2" fmla="*/ 1382330 w 1519608"/>
                <a:gd name="connsiteY2" fmla="*/ 1264920 h 1467800"/>
                <a:gd name="connsiteX3" fmla="*/ 61530 w 1519608"/>
                <a:gd name="connsiteY3" fmla="*/ 1348740 h 1467800"/>
                <a:gd name="connsiteX4" fmla="*/ 81850 w 1519608"/>
                <a:gd name="connsiteY4" fmla="*/ 76200 h 1467800"/>
                <a:gd name="connsiteX0" fmla="*/ 81850 w 1519608"/>
                <a:gd name="connsiteY0" fmla="*/ 76200 h 1398169"/>
                <a:gd name="connsiteX1" fmla="*/ 1331530 w 1519608"/>
                <a:gd name="connsiteY1" fmla="*/ 0 h 1398169"/>
                <a:gd name="connsiteX2" fmla="*/ 1382330 w 1519608"/>
                <a:gd name="connsiteY2" fmla="*/ 1264920 h 1398169"/>
                <a:gd name="connsiteX3" fmla="*/ 61530 w 1519608"/>
                <a:gd name="connsiteY3" fmla="*/ 1348740 h 1398169"/>
                <a:gd name="connsiteX4" fmla="*/ 81850 w 1519608"/>
                <a:gd name="connsiteY4" fmla="*/ 76200 h 1398169"/>
                <a:gd name="connsiteX0" fmla="*/ 81850 w 1519608"/>
                <a:gd name="connsiteY0" fmla="*/ 76200 h 1398169"/>
                <a:gd name="connsiteX1" fmla="*/ 1331530 w 1519608"/>
                <a:gd name="connsiteY1" fmla="*/ 0 h 1398169"/>
                <a:gd name="connsiteX2" fmla="*/ 1382330 w 1519608"/>
                <a:gd name="connsiteY2" fmla="*/ 1264920 h 1398169"/>
                <a:gd name="connsiteX3" fmla="*/ 61530 w 1519608"/>
                <a:gd name="connsiteY3" fmla="*/ 1348740 h 1398169"/>
                <a:gd name="connsiteX4" fmla="*/ 81850 w 1519608"/>
                <a:gd name="connsiteY4" fmla="*/ 76200 h 1398169"/>
                <a:gd name="connsiteX0" fmla="*/ 81850 w 1519608"/>
                <a:gd name="connsiteY0" fmla="*/ 76200 h 1348740"/>
                <a:gd name="connsiteX1" fmla="*/ 1331530 w 1519608"/>
                <a:gd name="connsiteY1" fmla="*/ 0 h 1348740"/>
                <a:gd name="connsiteX2" fmla="*/ 1382330 w 1519608"/>
                <a:gd name="connsiteY2" fmla="*/ 1264920 h 1348740"/>
                <a:gd name="connsiteX3" fmla="*/ 61530 w 1519608"/>
                <a:gd name="connsiteY3" fmla="*/ 1348740 h 1348740"/>
                <a:gd name="connsiteX4" fmla="*/ 81850 w 151960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  <a:gd name="connsiteX0" fmla="*/ 20320 w 1458078"/>
                <a:gd name="connsiteY0" fmla="*/ 76200 h 1348740"/>
                <a:gd name="connsiteX1" fmla="*/ 1270000 w 1458078"/>
                <a:gd name="connsiteY1" fmla="*/ 0 h 1348740"/>
                <a:gd name="connsiteX2" fmla="*/ 1320800 w 1458078"/>
                <a:gd name="connsiteY2" fmla="*/ 1264920 h 1348740"/>
                <a:gd name="connsiteX3" fmla="*/ 0 w 1458078"/>
                <a:gd name="connsiteY3" fmla="*/ 1348740 h 1348740"/>
                <a:gd name="connsiteX4" fmla="*/ 20320 w 1458078"/>
                <a:gd name="connsiteY4" fmla="*/ 76200 h 1348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8078" h="1348740">
                  <a:moveTo>
                    <a:pt x="20320" y="76200"/>
                  </a:moveTo>
                  <a:cubicBezTo>
                    <a:pt x="458047" y="41910"/>
                    <a:pt x="898313" y="7620"/>
                    <a:pt x="1270000" y="0"/>
                  </a:cubicBezTo>
                  <a:cubicBezTo>
                    <a:pt x="1486747" y="198120"/>
                    <a:pt x="1532467" y="1040130"/>
                    <a:pt x="1320800" y="1264920"/>
                  </a:cubicBezTo>
                  <a:cubicBezTo>
                    <a:pt x="944033" y="1276350"/>
                    <a:pt x="418677" y="1308523"/>
                    <a:pt x="0" y="1348740"/>
                  </a:cubicBezTo>
                  <a:cubicBezTo>
                    <a:pt x="183303" y="980017"/>
                    <a:pt x="118533" y="255270"/>
                    <a:pt x="20320" y="76200"/>
                  </a:cubicBezTo>
                  <a:close/>
                </a:path>
              </a:pathLst>
            </a:custGeom>
            <a:solidFill>
              <a:srgbClr val="009999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13CC19C0-E5C6-F7EE-514C-2F42B5B28B47}"/>
                </a:ext>
              </a:extLst>
            </p:cNvPr>
            <p:cNvSpPr txBox="1"/>
            <p:nvPr/>
          </p:nvSpPr>
          <p:spPr>
            <a:xfrm>
              <a:off x="9372560" y="5519750"/>
              <a:ext cx="13390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Histological 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analysis</a:t>
              </a: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3A9AAF1B-9F9D-0457-F253-B02E4914559A}"/>
                </a:ext>
              </a:extLst>
            </p:cNvPr>
            <p:cNvSpPr txBox="1"/>
            <p:nvPr/>
          </p:nvSpPr>
          <p:spPr>
            <a:xfrm>
              <a:off x="6657378" y="2869168"/>
              <a:ext cx="946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Autopsy</a:t>
              </a: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0714506F-D838-9695-1226-7B8A4FFD8AF4}"/>
                </a:ext>
              </a:extLst>
            </p:cNvPr>
            <p:cNvSpPr txBox="1"/>
            <p:nvPr/>
          </p:nvSpPr>
          <p:spPr>
            <a:xfrm>
              <a:off x="7369040" y="2162876"/>
              <a:ext cx="13144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Histological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analysis</a:t>
              </a: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062ADFBB-5E96-D7B8-143A-74AB44E83E05}"/>
                </a:ext>
              </a:extLst>
            </p:cNvPr>
            <p:cNvSpPr txBox="1"/>
            <p:nvPr/>
          </p:nvSpPr>
          <p:spPr>
            <a:xfrm rot="5061914">
              <a:off x="5925242" y="3106418"/>
              <a:ext cx="1217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Euthanasia</a:t>
              </a: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795B5B03-7988-F337-E2C3-7E058ADB6278}"/>
                </a:ext>
              </a:extLst>
            </p:cNvPr>
            <p:cNvSpPr txBox="1"/>
            <p:nvPr/>
          </p:nvSpPr>
          <p:spPr>
            <a:xfrm rot="5703686">
              <a:off x="7703777" y="5730228"/>
              <a:ext cx="1217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Euthanasia</a:t>
              </a:r>
            </a:p>
          </p:txBody>
        </p:sp>
        <p:grpSp>
          <p:nvGrpSpPr>
            <p:cNvPr id="109" name="Groupe 108">
              <a:extLst>
                <a:ext uri="{FF2B5EF4-FFF2-40B4-BE49-F238E27FC236}">
                  <a16:creationId xmlns:a16="http://schemas.microsoft.com/office/drawing/2014/main" id="{26B8ADE8-93D1-E9FD-008A-5A2ADA77B507}"/>
                </a:ext>
              </a:extLst>
            </p:cNvPr>
            <p:cNvGrpSpPr/>
            <p:nvPr/>
          </p:nvGrpSpPr>
          <p:grpSpPr>
            <a:xfrm>
              <a:off x="3872743" y="3125419"/>
              <a:ext cx="2478400" cy="1540311"/>
              <a:chOff x="3872743" y="3125419"/>
              <a:chExt cx="2478400" cy="1540311"/>
            </a:xfrm>
          </p:grpSpPr>
          <p:sp>
            <p:nvSpPr>
              <p:cNvPr id="110" name="Rectangle : coins arrondis 109">
                <a:extLst>
                  <a:ext uri="{FF2B5EF4-FFF2-40B4-BE49-F238E27FC236}">
                    <a16:creationId xmlns:a16="http://schemas.microsoft.com/office/drawing/2014/main" id="{98B8A628-74AC-0534-A746-E98F0A0F6403}"/>
                  </a:ext>
                </a:extLst>
              </p:cNvPr>
              <p:cNvSpPr/>
              <p:nvPr/>
            </p:nvSpPr>
            <p:spPr>
              <a:xfrm>
                <a:off x="3939115" y="3796951"/>
                <a:ext cx="2177497" cy="86877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5879C127-6A0D-5550-4ED5-31220DD38F70}"/>
                  </a:ext>
                </a:extLst>
              </p:cNvPr>
              <p:cNvSpPr txBox="1"/>
              <p:nvPr/>
            </p:nvSpPr>
            <p:spPr>
              <a:xfrm>
                <a:off x="4294258" y="3768208"/>
                <a:ext cx="161288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Anesthesia: 1-2h</a:t>
                </a:r>
                <a:endPara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2" name="Rectangle : coins arrondis 111">
                <a:extLst>
                  <a:ext uri="{FF2B5EF4-FFF2-40B4-BE49-F238E27FC236}">
                    <a16:creationId xmlns:a16="http://schemas.microsoft.com/office/drawing/2014/main" id="{0D188C4A-4C40-72D6-1588-E4367DE1E8CE}"/>
                  </a:ext>
                </a:extLst>
              </p:cNvPr>
              <p:cNvSpPr/>
              <p:nvPr/>
            </p:nvSpPr>
            <p:spPr>
              <a:xfrm>
                <a:off x="4068352" y="4030746"/>
                <a:ext cx="1977939" cy="5507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6555B153-CE66-B042-89FA-A983B7087EF4}"/>
                  </a:ext>
                </a:extLst>
              </p:cNvPr>
              <p:cNvSpPr txBox="1"/>
              <p:nvPr/>
            </p:nvSpPr>
            <p:spPr>
              <a:xfrm>
                <a:off x="4174088" y="3994313"/>
                <a:ext cx="191869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Gas delivery: 10-30 min</a:t>
                </a:r>
                <a:endPara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4" name="Rectangle : coins arrondis 113">
                <a:extLst>
                  <a:ext uri="{FF2B5EF4-FFF2-40B4-BE49-F238E27FC236}">
                    <a16:creationId xmlns:a16="http://schemas.microsoft.com/office/drawing/2014/main" id="{C169BF5C-C923-31BD-1C36-0EA6C3D07F73}"/>
                  </a:ext>
                </a:extLst>
              </p:cNvPr>
              <p:cNvSpPr/>
              <p:nvPr/>
            </p:nvSpPr>
            <p:spPr>
              <a:xfrm>
                <a:off x="4228938" y="4270986"/>
                <a:ext cx="1751551" cy="23352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5" name="ZoneTexte 114">
                <a:extLst>
                  <a:ext uri="{FF2B5EF4-FFF2-40B4-BE49-F238E27FC236}">
                    <a16:creationId xmlns:a16="http://schemas.microsoft.com/office/drawing/2014/main" id="{A83DEACD-EA38-D54A-4AF6-E770AEB39B87}"/>
                  </a:ext>
                </a:extLst>
              </p:cNvPr>
              <p:cNvSpPr txBox="1"/>
              <p:nvPr/>
            </p:nvSpPr>
            <p:spPr>
              <a:xfrm>
                <a:off x="3872743" y="3125419"/>
                <a:ext cx="24784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Plasma </a:t>
                </a:r>
                <a:r>
                  <a:rPr lang="en-US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EndoLuminal</a:t>
                </a:r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Procedure (PELP)</a:t>
                </a:r>
              </a:p>
            </p:txBody>
          </p:sp>
          <p:sp>
            <p:nvSpPr>
              <p:cNvPr id="116" name="ZoneTexte 115">
                <a:extLst>
                  <a:ext uri="{FF2B5EF4-FFF2-40B4-BE49-F238E27FC236}">
                    <a16:creationId xmlns:a16="http://schemas.microsoft.com/office/drawing/2014/main" id="{D12C3524-EA87-D122-CE12-F93B0FF0AEAD}"/>
                  </a:ext>
                </a:extLst>
              </p:cNvPr>
              <p:cNvSpPr txBox="1"/>
              <p:nvPr/>
            </p:nvSpPr>
            <p:spPr>
              <a:xfrm>
                <a:off x="4197721" y="4241649"/>
                <a:ext cx="181648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Plasma therapy: 5 min</a:t>
                </a:r>
                <a:endPara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F92BFB9-A3AA-ECA3-06A6-C7862C1E3930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C207E056-CD08-BB38-86C2-21406C18854D}"/>
              </a:ext>
            </a:extLst>
          </p:cNvPr>
          <p:cNvSpPr/>
          <p:nvPr/>
        </p:nvSpPr>
        <p:spPr>
          <a:xfrm>
            <a:off x="1702" y="-202"/>
            <a:ext cx="2018247" cy="6861810"/>
          </a:xfrm>
          <a:custGeom>
            <a:avLst/>
            <a:gdLst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251703 w 2428156"/>
              <a:gd name="connsiteY0" fmla="*/ 546880 h 8199963"/>
              <a:gd name="connsiteX1" fmla="*/ 251703 w 2428156"/>
              <a:gd name="connsiteY1" fmla="*/ 7385424 h 8199963"/>
              <a:gd name="connsiteX2" fmla="*/ 2265329 w 2428156"/>
              <a:gd name="connsiteY2" fmla="*/ 7404880 h 8199963"/>
              <a:gd name="connsiteX3" fmla="*/ 2304240 w 2428156"/>
              <a:gd name="connsiteY3" fmla="*/ 1373731 h 8199963"/>
              <a:gd name="connsiteX4" fmla="*/ 2265329 w 2428156"/>
              <a:gd name="connsiteY4" fmla="*/ 527424 h 8199963"/>
              <a:gd name="connsiteX5" fmla="*/ 251703 w 2428156"/>
              <a:gd name="connsiteY5" fmla="*/ 546880 h 8199963"/>
              <a:gd name="connsiteX0" fmla="*/ 140594 w 2317047"/>
              <a:gd name="connsiteY0" fmla="*/ 546880 h 8199963"/>
              <a:gd name="connsiteX1" fmla="*/ 140594 w 2317047"/>
              <a:gd name="connsiteY1" fmla="*/ 7385424 h 8199963"/>
              <a:gd name="connsiteX2" fmla="*/ 2154220 w 2317047"/>
              <a:gd name="connsiteY2" fmla="*/ 7404880 h 8199963"/>
              <a:gd name="connsiteX3" fmla="*/ 2193131 w 2317047"/>
              <a:gd name="connsiteY3" fmla="*/ 1373731 h 8199963"/>
              <a:gd name="connsiteX4" fmla="*/ 2154220 w 2317047"/>
              <a:gd name="connsiteY4" fmla="*/ 527424 h 8199963"/>
              <a:gd name="connsiteX5" fmla="*/ 140594 w 2317047"/>
              <a:gd name="connsiteY5" fmla="*/ 546880 h 8199963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76263 h 7729346"/>
              <a:gd name="connsiteX1" fmla="*/ 140594 w 2317047"/>
              <a:gd name="connsiteY1" fmla="*/ 6914807 h 7729346"/>
              <a:gd name="connsiteX2" fmla="*/ 2154220 w 2317047"/>
              <a:gd name="connsiteY2" fmla="*/ 6934263 h 7729346"/>
              <a:gd name="connsiteX3" fmla="*/ 2193131 w 2317047"/>
              <a:gd name="connsiteY3" fmla="*/ 903114 h 7729346"/>
              <a:gd name="connsiteX4" fmla="*/ 2154220 w 2317047"/>
              <a:gd name="connsiteY4" fmla="*/ 56807 h 7729346"/>
              <a:gd name="connsiteX5" fmla="*/ 140594 w 2317047"/>
              <a:gd name="connsiteY5" fmla="*/ 76263 h 7729346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20047 h 7673130"/>
              <a:gd name="connsiteX1" fmla="*/ 140594 w 2317047"/>
              <a:gd name="connsiteY1" fmla="*/ 6858591 h 7673130"/>
              <a:gd name="connsiteX2" fmla="*/ 2154220 w 2317047"/>
              <a:gd name="connsiteY2" fmla="*/ 6878047 h 7673130"/>
              <a:gd name="connsiteX3" fmla="*/ 2193131 w 2317047"/>
              <a:gd name="connsiteY3" fmla="*/ 846898 h 7673130"/>
              <a:gd name="connsiteX4" fmla="*/ 2154220 w 2317047"/>
              <a:gd name="connsiteY4" fmla="*/ 591 h 7673130"/>
              <a:gd name="connsiteX5" fmla="*/ 140594 w 2317047"/>
              <a:gd name="connsiteY5" fmla="*/ 20047 h 7673130"/>
              <a:gd name="connsiteX0" fmla="*/ 140594 w 2317047"/>
              <a:gd name="connsiteY0" fmla="*/ 9931 h 7663014"/>
              <a:gd name="connsiteX1" fmla="*/ 140594 w 2317047"/>
              <a:gd name="connsiteY1" fmla="*/ 6848475 h 7663014"/>
              <a:gd name="connsiteX2" fmla="*/ 2154220 w 2317047"/>
              <a:gd name="connsiteY2" fmla="*/ 6867931 h 7663014"/>
              <a:gd name="connsiteX3" fmla="*/ 2193131 w 2317047"/>
              <a:gd name="connsiteY3" fmla="*/ 836782 h 7663014"/>
              <a:gd name="connsiteX4" fmla="*/ 2177080 w 2317047"/>
              <a:gd name="connsiteY4" fmla="*/ 0 h 7663014"/>
              <a:gd name="connsiteX5" fmla="*/ 140594 w 2317047"/>
              <a:gd name="connsiteY5" fmla="*/ 9931 h 7663014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13582"/>
              <a:gd name="connsiteY0" fmla="*/ 406 h 7663623"/>
              <a:gd name="connsiteX1" fmla="*/ 137129 w 2313582"/>
              <a:gd name="connsiteY1" fmla="*/ 6848475 h 7663623"/>
              <a:gd name="connsiteX2" fmla="*/ 2150755 w 2313582"/>
              <a:gd name="connsiteY2" fmla="*/ 6867931 h 7663623"/>
              <a:gd name="connsiteX3" fmla="*/ 2189666 w 2313582"/>
              <a:gd name="connsiteY3" fmla="*/ 836782 h 7663623"/>
              <a:gd name="connsiteX4" fmla="*/ 2173615 w 2313582"/>
              <a:gd name="connsiteY4" fmla="*/ 0 h 7663623"/>
              <a:gd name="connsiteX5" fmla="*/ 148559 w 2313582"/>
              <a:gd name="connsiteY5" fmla="*/ 406 h 7663623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73615 w 2305378"/>
              <a:gd name="connsiteY4" fmla="*/ 0 h 7662810"/>
              <a:gd name="connsiteX5" fmla="*/ 148559 w 2305378"/>
              <a:gd name="connsiteY5" fmla="*/ 406 h 7662810"/>
              <a:gd name="connsiteX0" fmla="*/ 148559 w 2305378"/>
              <a:gd name="connsiteY0" fmla="*/ 406 h 7662810"/>
              <a:gd name="connsiteX1" fmla="*/ 137129 w 2305378"/>
              <a:gd name="connsiteY1" fmla="*/ 6848475 h 7662810"/>
              <a:gd name="connsiteX2" fmla="*/ 2150755 w 2305378"/>
              <a:gd name="connsiteY2" fmla="*/ 6867931 h 7662810"/>
              <a:gd name="connsiteX3" fmla="*/ 2166806 w 2305378"/>
              <a:gd name="connsiteY3" fmla="*/ 850117 h 7662810"/>
              <a:gd name="connsiteX4" fmla="*/ 2165995 w 2305378"/>
              <a:gd name="connsiteY4" fmla="*/ 0 h 7662810"/>
              <a:gd name="connsiteX5" fmla="*/ 148559 w 2305378"/>
              <a:gd name="connsiteY5" fmla="*/ 406 h 7662810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135382 w 2290932"/>
              <a:gd name="connsiteY0" fmla="*/ 406 h 7670562"/>
              <a:gd name="connsiteX1" fmla="*/ 141097 w 2290932"/>
              <a:gd name="connsiteY1" fmla="*/ 6861810 h 7670562"/>
              <a:gd name="connsiteX2" fmla="*/ 2137578 w 2290932"/>
              <a:gd name="connsiteY2" fmla="*/ 6867931 h 7670562"/>
              <a:gd name="connsiteX3" fmla="*/ 2153629 w 2290932"/>
              <a:gd name="connsiteY3" fmla="*/ 850117 h 7670562"/>
              <a:gd name="connsiteX4" fmla="*/ 2152818 w 2290932"/>
              <a:gd name="connsiteY4" fmla="*/ 0 h 7670562"/>
              <a:gd name="connsiteX5" fmla="*/ 135382 w 2290932"/>
              <a:gd name="connsiteY5" fmla="*/ 406 h 7670562"/>
              <a:gd name="connsiteX0" fmla="*/ 0 w 2155550"/>
              <a:gd name="connsiteY0" fmla="*/ 406 h 7670562"/>
              <a:gd name="connsiteX1" fmla="*/ 5715 w 2155550"/>
              <a:gd name="connsiteY1" fmla="*/ 6861810 h 7670562"/>
              <a:gd name="connsiteX2" fmla="*/ 2002196 w 2155550"/>
              <a:gd name="connsiteY2" fmla="*/ 6867931 h 7670562"/>
              <a:gd name="connsiteX3" fmla="*/ 2018247 w 2155550"/>
              <a:gd name="connsiteY3" fmla="*/ 850117 h 7670562"/>
              <a:gd name="connsiteX4" fmla="*/ 2017436 w 2155550"/>
              <a:gd name="connsiteY4" fmla="*/ 0 h 7670562"/>
              <a:gd name="connsiteX5" fmla="*/ 0 w 2155550"/>
              <a:gd name="connsiteY5" fmla="*/ 406 h 7670562"/>
              <a:gd name="connsiteX0" fmla="*/ 0 w 2155550"/>
              <a:gd name="connsiteY0" fmla="*/ 406 h 7309494"/>
              <a:gd name="connsiteX1" fmla="*/ 5715 w 2155550"/>
              <a:gd name="connsiteY1" fmla="*/ 6861810 h 7309494"/>
              <a:gd name="connsiteX2" fmla="*/ 2002196 w 2155550"/>
              <a:gd name="connsiteY2" fmla="*/ 6867931 h 7309494"/>
              <a:gd name="connsiteX3" fmla="*/ 2018247 w 2155550"/>
              <a:gd name="connsiteY3" fmla="*/ 850117 h 7309494"/>
              <a:gd name="connsiteX4" fmla="*/ 2017436 w 2155550"/>
              <a:gd name="connsiteY4" fmla="*/ 0 h 7309494"/>
              <a:gd name="connsiteX5" fmla="*/ 0 w 2155550"/>
              <a:gd name="connsiteY5" fmla="*/ 406 h 7309494"/>
              <a:gd name="connsiteX0" fmla="*/ 0 w 2166722"/>
              <a:gd name="connsiteY0" fmla="*/ 406 h 7302414"/>
              <a:gd name="connsiteX1" fmla="*/ 5715 w 2166722"/>
              <a:gd name="connsiteY1" fmla="*/ 6861810 h 7302414"/>
              <a:gd name="connsiteX2" fmla="*/ 2017436 w 2166722"/>
              <a:gd name="connsiteY2" fmla="*/ 6858406 h 7302414"/>
              <a:gd name="connsiteX3" fmla="*/ 2018247 w 2166722"/>
              <a:gd name="connsiteY3" fmla="*/ 850117 h 7302414"/>
              <a:gd name="connsiteX4" fmla="*/ 2017436 w 2166722"/>
              <a:gd name="connsiteY4" fmla="*/ 0 h 7302414"/>
              <a:gd name="connsiteX5" fmla="*/ 0 w 2166722"/>
              <a:gd name="connsiteY5" fmla="*/ 406 h 7302414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232762"/>
              <a:gd name="connsiteY0" fmla="*/ 406 h 6861810"/>
              <a:gd name="connsiteX1" fmla="*/ 5715 w 2232762"/>
              <a:gd name="connsiteY1" fmla="*/ 6861810 h 6861810"/>
              <a:gd name="connsiteX2" fmla="*/ 2017436 w 2232762"/>
              <a:gd name="connsiteY2" fmla="*/ 6858406 h 6861810"/>
              <a:gd name="connsiteX3" fmla="*/ 2018247 w 2232762"/>
              <a:gd name="connsiteY3" fmla="*/ 850117 h 6861810"/>
              <a:gd name="connsiteX4" fmla="*/ 2017436 w 2232762"/>
              <a:gd name="connsiteY4" fmla="*/ 0 h 6861810"/>
              <a:gd name="connsiteX5" fmla="*/ 0 w 2232762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  <a:gd name="connsiteX0" fmla="*/ 0 w 2018247"/>
              <a:gd name="connsiteY0" fmla="*/ 406 h 6861810"/>
              <a:gd name="connsiteX1" fmla="*/ 5715 w 2018247"/>
              <a:gd name="connsiteY1" fmla="*/ 6861810 h 6861810"/>
              <a:gd name="connsiteX2" fmla="*/ 2017436 w 2018247"/>
              <a:gd name="connsiteY2" fmla="*/ 6858406 h 6861810"/>
              <a:gd name="connsiteX3" fmla="*/ 2018247 w 2018247"/>
              <a:gd name="connsiteY3" fmla="*/ 850117 h 6861810"/>
              <a:gd name="connsiteX4" fmla="*/ 2017436 w 2018247"/>
              <a:gd name="connsiteY4" fmla="*/ 0 h 6861810"/>
              <a:gd name="connsiteX5" fmla="*/ 0 w 2018247"/>
              <a:gd name="connsiteY5" fmla="*/ 406 h 686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8247" h="6861810">
                <a:moveTo>
                  <a:pt x="0" y="406"/>
                </a:moveTo>
                <a:cubicBezTo>
                  <a:pt x="4756" y="1514246"/>
                  <a:pt x="-2229" y="5873433"/>
                  <a:pt x="5715" y="6861810"/>
                </a:cubicBezTo>
                <a:cubicBezTo>
                  <a:pt x="514674" y="6851967"/>
                  <a:pt x="1363879" y="6854515"/>
                  <a:pt x="2017436" y="6858406"/>
                </a:cubicBezTo>
                <a:cubicBezTo>
                  <a:pt x="1629121" y="5840487"/>
                  <a:pt x="1367142" y="2230991"/>
                  <a:pt x="2018247" y="850117"/>
                </a:cubicBezTo>
                <a:cubicBezTo>
                  <a:pt x="2018247" y="-296126"/>
                  <a:pt x="2012113" y="362382"/>
                  <a:pt x="2017436" y="0"/>
                </a:cubicBezTo>
                <a:lnTo>
                  <a:pt x="0" y="406"/>
                </a:lnTo>
                <a:close/>
              </a:path>
            </a:pathLst>
          </a:custGeom>
          <a:gradFill flip="none" rotWithShape="1">
            <a:gsLst>
              <a:gs pos="84000">
                <a:srgbClr val="9999FF"/>
              </a:gs>
              <a:gs pos="0">
                <a:srgbClr val="7030A0">
                  <a:shade val="30000"/>
                  <a:satMod val="115000"/>
                </a:srgbClr>
              </a:gs>
              <a:gs pos="22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8F9EAB2-A197-5A38-ED5D-E0124A1A36FB}"/>
              </a:ext>
            </a:extLst>
          </p:cNvPr>
          <p:cNvSpPr txBox="1"/>
          <p:nvPr/>
        </p:nvSpPr>
        <p:spPr>
          <a:xfrm>
            <a:off x="2050198" y="382873"/>
            <a:ext cx="5081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How about </a:t>
            </a:r>
            <a:r>
              <a:rPr lang="fr-FR" sz="2800" dirty="0" err="1"/>
              <a:t>potential</a:t>
            </a:r>
            <a:r>
              <a:rPr lang="fr-FR" sz="2800" dirty="0"/>
              <a:t> </a:t>
            </a:r>
            <a:r>
              <a:rPr lang="fr-FR" sz="2800" dirty="0" err="1"/>
              <a:t>side</a:t>
            </a:r>
            <a:r>
              <a:rPr lang="fr-FR" sz="2800" dirty="0"/>
              <a:t> </a:t>
            </a:r>
            <a:r>
              <a:rPr lang="fr-FR" sz="2800" dirty="0" err="1"/>
              <a:t>effects</a:t>
            </a:r>
            <a:r>
              <a:rPr lang="fr-FR" sz="2800" dirty="0"/>
              <a:t>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BA3195-44DA-B513-022A-78AD4C082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7EADB8C6-5C08-3C07-29CF-FF0E8E57A51B}"/>
              </a:ext>
            </a:extLst>
          </p:cNvPr>
          <p:cNvSpPr/>
          <p:nvPr/>
        </p:nvSpPr>
        <p:spPr>
          <a:xfrm>
            <a:off x="211107" y="3307950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3E7BB3D6-8F1B-AEE3-6938-B207D7145C54}"/>
              </a:ext>
            </a:extLst>
          </p:cNvPr>
          <p:cNvSpPr/>
          <p:nvPr/>
        </p:nvSpPr>
        <p:spPr>
          <a:xfrm>
            <a:off x="338619" y="4486942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E793698B-B2B2-8C08-B8D5-75BF9419E967}"/>
              </a:ext>
            </a:extLst>
          </p:cNvPr>
          <p:cNvSpPr/>
          <p:nvPr/>
        </p:nvSpPr>
        <p:spPr>
          <a:xfrm>
            <a:off x="574327" y="5680813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8F461CED-B4E7-92B2-4BA1-2115DE628C9E}"/>
              </a:ext>
            </a:extLst>
          </p:cNvPr>
          <p:cNvSpPr/>
          <p:nvPr/>
        </p:nvSpPr>
        <p:spPr>
          <a:xfrm>
            <a:off x="317176" y="2098668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8AE3DCD-81B1-6A89-364F-909493BCDEAB}"/>
              </a:ext>
            </a:extLst>
          </p:cNvPr>
          <p:cNvGrpSpPr/>
          <p:nvPr/>
        </p:nvGrpSpPr>
        <p:grpSpPr>
          <a:xfrm>
            <a:off x="566742" y="891780"/>
            <a:ext cx="1080000" cy="1080000"/>
            <a:chOff x="330522" y="891780"/>
            <a:chExt cx="1080000" cy="1080000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7736E7B5-2D6D-0817-191F-34D719BA1A0E}"/>
                </a:ext>
              </a:extLst>
            </p:cNvPr>
            <p:cNvSpPr/>
            <p:nvPr/>
          </p:nvSpPr>
          <p:spPr>
            <a:xfrm>
              <a:off x="330522" y="891780"/>
              <a:ext cx="1080000" cy="10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B6AFF725-D9A6-2AC5-8820-28BBE0641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3414" y="1108181"/>
              <a:ext cx="896960" cy="798882"/>
            </a:xfrm>
            <a:prstGeom prst="rect">
              <a:avLst/>
            </a:prstGeom>
          </p:spPr>
        </p:pic>
      </p:grpSp>
      <p:pic>
        <p:nvPicPr>
          <p:cNvPr id="50" name="Image 49" descr="Une image contenant Police, symbole, logo, Graphique&#10;&#10;Le contenu généré par l’IA peut être incorrect.">
            <a:extLst>
              <a:ext uri="{FF2B5EF4-FFF2-40B4-BE49-F238E27FC236}">
                <a16:creationId xmlns:a16="http://schemas.microsoft.com/office/drawing/2014/main" id="{AC27EFB8-77C5-0B25-0C3D-B4D8026F1B3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22653" r="16557" b="29710"/>
          <a:stretch>
            <a:fillRect/>
          </a:stretch>
        </p:blipFill>
        <p:spPr>
          <a:xfrm>
            <a:off x="543755" y="2423600"/>
            <a:ext cx="655514" cy="51358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174DBBA6-23C3-4724-4C12-680E6A5592D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3608"/>
          <a:stretch>
            <a:fillRect/>
          </a:stretch>
        </p:blipFill>
        <p:spPr>
          <a:xfrm>
            <a:off x="291576" y="3585683"/>
            <a:ext cx="891948" cy="60221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5716581C-FA42-703E-E676-243BE72FEA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2" t="8262" r="11959" b="14277"/>
          <a:stretch>
            <a:fillRect/>
          </a:stretch>
        </p:blipFill>
        <p:spPr>
          <a:xfrm>
            <a:off x="459887" y="4682473"/>
            <a:ext cx="793672" cy="73594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DC747885-8F5D-7CB2-9AFA-9B1FC0E465D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9" y="5869861"/>
            <a:ext cx="1112269" cy="703931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27CC78D5-C2C9-469D-F750-AD3B207464F9}"/>
              </a:ext>
            </a:extLst>
          </p:cNvPr>
          <p:cNvSpPr txBox="1"/>
          <p:nvPr/>
        </p:nvSpPr>
        <p:spPr>
          <a:xfrm rot="1734344">
            <a:off x="447424" y="2263170"/>
            <a:ext cx="819130" cy="828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Knowledge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0CF772D3-F98B-452C-F31D-5FBA1E11DE05}"/>
              </a:ext>
            </a:extLst>
          </p:cNvPr>
          <p:cNvSpPr txBox="1"/>
          <p:nvPr/>
        </p:nvSpPr>
        <p:spPr>
          <a:xfrm rot="17714648">
            <a:off x="494276" y="227869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gap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7C39B12C-8B2F-B449-6844-A3541C18E603}"/>
              </a:ext>
            </a:extLst>
          </p:cNvPr>
          <p:cNvSpPr txBox="1"/>
          <p:nvPr/>
        </p:nvSpPr>
        <p:spPr>
          <a:xfrm rot="18551289">
            <a:off x="326776" y="341406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74194383-10BF-AA4C-A6C5-E69C7CE642C2}"/>
              </a:ext>
            </a:extLst>
          </p:cNvPr>
          <p:cNvSpPr txBox="1"/>
          <p:nvPr/>
        </p:nvSpPr>
        <p:spPr>
          <a:xfrm rot="18551289">
            <a:off x="440061" y="460278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74EF18BB-AB42-66EC-B1A3-2EBEC58524E8}"/>
              </a:ext>
            </a:extLst>
          </p:cNvPr>
          <p:cNvSpPr txBox="1"/>
          <p:nvPr/>
        </p:nvSpPr>
        <p:spPr>
          <a:xfrm>
            <a:off x="442206" y="4589292"/>
            <a:ext cx="864000" cy="864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Post-mortem digestive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DD8E3CF-179B-57CB-4AD4-589A1E7187D1}"/>
              </a:ext>
            </a:extLst>
          </p:cNvPr>
          <p:cNvSpPr txBox="1"/>
          <p:nvPr/>
        </p:nvSpPr>
        <p:spPr>
          <a:xfrm rot="2921963">
            <a:off x="671059" y="5814588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Porcine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2BF25BCA-DB5E-C399-7D0E-9A897C47A6FF}"/>
              </a:ext>
            </a:extLst>
          </p:cNvPr>
          <p:cNvSpPr txBox="1"/>
          <p:nvPr/>
        </p:nvSpPr>
        <p:spPr>
          <a:xfrm rot="18260067">
            <a:off x="658246" y="579531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725C8E61-0F3F-EAF0-F32E-0545D1F370B1}"/>
              </a:ext>
            </a:extLst>
          </p:cNvPr>
          <p:cNvSpPr txBox="1"/>
          <p:nvPr/>
        </p:nvSpPr>
        <p:spPr>
          <a:xfrm rot="1711559">
            <a:off x="302251" y="3448832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9735513"/>
              </a:avLst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Artificial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biliary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7DA77ED2-43C7-5912-FCD3-5210D19EAE6A}"/>
              </a:ext>
            </a:extLst>
          </p:cNvPr>
          <p:cNvSpPr txBox="1"/>
          <p:nvPr/>
        </p:nvSpPr>
        <p:spPr>
          <a:xfrm rot="2787094">
            <a:off x="653610" y="1041123"/>
            <a:ext cx="900000" cy="900000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Medical</a:t>
            </a:r>
            <a:r>
              <a:rPr lang="fr-FR" sz="1600" b="1" dirty="0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E23898E-0D46-7503-CA60-A604B99F405B}"/>
              </a:ext>
            </a:extLst>
          </p:cNvPr>
          <p:cNvSpPr txBox="1"/>
          <p:nvPr/>
        </p:nvSpPr>
        <p:spPr>
          <a:xfrm rot="19037611">
            <a:off x="710556" y="1128070"/>
            <a:ext cx="819130" cy="764034"/>
          </a:xfrm>
          <a:prstGeom prst="rect">
            <a:avLst/>
          </a:prstGeom>
          <a:noFill/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fr-FR" sz="1600" b="1" dirty="0" err="1">
                <a:solidFill>
                  <a:schemeClr val="tx1"/>
                </a:solidFill>
                <a:latin typeface="Calibri    "/>
                <a:ea typeface="Tahoma" panose="020B0604030504040204" pitchFamily="34" charset="0"/>
                <a:cs typeface="Tahoma" panose="020B0604030504040204" pitchFamily="34" charset="0"/>
              </a:rPr>
              <a:t>context</a:t>
            </a:r>
            <a:endParaRPr lang="fr-FR" sz="1600" b="1" dirty="0">
              <a:solidFill>
                <a:schemeClr val="tx1"/>
              </a:solidFill>
              <a:latin typeface="Calibri  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266F3F80-66EB-3383-A6EF-2287885AD255}"/>
              </a:ext>
            </a:extLst>
          </p:cNvPr>
          <p:cNvSpPr txBox="1"/>
          <p:nvPr/>
        </p:nvSpPr>
        <p:spPr>
          <a:xfrm>
            <a:off x="2011209" y="-62222"/>
            <a:ext cx="3579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Alive porcine model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453981-E272-B69D-386D-60E86E439E25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21/22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82EBB68B-4B08-DDCB-5121-78523B55312D}"/>
              </a:ext>
            </a:extLst>
          </p:cNvPr>
          <p:cNvSpPr/>
          <p:nvPr/>
        </p:nvSpPr>
        <p:spPr>
          <a:xfrm>
            <a:off x="535822" y="5643752"/>
            <a:ext cx="1152000" cy="1152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8" name="Groupe 147">
            <a:extLst>
              <a:ext uri="{FF2B5EF4-FFF2-40B4-BE49-F238E27FC236}">
                <a16:creationId xmlns:a16="http://schemas.microsoft.com/office/drawing/2014/main" id="{A86C79D9-15FB-7038-A200-4548986D2D45}"/>
              </a:ext>
            </a:extLst>
          </p:cNvPr>
          <p:cNvGrpSpPr/>
          <p:nvPr/>
        </p:nvGrpSpPr>
        <p:grpSpPr>
          <a:xfrm>
            <a:off x="1930566" y="1260734"/>
            <a:ext cx="7142314" cy="5048626"/>
            <a:chOff x="1930566" y="1260734"/>
            <a:chExt cx="7142314" cy="5048626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0376AE8F-CA90-1464-B5E6-BE0627FFBF70}"/>
                </a:ext>
              </a:extLst>
            </p:cNvPr>
            <p:cNvSpPr/>
            <p:nvPr/>
          </p:nvSpPr>
          <p:spPr>
            <a:xfrm>
              <a:off x="1930566" y="1260734"/>
              <a:ext cx="7142314" cy="5048626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45" name="Image 144">
              <a:extLst>
                <a:ext uri="{FF2B5EF4-FFF2-40B4-BE49-F238E27FC236}">
                  <a16:creationId xmlns:a16="http://schemas.microsoft.com/office/drawing/2014/main" id="{4DAA3078-C983-3C02-E449-0727EA739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81312" y="3900787"/>
              <a:ext cx="6840000" cy="2216224"/>
            </a:xfrm>
            <a:prstGeom prst="rect">
              <a:avLst/>
            </a:prstGeom>
          </p:spPr>
        </p:pic>
        <p:pic>
          <p:nvPicPr>
            <p:cNvPr id="143" name="Image 142">
              <a:extLst>
                <a:ext uri="{FF2B5EF4-FFF2-40B4-BE49-F238E27FC236}">
                  <a16:creationId xmlns:a16="http://schemas.microsoft.com/office/drawing/2014/main" id="{6578FBE8-769C-0170-AAF5-70CD98D63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89270" y="1470803"/>
              <a:ext cx="6840000" cy="2216224"/>
            </a:xfrm>
            <a:prstGeom prst="rect">
              <a:avLst/>
            </a:prstGeom>
          </p:spPr>
        </p:pic>
        <p:sp>
          <p:nvSpPr>
            <p:cNvPr id="122" name="ZoneTexte 121">
              <a:extLst>
                <a:ext uri="{FF2B5EF4-FFF2-40B4-BE49-F238E27FC236}">
                  <a16:creationId xmlns:a16="http://schemas.microsoft.com/office/drawing/2014/main" id="{8904573B-FA39-4E01-A1DA-08E030A41553}"/>
                </a:ext>
              </a:extLst>
            </p:cNvPr>
            <p:cNvSpPr txBox="1"/>
            <p:nvPr/>
          </p:nvSpPr>
          <p:spPr>
            <a:xfrm>
              <a:off x="2088124" y="5854995"/>
              <a:ext cx="636713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</a:rPr>
                <a:t>200 µm</a:t>
              </a:r>
            </a:p>
          </p:txBody>
        </p:sp>
        <p:cxnSp>
          <p:nvCxnSpPr>
            <p:cNvPr id="123" name="Connecteur droit 122">
              <a:extLst>
                <a:ext uri="{FF2B5EF4-FFF2-40B4-BE49-F238E27FC236}">
                  <a16:creationId xmlns:a16="http://schemas.microsoft.com/office/drawing/2014/main" id="{2CFE9E0B-0DD1-8DA0-69B6-6ED1FE4A90E8}"/>
                </a:ext>
              </a:extLst>
            </p:cNvPr>
            <p:cNvCxnSpPr/>
            <p:nvPr/>
          </p:nvCxnSpPr>
          <p:spPr>
            <a:xfrm>
              <a:off x="2294500" y="6082697"/>
              <a:ext cx="244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ZoneTexte 123">
              <a:extLst>
                <a:ext uri="{FF2B5EF4-FFF2-40B4-BE49-F238E27FC236}">
                  <a16:creationId xmlns:a16="http://schemas.microsoft.com/office/drawing/2014/main" id="{E0443EB1-A3A1-3D3B-0DAB-BF2D08ADB45F}"/>
                </a:ext>
              </a:extLst>
            </p:cNvPr>
            <p:cNvSpPr txBox="1"/>
            <p:nvPr/>
          </p:nvSpPr>
          <p:spPr>
            <a:xfrm>
              <a:off x="2081171" y="3899290"/>
              <a:ext cx="2850396" cy="338554"/>
            </a:xfrm>
            <a:prstGeom prst="rect">
              <a:avLst/>
            </a:prstGeom>
            <a:solidFill>
              <a:srgbClr val="009999">
                <a:alpha val="20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</a:rPr>
                <a:t>PELP: biliary tissue </a:t>
              </a:r>
              <a:r>
                <a:rPr lang="en-US" sz="1600" b="1" dirty="0">
                  <a:solidFill>
                    <a:schemeClr val="tx1"/>
                  </a:solidFill>
                </a:rPr>
                <a:t>40 days </a:t>
              </a:r>
              <a:r>
                <a:rPr lang="en-US" sz="1600" dirty="0">
                  <a:solidFill>
                    <a:schemeClr val="tx1"/>
                  </a:solidFill>
                </a:rPr>
                <a:t>later</a:t>
              </a:r>
            </a:p>
          </p:txBody>
        </p:sp>
        <p:sp>
          <p:nvSpPr>
            <p:cNvPr id="126" name="ZoneTexte 125">
              <a:extLst>
                <a:ext uri="{FF2B5EF4-FFF2-40B4-BE49-F238E27FC236}">
                  <a16:creationId xmlns:a16="http://schemas.microsoft.com/office/drawing/2014/main" id="{8D9EE19F-E1DB-4B35-929D-0F586BCF529A}"/>
                </a:ext>
              </a:extLst>
            </p:cNvPr>
            <p:cNvSpPr txBox="1"/>
            <p:nvPr/>
          </p:nvSpPr>
          <p:spPr>
            <a:xfrm>
              <a:off x="2092428" y="3413760"/>
              <a:ext cx="657552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</a:rPr>
                <a:t>100 µm</a:t>
              </a:r>
            </a:p>
          </p:txBody>
        </p:sp>
        <p:sp>
          <p:nvSpPr>
            <p:cNvPr id="127" name="ZoneTexte 126">
              <a:extLst>
                <a:ext uri="{FF2B5EF4-FFF2-40B4-BE49-F238E27FC236}">
                  <a16:creationId xmlns:a16="http://schemas.microsoft.com/office/drawing/2014/main" id="{E805A535-5EBA-C34E-162E-292FA38F7822}"/>
                </a:ext>
              </a:extLst>
            </p:cNvPr>
            <p:cNvSpPr txBox="1"/>
            <p:nvPr/>
          </p:nvSpPr>
          <p:spPr>
            <a:xfrm>
              <a:off x="2077875" y="1462565"/>
              <a:ext cx="2941165" cy="338554"/>
            </a:xfrm>
            <a:prstGeom prst="rect">
              <a:avLst/>
            </a:prstGeom>
            <a:solidFill>
              <a:srgbClr val="009999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</a:rPr>
                <a:t>SHAM: biliary tissue </a:t>
              </a:r>
              <a:r>
                <a:rPr lang="en-US" sz="1600" b="1" dirty="0">
                  <a:solidFill>
                    <a:schemeClr val="tx1"/>
                  </a:solidFill>
                </a:rPr>
                <a:t>40 days </a:t>
              </a:r>
              <a:r>
                <a:rPr lang="en-US" sz="1600" dirty="0">
                  <a:solidFill>
                    <a:schemeClr val="tx1"/>
                  </a:solidFill>
                </a:rPr>
                <a:t>later</a:t>
              </a:r>
            </a:p>
          </p:txBody>
        </p:sp>
        <p:cxnSp>
          <p:nvCxnSpPr>
            <p:cNvPr id="129" name="Connecteur droit 128">
              <a:extLst>
                <a:ext uri="{FF2B5EF4-FFF2-40B4-BE49-F238E27FC236}">
                  <a16:creationId xmlns:a16="http://schemas.microsoft.com/office/drawing/2014/main" id="{840E4949-25B7-576A-CB8D-EEFF664657AD}"/>
                </a:ext>
              </a:extLst>
            </p:cNvPr>
            <p:cNvCxnSpPr/>
            <p:nvPr/>
          </p:nvCxnSpPr>
          <p:spPr>
            <a:xfrm>
              <a:off x="2298804" y="3641462"/>
              <a:ext cx="244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ZoneTexte 146">
            <a:extLst>
              <a:ext uri="{FF2B5EF4-FFF2-40B4-BE49-F238E27FC236}">
                <a16:creationId xmlns:a16="http://schemas.microsoft.com/office/drawing/2014/main" id="{7B48CD04-AF11-05F4-650C-C4074E12DBA2}"/>
              </a:ext>
            </a:extLst>
          </p:cNvPr>
          <p:cNvSpPr txBox="1"/>
          <p:nvPr/>
        </p:nvSpPr>
        <p:spPr>
          <a:xfrm>
            <a:off x="9015928" y="2841026"/>
            <a:ext cx="323381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u="sng" dirty="0"/>
              <a:t>Compared with SHAM tissue </a:t>
            </a:r>
            <a:br>
              <a:rPr lang="en-US" sz="1600" b="1" u="sng" dirty="0"/>
            </a:br>
            <a:r>
              <a:rPr lang="en-US" sz="1600" dirty="0">
                <a:sym typeface="Symbol" panose="05050102010706020507" pitchFamily="18" charset="2"/>
              </a:rPr>
              <a:t> </a:t>
            </a:r>
            <a:r>
              <a:rPr lang="en-US" sz="1600" dirty="0"/>
              <a:t>Increased  of thickening </a:t>
            </a:r>
            <a:r>
              <a:rPr lang="en-US" sz="1600"/>
              <a:t>of the subepithelial</a:t>
            </a:r>
            <a:r>
              <a:rPr lang="en-US" sz="1600" dirty="0"/>
              <a:t>/</a:t>
            </a:r>
            <a:r>
              <a:rPr lang="en-US" sz="1600"/>
              <a:t>periductal stroma </a:t>
            </a:r>
            <a:r>
              <a:rPr lang="en-US" sz="1600" dirty="0">
                <a:sym typeface="Wingdings" panose="05000000000000000000" pitchFamily="2" charset="2"/>
              </a:rPr>
              <a:t></a:t>
            </a:r>
            <a:r>
              <a:rPr lang="en-US" sz="1600" dirty="0"/>
              <a:t> Mild chronic reparative or fibrotic response</a:t>
            </a:r>
          </a:p>
          <a:p>
            <a:r>
              <a:rPr lang="en-US" sz="1600" dirty="0">
                <a:sym typeface="Symbol" panose="05050102010706020507" pitchFamily="18" charset="2"/>
              </a:rPr>
              <a:t>  </a:t>
            </a:r>
            <a:r>
              <a:rPr lang="en-US" sz="1600" dirty="0"/>
              <a:t>No obvious ulceration, transmural necrosis, hemorrhage or deep structural destruction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26906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>
            <a:extLst>
              <a:ext uri="{FF2B5EF4-FFF2-40B4-BE49-F238E27FC236}">
                <a16:creationId xmlns:a16="http://schemas.microsoft.com/office/drawing/2014/main" id="{914D89E0-1489-5D7D-C39C-762268F7A6D7}"/>
              </a:ext>
            </a:extLst>
          </p:cNvPr>
          <p:cNvSpPr/>
          <p:nvPr/>
        </p:nvSpPr>
        <p:spPr>
          <a:xfrm>
            <a:off x="217551" y="1156393"/>
            <a:ext cx="5760000" cy="2555902"/>
          </a:xfrm>
          <a:prstGeom prst="rect">
            <a:avLst/>
          </a:prstGeom>
          <a:solidFill>
            <a:srgbClr val="00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389AF774-BF6E-578D-4559-FD295AFCEDAC}"/>
              </a:ext>
            </a:extLst>
          </p:cNvPr>
          <p:cNvSpPr/>
          <p:nvPr/>
        </p:nvSpPr>
        <p:spPr>
          <a:xfrm>
            <a:off x="239251" y="3958036"/>
            <a:ext cx="5760000" cy="255590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6165026-23B0-FAB2-0BCC-40D6ECFCACFD}"/>
              </a:ext>
            </a:extLst>
          </p:cNvPr>
          <p:cNvSpPr/>
          <p:nvPr/>
        </p:nvSpPr>
        <p:spPr>
          <a:xfrm>
            <a:off x="6204545" y="1167406"/>
            <a:ext cx="5759999" cy="2555902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EE4A8A2-51D9-49FB-ABAF-9B7AAC524BA4}"/>
              </a:ext>
            </a:extLst>
          </p:cNvPr>
          <p:cNvSpPr/>
          <p:nvPr/>
        </p:nvSpPr>
        <p:spPr>
          <a:xfrm>
            <a:off x="6218641" y="3969049"/>
            <a:ext cx="5759999" cy="2555902"/>
          </a:xfrm>
          <a:prstGeom prst="rect">
            <a:avLst/>
          </a:prstGeom>
          <a:solidFill>
            <a:srgbClr val="57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098D5F00-AD9A-F7E6-0BB3-49662F2D5C17}"/>
              </a:ext>
            </a:extLst>
          </p:cNvPr>
          <p:cNvSpPr txBox="1"/>
          <p:nvPr/>
        </p:nvSpPr>
        <p:spPr>
          <a:xfrm>
            <a:off x="271355" y="1171840"/>
            <a:ext cx="1554328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fr-FR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STRENGTHS</a:t>
            </a:r>
            <a:endParaRPr lang="fr-FR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E05CFEC5-2540-278A-D307-B9E4E3EA9E09}"/>
              </a:ext>
            </a:extLst>
          </p:cNvPr>
          <p:cNvSpPr txBox="1"/>
          <p:nvPr/>
        </p:nvSpPr>
        <p:spPr>
          <a:xfrm>
            <a:off x="6250543" y="1173857"/>
            <a:ext cx="182833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fr-FR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WEAKNESSES</a:t>
            </a:r>
            <a:endParaRPr lang="fr-FR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2A6FA01F-A8D5-57CA-2BF0-430C2525637A}"/>
              </a:ext>
            </a:extLst>
          </p:cNvPr>
          <p:cNvSpPr txBox="1"/>
          <p:nvPr/>
        </p:nvSpPr>
        <p:spPr>
          <a:xfrm>
            <a:off x="371373" y="1594890"/>
            <a:ext cx="5613782" cy="215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Murine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models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: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antitumor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effects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demonstrated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endParaRPr lang="fr-FR" sz="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Porcine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models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: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electrical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&amp; thermal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risks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controlled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under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bile flow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constraints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No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side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effects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endParaRPr lang="fr-FR" sz="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Plasma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catheter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fully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matches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with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conventional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endoscopic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material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endParaRPr lang="fr-FR" sz="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5EB1CDE3-4BB5-48A5-24ED-FA568399BD00}"/>
              </a:ext>
            </a:extLst>
          </p:cNvPr>
          <p:cNvSpPr txBox="1"/>
          <p:nvPr/>
        </p:nvSpPr>
        <p:spPr>
          <a:xfrm>
            <a:off x="371373" y="4396573"/>
            <a:ext cx="5702235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Combo : plasma (local) +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immunotherapy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systemic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endParaRPr lang="fr-FR" sz="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 patents, maturation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starting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in 3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months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(certification &amp;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pre-industrial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catheter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endParaRPr lang="fr-FR" sz="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C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linical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trials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expected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in 2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years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endParaRPr lang="fr-FR" sz="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Spinoffs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: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pulmonary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cancer (NSCLC)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DD83D28A-B29B-A120-C95D-768374A4D936}"/>
              </a:ext>
            </a:extLst>
          </p:cNvPr>
          <p:cNvSpPr txBox="1"/>
          <p:nvPr/>
        </p:nvSpPr>
        <p:spPr>
          <a:xfrm>
            <a:off x="280426" y="3969049"/>
            <a:ext cx="195685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fr-FR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OPPORTUNITIES</a:t>
            </a:r>
            <a:endParaRPr lang="fr-FR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8F671489-FA50-8C4C-0920-9ECC1CBFD1CB}"/>
              </a:ext>
            </a:extLst>
          </p:cNvPr>
          <p:cNvSpPr txBox="1"/>
          <p:nvPr/>
        </p:nvSpPr>
        <p:spPr>
          <a:xfrm>
            <a:off x="6238547" y="3969731"/>
            <a:ext cx="1252463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fr-FR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THREATS</a:t>
            </a:r>
            <a:endParaRPr lang="fr-FR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A0DDC206-0AF4-8176-20B8-21A4D932E965}"/>
              </a:ext>
            </a:extLst>
          </p:cNvPr>
          <p:cNvSpPr txBox="1"/>
          <p:nvPr/>
        </p:nvSpPr>
        <p:spPr>
          <a:xfrm>
            <a:off x="6304194" y="4475957"/>
            <a:ext cx="5660350" cy="1984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Trade-off: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therapeutic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efficacy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vs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Anesthesia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Shortage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&amp;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volatility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of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helium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gas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r>
              <a:rPr lang="fr-FR" i="1" dirty="0">
                <a:latin typeface="Calibri" panose="020F0502020204030204" pitchFamily="34" charset="0"/>
                <a:ea typeface="Calibri" panose="020F0502020204030204" pitchFamily="34" charset="0"/>
              </a:rPr>
              <a:t>From </a:t>
            </a:r>
            <a:r>
              <a:rPr lang="fr-FR" i="1" dirty="0" err="1">
                <a:latin typeface="Calibri" panose="020F0502020204030204" pitchFamily="34" charset="0"/>
                <a:ea typeface="Calibri" panose="020F0502020204030204" pitchFamily="34" charset="0"/>
              </a:rPr>
              <a:t>bench</a:t>
            </a:r>
            <a:r>
              <a:rPr lang="fr-FR" i="1" dirty="0">
                <a:latin typeface="Calibri" panose="020F0502020204030204" pitchFamily="34" charset="0"/>
                <a:ea typeface="Calibri" panose="020F0502020204030204" pitchFamily="34" charset="0"/>
              </a:rPr>
              <a:t> to </a:t>
            </a:r>
            <a:r>
              <a:rPr lang="fr-FR" i="1" dirty="0" err="1">
                <a:latin typeface="Calibri" panose="020F0502020204030204" pitchFamily="34" charset="0"/>
                <a:ea typeface="Calibri" panose="020F0502020204030204" pitchFamily="34" charset="0"/>
              </a:rPr>
              <a:t>bedside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: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will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preclinical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antitumor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efficacy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be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the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same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on patients?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2ACD07E-A710-4AA0-3969-740EDD042C38}"/>
              </a:ext>
            </a:extLst>
          </p:cNvPr>
          <p:cNvSpPr txBox="1"/>
          <p:nvPr/>
        </p:nvSpPr>
        <p:spPr>
          <a:xfrm>
            <a:off x="6245836" y="1568746"/>
            <a:ext cx="5728613" cy="2312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Alive porcine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models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Chemical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environment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</a:rPr>
              <a:t>unknown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Which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ROS are plasma-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generated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?</a:t>
            </a: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 situ &amp; real time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measurements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of plasma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parameters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remains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challenging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endParaRPr lang="fr-FR" sz="9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EMR</a:t>
            </a:r>
          </a:p>
          <a:p>
            <a:pPr marL="285750" indent="-285750">
              <a:lnSpc>
                <a:spcPct val="115000"/>
              </a:lnSpc>
              <a:buFont typeface="Symbol" panose="05050102010706020507" pitchFamily="18" charset="2"/>
              <a:buChar char="·"/>
            </a:pPr>
            <a:endParaRPr lang="fr-FR" sz="9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3AD506-3AE4-DDBD-D1C5-7892B772DF4A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A9A5942-82F6-430E-CE58-4E00016404DB}"/>
              </a:ext>
            </a:extLst>
          </p:cNvPr>
          <p:cNvSpPr txBox="1"/>
          <p:nvPr/>
        </p:nvSpPr>
        <p:spPr>
          <a:xfrm>
            <a:off x="2011209" y="-62222"/>
            <a:ext cx="40557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Conclusion &amp; </a:t>
            </a:r>
            <a:r>
              <a:rPr lang="fr-FR" sz="3200" b="1" dirty="0" err="1"/>
              <a:t>Outlooks</a:t>
            </a:r>
            <a:endParaRPr lang="fr-FR" sz="3200" b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1DA9C9-34D7-713E-8F7B-1D76F6727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E181219-EBEF-EF7C-7666-BFA361446894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22/22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2" grpId="0"/>
      <p:bldP spid="116" grpId="0"/>
      <p:bldP spid="2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lh7-us.googleusercontent.com/docsz/AD_4nXcFRcUEl7Br7E4XKtZXQaZcXpLET4tG0zznWUQT3RBlad7PH-h-G9KRqBzPLNs3HsgPcWQtWHmuJPfue-OkV21y_sTShb-DXH3iR5ZGewINvZ4sM7qX_JzVev9fIjNmReJNG3RjoCyI4SSwW0rHzdzatEI?key=inxlJn45IyMCxbr1zt7blg">
            <a:extLst>
              <a:ext uri="{FF2B5EF4-FFF2-40B4-BE49-F238E27FC236}">
                <a16:creationId xmlns:a16="http://schemas.microsoft.com/office/drawing/2014/main" id="{51CF4E70-5F62-DBF3-4E98-94E7727A2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1" y="-40258"/>
            <a:ext cx="12174659" cy="810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5" name="ZoneTexte 334">
            <a:extLst>
              <a:ext uri="{FF2B5EF4-FFF2-40B4-BE49-F238E27FC236}">
                <a16:creationId xmlns:a16="http://schemas.microsoft.com/office/drawing/2014/main" id="{85746CAE-8C94-D8C9-7D5A-BD31B52D23C1}"/>
              </a:ext>
            </a:extLst>
          </p:cNvPr>
          <p:cNvSpPr txBox="1"/>
          <p:nvPr/>
        </p:nvSpPr>
        <p:spPr>
          <a:xfrm>
            <a:off x="4181400" y="840436"/>
            <a:ext cx="6395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Thank you for your attention</a:t>
            </a:r>
            <a:endParaRPr lang="fr-FR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C24B84-96FA-9447-6B93-4222EF73A9AF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gradFill>
            <a:gsLst>
              <a:gs pos="0">
                <a:srgbClr val="33CCCC"/>
              </a:gs>
              <a:gs pos="19000">
                <a:srgbClr val="9999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5EE216A-631B-DF9A-6311-BD39B6FEA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6" y="67256"/>
            <a:ext cx="1800000" cy="71104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0DAF3BD-924B-2BBC-3670-CC66D5E3AA8C}"/>
              </a:ext>
            </a:extLst>
          </p:cNvPr>
          <p:cNvSpPr txBox="1"/>
          <p:nvPr/>
        </p:nvSpPr>
        <p:spPr>
          <a:xfrm>
            <a:off x="11358284" y="19910"/>
            <a:ext cx="802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17/22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51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12465</TotalTime>
  <Words>3605</Words>
  <Application>Microsoft Office PowerPoint</Application>
  <PresentationFormat>Grand écran</PresentationFormat>
  <Paragraphs>9401</Paragraphs>
  <Slides>40</Slides>
  <Notes>1</Notes>
  <HiddenSlides>2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53" baseType="lpstr">
      <vt:lpstr>Arial</vt:lpstr>
      <vt:lpstr>Calibri</vt:lpstr>
      <vt:lpstr>Calibri   </vt:lpstr>
      <vt:lpstr>Calibri    </vt:lpstr>
      <vt:lpstr>Calibri     </vt:lpstr>
      <vt:lpstr>Calibri Light</vt:lpstr>
      <vt:lpstr>Cambria Math</vt:lpstr>
      <vt:lpstr>Courier New</vt:lpstr>
      <vt:lpstr>Symbol</vt:lpstr>
      <vt:lpstr>Tahoma</vt:lpstr>
      <vt:lpstr>Wingdings</vt:lpstr>
      <vt:lpstr>Wingdings 3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Dufour</dc:creator>
  <cp:lastModifiedBy>Thierry Dufour</cp:lastModifiedBy>
  <cp:revision>194</cp:revision>
  <dcterms:created xsi:type="dcterms:W3CDTF">2022-06-18T23:08:57Z</dcterms:created>
  <dcterms:modified xsi:type="dcterms:W3CDTF">2026-06-19T21:14:13Z</dcterms:modified>
</cp:coreProperties>
</file>